
<file path=[Content_Types].xml><?xml version="1.0" encoding="utf-8"?>
<Types xmlns="http://schemas.openxmlformats.org/package/2006/content-types">
  <Default Extension="xml" ContentType="application/xml"/>
  <Default Extension="wmf" ContentType="image/x-wmf"/>
  <Default Extension="jpg" ContentType="image/jpeg"/>
  <Default Extension="jpeg" ContentType="image/jpeg"/>
  <Default Extension="emf" ContentType="image/x-emf"/>
  <Default Extension="xlsx" ContentType="application/vnd.openxmlformats-officedocument.spreadsheetml.sheet"/>
  <Default Extension="rels" ContentType="application/vnd.openxmlformats-package.relationships+xml"/>
  <Default Extension="vml" ContentType="application/vnd.openxmlformats-officedocument.vmlDrawing"/>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0.xml" ContentType="application/vnd.openxmlformats-officedocument.presentationml.slideMaster+xml"/>
  <Override PartName="/ppt/slideMasters/slideMaster211.xml" ContentType="application/vnd.openxmlformats-officedocument.presentationml.slideMaster+xml"/>
  <Override PartName="/ppt/slideMasters/slideMaster212.xml" ContentType="application/vnd.openxmlformats-officedocument.presentationml.slideMaster+xml"/>
  <Override PartName="/ppt/slideMasters/slideMaster213.xml" ContentType="application/vnd.openxmlformats-officedocument.presentationml.slideMaster+xml"/>
  <Override PartName="/ppt/slideMasters/slideMaster214.xml" ContentType="application/vnd.openxmlformats-officedocument.presentationml.slideMaster+xml"/>
  <Override PartName="/ppt/slideMasters/slideMaster215.xml" ContentType="application/vnd.openxmlformats-officedocument.presentationml.slideMaster+xml"/>
  <Override PartName="/ppt/slideMasters/slideMaster216.xml" ContentType="application/vnd.openxmlformats-officedocument.presentationml.slideMaster+xml"/>
  <Override PartName="/ppt/slideMasters/slideMaster217.xml" ContentType="application/vnd.openxmlformats-officedocument.presentationml.slideMaster+xml"/>
  <Override PartName="/ppt/slideMasters/slideMaster218.xml" ContentType="application/vnd.openxmlformats-officedocument.presentationml.slideMaster+xml"/>
  <Override PartName="/ppt/slideMasters/slideMaster219.xml" ContentType="application/vnd.openxmlformats-officedocument.presentationml.slideMaster+xml"/>
  <Override PartName="/ppt/slideMasters/slideMaster220.xml" ContentType="application/vnd.openxmlformats-officedocument.presentationml.slideMaster+xml"/>
  <Override PartName="/ppt/slideMasters/slideMaster221.xml" ContentType="application/vnd.openxmlformats-officedocument.presentationml.slideMaster+xml"/>
  <Override PartName="/ppt/slideMasters/slideMaster222.xml" ContentType="application/vnd.openxmlformats-officedocument.presentationml.slideMaster+xml"/>
  <Override PartName="/ppt/slideMasters/slideMaster223.xml" ContentType="application/vnd.openxmlformats-officedocument.presentationml.slideMaster+xml"/>
  <Override PartName="/ppt/slideMasters/slideMaster224.xml" ContentType="application/vnd.openxmlformats-officedocument.presentationml.slideMaster+xml"/>
  <Override PartName="/ppt/slideMasters/slideMaster225.xml" ContentType="application/vnd.openxmlformats-officedocument.presentationml.slideMaster+xml"/>
  <Override PartName="/ppt/slideMasters/slideMaster226.xml" ContentType="application/vnd.openxmlformats-officedocument.presentationml.slideMaster+xml"/>
  <Override PartName="/ppt/slideMasters/slideMaster227.xml" ContentType="application/vnd.openxmlformats-officedocument.presentationml.slideMaster+xml"/>
  <Override PartName="/ppt/slideMasters/slideMaster228.xml" ContentType="application/vnd.openxmlformats-officedocument.presentationml.slideMaster+xml"/>
  <Override PartName="/ppt/slideMasters/slideMaster229.xml" ContentType="application/vnd.openxmlformats-officedocument.presentationml.slideMaster+xml"/>
  <Override PartName="/ppt/slideMasters/slideMaster230.xml" ContentType="application/vnd.openxmlformats-officedocument.presentationml.slideMaster+xml"/>
  <Override PartName="/ppt/slideMasters/slideMaster231.xml" ContentType="application/vnd.openxmlformats-officedocument.presentationml.slideMaster+xml"/>
  <Override PartName="/ppt/slideMasters/slideMaster232.xml" ContentType="application/vnd.openxmlformats-officedocument.presentationml.slideMaster+xml"/>
  <Override PartName="/ppt/slideMasters/slideMaster233.xml" ContentType="application/vnd.openxmlformats-officedocument.presentationml.slideMaster+xml"/>
  <Override PartName="/ppt/slideMasters/slideMaster234.xml" ContentType="application/vnd.openxmlformats-officedocument.presentationml.slideMaster+xml"/>
  <Override PartName="/ppt/slideMasters/slideMaster235.xml" ContentType="application/vnd.openxmlformats-officedocument.presentationml.slideMaster+xml"/>
  <Override PartName="/ppt/slideMasters/slideMaster236.xml" ContentType="application/vnd.openxmlformats-officedocument.presentationml.slideMaster+xml"/>
  <Override PartName="/ppt/slideMasters/slideMaster237.xml" ContentType="application/vnd.openxmlformats-officedocument.presentationml.slideMaster+xml"/>
  <Override PartName="/ppt/slideMasters/slideMaster238.xml" ContentType="application/vnd.openxmlformats-officedocument.presentationml.slideMaster+xml"/>
  <Override PartName="/ppt/slideMasters/slideMaster239.xml" ContentType="application/vnd.openxmlformats-officedocument.presentationml.slideMaster+xml"/>
  <Override PartName="/ppt/slideMasters/slideMaster240.xml" ContentType="application/vnd.openxmlformats-officedocument.presentationml.slideMaster+xml"/>
  <Override PartName="/ppt/slideMasters/slideMaster241.xml" ContentType="application/vnd.openxmlformats-officedocument.presentationml.slideMaster+xml"/>
  <Override PartName="/ppt/slideMasters/slideMaster242.xml" ContentType="application/vnd.openxmlformats-officedocument.presentationml.slideMaster+xml"/>
  <Override PartName="/ppt/slideMasters/slideMaster243.xml" ContentType="application/vnd.openxmlformats-officedocument.presentationml.slideMaster+xml"/>
  <Override PartName="/ppt/slideMasters/slideMaster244.xml" ContentType="application/vnd.openxmlformats-officedocument.presentationml.slideMaster+xml"/>
  <Override PartName="/ppt/slideMasters/slideMaster245.xml" ContentType="application/vnd.openxmlformats-officedocument.presentationml.slideMaster+xml"/>
  <Override PartName="/ppt/slideMasters/slideMaster246.xml" ContentType="application/vnd.openxmlformats-officedocument.presentationml.slideMaster+xml"/>
  <Override PartName="/ppt/slideMasters/slideMaster247.xml" ContentType="application/vnd.openxmlformats-officedocument.presentationml.slideMaster+xml"/>
  <Override PartName="/ppt/slideMasters/slideMaster248.xml" ContentType="application/vnd.openxmlformats-officedocument.presentationml.slideMaster+xml"/>
  <Override PartName="/ppt/slideMasters/slideMaster249.xml" ContentType="application/vnd.openxmlformats-officedocument.presentationml.slideMaster+xml"/>
  <Override PartName="/ppt/slideMasters/slideMaster250.xml" ContentType="application/vnd.openxmlformats-officedocument.presentationml.slideMaster+xml"/>
  <Override PartName="/ppt/slideMasters/slideMaster251.xml" ContentType="application/vnd.openxmlformats-officedocument.presentationml.slideMaster+xml"/>
  <Override PartName="/ppt/slideMasters/slideMaster252.xml" ContentType="application/vnd.openxmlformats-officedocument.presentationml.slideMaster+xml"/>
  <Override PartName="/ppt/slideMasters/slideMaster253.xml" ContentType="application/vnd.openxmlformats-officedocument.presentationml.slideMaster+xml"/>
  <Override PartName="/ppt/slideMasters/slideMaster254.xml" ContentType="application/vnd.openxmlformats-officedocument.presentationml.slideMaster+xml"/>
  <Override PartName="/ppt/slideMasters/slideMaster255.xml" ContentType="application/vnd.openxmlformats-officedocument.presentationml.slideMaster+xml"/>
  <Override PartName="/ppt/slideMasters/slideMaster256.xml" ContentType="application/vnd.openxmlformats-officedocument.presentationml.slideMaster+xml"/>
  <Override PartName="/ppt/slideMasters/slideMaster257.xml" ContentType="application/vnd.openxmlformats-officedocument.presentationml.slideMaster+xml"/>
  <Override PartName="/ppt/slideMasters/slideMaster258.xml" ContentType="application/vnd.openxmlformats-officedocument.presentationml.slideMaster+xml"/>
  <Override PartName="/ppt/slideMasters/slideMaster259.xml" ContentType="application/vnd.openxmlformats-officedocument.presentationml.slideMaster+xml"/>
  <Override PartName="/ppt/slideMasters/slideMaster260.xml" ContentType="application/vnd.openxmlformats-officedocument.presentationml.slideMaster+xml"/>
  <Override PartName="/ppt/slideMasters/slideMaster261.xml" ContentType="application/vnd.openxmlformats-officedocument.presentationml.slideMaster+xml"/>
  <Override PartName="/ppt/slideMasters/slideMaster262.xml" ContentType="application/vnd.openxmlformats-officedocument.presentationml.slideMaster+xml"/>
  <Override PartName="/ppt/slideMasters/slideMaster263.xml" ContentType="application/vnd.openxmlformats-officedocument.presentationml.slideMaster+xml"/>
  <Override PartName="/ppt/slideMasters/slideMaster264.xml" ContentType="application/vnd.openxmlformats-officedocument.presentationml.slideMaster+xml"/>
  <Override PartName="/ppt/slideMasters/slideMaster265.xml" ContentType="application/vnd.openxmlformats-officedocument.presentationml.slideMaster+xml"/>
  <Override PartName="/ppt/slideMasters/slideMaster266.xml" ContentType="application/vnd.openxmlformats-officedocument.presentationml.slideMaster+xml"/>
  <Override PartName="/ppt/slideMasters/slideMaster267.xml" ContentType="application/vnd.openxmlformats-officedocument.presentationml.slideMaster+xml"/>
  <Override PartName="/ppt/slideMasters/slideMaster268.xml" ContentType="application/vnd.openxmlformats-officedocument.presentationml.slideMaster+xml"/>
  <Override PartName="/ppt/slideMasters/slideMaster269.xml" ContentType="application/vnd.openxmlformats-officedocument.presentationml.slideMaster+xml"/>
  <Override PartName="/ppt/slideMasters/slideMaster270.xml" ContentType="application/vnd.openxmlformats-officedocument.presentationml.slideMaster+xml"/>
  <Override PartName="/ppt/slideMasters/slideMaster271.xml" ContentType="application/vnd.openxmlformats-officedocument.presentationml.slideMaster+xml"/>
  <Override PartName="/ppt/slideMasters/slideMaster272.xml" ContentType="application/vnd.openxmlformats-officedocument.presentationml.slideMaster+xml"/>
  <Override PartName="/ppt/slideMasters/slideMaster273.xml" ContentType="application/vnd.openxmlformats-officedocument.presentationml.slideMaster+xml"/>
  <Override PartName="/ppt/slideMasters/slideMaster274.xml" ContentType="application/vnd.openxmlformats-officedocument.presentationml.slideMaster+xml"/>
  <Override PartName="/ppt/slideMasters/slideMaster275.xml" ContentType="application/vnd.openxmlformats-officedocument.presentationml.slideMaster+xml"/>
  <Override PartName="/ppt/slideMasters/slideMaster276.xml" ContentType="application/vnd.openxmlformats-officedocument.presentationml.slideMaster+xml"/>
  <Override PartName="/ppt/slideMasters/slideMaster277.xml" ContentType="application/vnd.openxmlformats-officedocument.presentationml.slideMaster+xml"/>
  <Override PartName="/ppt/slideMasters/slideMaster278.xml" ContentType="application/vnd.openxmlformats-officedocument.presentationml.slideMaster+xml"/>
  <Override PartName="/ppt/slideMasters/slideMaster279.xml" ContentType="application/vnd.openxmlformats-officedocument.presentationml.slideMaster+xml"/>
  <Override PartName="/ppt/slideMasters/slideMaster280.xml" ContentType="application/vnd.openxmlformats-officedocument.presentationml.slideMaster+xml"/>
  <Override PartName="/ppt/slideMasters/slideMaster281.xml" ContentType="application/vnd.openxmlformats-officedocument.presentationml.slideMaster+xml"/>
  <Override PartName="/ppt/slideMasters/slideMaster282.xml" ContentType="application/vnd.openxmlformats-officedocument.presentationml.slideMaster+xml"/>
  <Override PartName="/ppt/slideMasters/slideMaster283.xml" ContentType="application/vnd.openxmlformats-officedocument.presentationml.slideMaster+xml"/>
  <Override PartName="/ppt/slideMasters/slideMaster284.xml" ContentType="application/vnd.openxmlformats-officedocument.presentationml.slideMaster+xml"/>
  <Override PartName="/ppt/slideMasters/slideMaster285.xml" ContentType="application/vnd.openxmlformats-officedocument.presentationml.slideMaster+xml"/>
  <Override PartName="/ppt/slideMasters/slideMaster286.xml" ContentType="application/vnd.openxmlformats-officedocument.presentationml.slideMaster+xml"/>
  <Override PartName="/ppt/slideMasters/slideMaster287.xml" ContentType="application/vnd.openxmlformats-officedocument.presentationml.slideMaster+xml"/>
  <Override PartName="/ppt/slideMasters/slideMaster288.xml" ContentType="application/vnd.openxmlformats-officedocument.presentationml.slideMaster+xml"/>
  <Override PartName="/ppt/slideMasters/slideMaster289.xml" ContentType="application/vnd.openxmlformats-officedocument.presentationml.slideMaster+xml"/>
  <Override PartName="/ppt/slideMasters/slideMaster290.xml" ContentType="application/vnd.openxmlformats-officedocument.presentationml.slideMaster+xml"/>
  <Override PartName="/ppt/slideMasters/slideMaster291.xml" ContentType="application/vnd.openxmlformats-officedocument.presentationml.slideMaster+xml"/>
  <Override PartName="/ppt/slideMasters/slideMaster292.xml" ContentType="application/vnd.openxmlformats-officedocument.presentationml.slideMaster+xml"/>
  <Override PartName="/ppt/slideMasters/slideMaster293.xml" ContentType="application/vnd.openxmlformats-officedocument.presentationml.slideMaster+xml"/>
  <Override PartName="/ppt/slideMasters/slideMaster294.xml" ContentType="application/vnd.openxmlformats-officedocument.presentationml.slideMaster+xml"/>
  <Override PartName="/ppt/slideMasters/slideMaster295.xml" ContentType="application/vnd.openxmlformats-officedocument.presentationml.slideMaster+xml"/>
  <Override PartName="/ppt/slideMasters/slideMaster296.xml" ContentType="application/vnd.openxmlformats-officedocument.presentationml.slideMaster+xml"/>
  <Override PartName="/ppt/slideMasters/slideMaster297.xml" ContentType="application/vnd.openxmlformats-officedocument.presentationml.slideMaster+xml"/>
  <Override PartName="/ppt/slideMasters/slideMaster298.xml" ContentType="application/vnd.openxmlformats-officedocument.presentationml.slideMaster+xml"/>
  <Override PartName="/ppt/slideMasters/slideMaster299.xml" ContentType="application/vnd.openxmlformats-officedocument.presentationml.slideMaster+xml"/>
  <Override PartName="/ppt/slideMasters/slideMaster300.xml" ContentType="application/vnd.openxmlformats-officedocument.presentationml.slideMaster+xml"/>
  <Override PartName="/ppt/slideMasters/slideMaster301.xml" ContentType="application/vnd.openxmlformats-officedocument.presentationml.slideMaster+xml"/>
  <Override PartName="/ppt/slideMasters/slideMaster302.xml" ContentType="application/vnd.openxmlformats-officedocument.presentationml.slideMaster+xml"/>
  <Override PartName="/ppt/slideMasters/slideMaster30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5.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6.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7.xml" ContentType="application/vnd.openxmlformats-officedocument.them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8.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9.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0.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1.xml" ContentType="application/vnd.openxmlformats-officedocument.them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2.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3.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4.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5.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6.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17.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18.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19.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20.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1.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2.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3.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24.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25.xml" ContentType="application/vnd.openxmlformats-officedocument.theme+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26.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7.xml" ContentType="application/vnd.openxmlformats-officedocument.theme+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28.xml" ContentType="application/vnd.openxmlformats-officedocument.theme+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29.xml" ContentType="application/vnd.openxmlformats-officedocument.them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30.xml" ContentType="application/vnd.openxmlformats-officedocument.theme+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1.xml" ContentType="application/vnd.openxmlformats-officedocument.theme+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2.xml" ContentType="application/vnd.openxmlformats-officedocument.theme+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3.xml" ContentType="application/vnd.openxmlformats-officedocument.theme+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4.xml" ContentType="application/vnd.openxmlformats-officedocument.theme+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35.xml" ContentType="application/vnd.openxmlformats-officedocument.theme+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36.xml" ContentType="application/vnd.openxmlformats-officedocument.theme+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37.xml" ContentType="application/vnd.openxmlformats-officedocument.theme+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38.xml" ContentType="application/vnd.openxmlformats-officedocument.theme+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39.xml" ContentType="application/vnd.openxmlformats-officedocument.theme+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0.xml" ContentType="application/vnd.openxmlformats-officedocument.theme+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1.xml" ContentType="application/vnd.openxmlformats-officedocument.theme+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2.xml" ContentType="application/vnd.openxmlformats-officedocument.theme+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embeddings/oleObject1.bin" ContentType="application/vnd.openxmlformats-officedocument.oleObject"/>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slideLayouts/slideLayout514.xml" ContentType="application/vnd.openxmlformats-officedocument.presentationml.slideLayout+xml"/>
  <Override PartName="/ppt/theme/theme43.xml" ContentType="application/vnd.openxmlformats-officedocument.theme+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slideLayouts/slideLayout515.xml" ContentType="application/vnd.openxmlformats-officedocument.presentationml.slideLayout+xml"/>
  <Override PartName="/ppt/theme/theme44.xml" ContentType="application/vnd.openxmlformats-officedocument.theme+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5.xml" ContentType="application/vnd.openxmlformats-officedocument.theme+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46.xml" ContentType="application/vnd.openxmlformats-officedocument.theme+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47.xml" ContentType="application/vnd.openxmlformats-officedocument.theme+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48.xml" ContentType="application/vnd.openxmlformats-officedocument.theme+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49.xml" ContentType="application/vnd.openxmlformats-officedocument.theme+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50.xml" ContentType="application/vnd.openxmlformats-officedocument.theme+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1.xml" ContentType="application/vnd.openxmlformats-officedocument.theme+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52.xml" ContentType="application/vnd.openxmlformats-officedocument.theme+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theme/theme53.xml" ContentType="application/vnd.openxmlformats-officedocument.theme+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54.xml" ContentType="application/vnd.openxmlformats-officedocument.theme+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5.xml" ContentType="application/vnd.openxmlformats-officedocument.theme+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6.xml" ContentType="application/vnd.openxmlformats-officedocument.theme+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theme/theme57.xml" ContentType="application/vnd.openxmlformats-officedocument.theme+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58.xml" ContentType="application/vnd.openxmlformats-officedocument.theme+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59.xml" ContentType="application/vnd.openxmlformats-officedocument.theme+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60.xml" ContentType="application/vnd.openxmlformats-officedocument.theme+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61.xml" ContentType="application/vnd.openxmlformats-officedocument.theme+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62.xml" ContentType="application/vnd.openxmlformats-officedocument.theme+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63.xml" ContentType="application/vnd.openxmlformats-officedocument.theme+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64.xml" ContentType="application/vnd.openxmlformats-officedocument.theme+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theme/theme65.xml" ContentType="application/vnd.openxmlformats-officedocument.theme+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theme/theme66.xml" ContentType="application/vnd.openxmlformats-officedocument.theme+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theme/theme67.xml" ContentType="application/vnd.openxmlformats-officedocument.theme+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theme/theme68.xml" ContentType="application/vnd.openxmlformats-officedocument.theme+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69.xml" ContentType="application/vnd.openxmlformats-officedocument.theme+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0.xml" ContentType="application/vnd.openxmlformats-officedocument.theme+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theme/theme71.xml" ContentType="application/vnd.openxmlformats-officedocument.theme+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72.xml" ContentType="application/vnd.openxmlformats-officedocument.theme+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theme/theme73.xml" ContentType="application/vnd.openxmlformats-officedocument.theme+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74.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75.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theme/theme76.xml" ContentType="application/vnd.openxmlformats-officedocument.theme+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theme/theme77.xml" ContentType="application/vnd.openxmlformats-officedocument.theme+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theme/theme78.xml" ContentType="application/vnd.openxmlformats-officedocument.theme+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79.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theme/theme80.xml" ContentType="application/vnd.openxmlformats-officedocument.theme+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81.xml" ContentType="application/vnd.openxmlformats-officedocument.theme+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theme/theme82.xml" ContentType="application/vnd.openxmlformats-officedocument.theme+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theme/theme83.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84.xml" ContentType="application/vnd.openxmlformats-officedocument.theme+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85.xml" ContentType="application/vnd.openxmlformats-officedocument.theme+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theme/theme86.xml" ContentType="application/vnd.openxmlformats-officedocument.theme+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theme/theme87.xml" ContentType="application/vnd.openxmlformats-officedocument.theme+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theme/theme88.xml" ContentType="application/vnd.openxmlformats-officedocument.theme+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theme/theme89.xml" ContentType="application/vnd.openxmlformats-officedocument.theme+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90.xml" ContentType="application/vnd.openxmlformats-officedocument.theme+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91.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92.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theme/theme93.xml" ContentType="application/vnd.openxmlformats-officedocument.theme+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theme/theme94.xml" ContentType="application/vnd.openxmlformats-officedocument.theme+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theme/theme95.xml" ContentType="application/vnd.openxmlformats-officedocument.theme+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theme/theme96.xml" ContentType="application/vnd.openxmlformats-officedocument.theme+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theme/theme97.xml" ContentType="application/vnd.openxmlformats-officedocument.theme+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theme/theme98.xml" ContentType="application/vnd.openxmlformats-officedocument.theme+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theme/theme99.xml" ContentType="application/vnd.openxmlformats-officedocument.theme+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theme/theme100.xml" ContentType="application/vnd.openxmlformats-officedocument.theme+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theme/theme101.xml" ContentType="application/vnd.openxmlformats-officedocument.theme+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theme/theme102.xml" ContentType="application/vnd.openxmlformats-officedocument.theme+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theme/theme103.xml" ContentType="application/vnd.openxmlformats-officedocument.theme+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theme/theme104.xml" ContentType="application/vnd.openxmlformats-officedocument.theme+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theme/theme105.xml" ContentType="application/vnd.openxmlformats-officedocument.theme+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theme/theme106.xml" ContentType="application/vnd.openxmlformats-officedocument.theme+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theme/theme107.xml" ContentType="application/vnd.openxmlformats-officedocument.theme+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theme/theme108.xml" ContentType="application/vnd.openxmlformats-officedocument.theme+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theme/theme109.xml" ContentType="application/vnd.openxmlformats-officedocument.theme+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embeddings/oleObject2.bin" ContentType="application/vnd.openxmlformats-officedocument.oleObject"/>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slideLayouts/slideLayout1326.xml" ContentType="application/vnd.openxmlformats-officedocument.presentationml.slideLayout+xml"/>
  <Override PartName="/ppt/theme/theme110.xml" ContentType="application/vnd.openxmlformats-officedocument.theme+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slideLayouts/slideLayout1327.xml" ContentType="application/vnd.openxmlformats-officedocument.presentationml.slideLayout+xml"/>
  <Override PartName="/ppt/theme/theme111.xml" ContentType="application/vnd.openxmlformats-officedocument.theme+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theme/theme112.xml" ContentType="application/vnd.openxmlformats-officedocument.theme+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theme/theme113.xml" ContentType="application/vnd.openxmlformats-officedocument.theme+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theme/theme114.xml" ContentType="application/vnd.openxmlformats-officedocument.theme+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theme/theme115.xml" ContentType="application/vnd.openxmlformats-officedocument.theme+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theme/theme116.xml" ContentType="application/vnd.openxmlformats-officedocument.theme+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theme/theme117.xml" ContentType="application/vnd.openxmlformats-officedocument.theme+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theme/theme118.xml" ContentType="application/vnd.openxmlformats-officedocument.theme+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theme/theme119.xml" ContentType="application/vnd.openxmlformats-officedocument.theme+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theme/theme120.xml" ContentType="application/vnd.openxmlformats-officedocument.theme+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theme/theme121.xml" ContentType="application/vnd.openxmlformats-officedocument.theme+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theme/theme122.xml" ContentType="application/vnd.openxmlformats-officedocument.theme+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theme/theme123.xml" ContentType="application/vnd.openxmlformats-officedocument.theme+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theme/theme124.xml" ContentType="application/vnd.openxmlformats-officedocument.theme+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theme/theme125.xml" ContentType="application/vnd.openxmlformats-officedocument.theme+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theme/theme126.xml" ContentType="application/vnd.openxmlformats-officedocument.theme+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theme/theme127.xml" ContentType="application/vnd.openxmlformats-officedocument.theme+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theme/theme128.xml" ContentType="application/vnd.openxmlformats-officedocument.theme+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theme/theme129.xml" ContentType="application/vnd.openxmlformats-officedocument.theme+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theme/theme130.xml" ContentType="application/vnd.openxmlformats-officedocument.theme+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theme/theme131.xml" ContentType="application/vnd.openxmlformats-officedocument.theme+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theme/theme132.xml" ContentType="application/vnd.openxmlformats-officedocument.theme+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theme/theme133.xml" ContentType="application/vnd.openxmlformats-officedocument.theme+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theme/theme134.xml" ContentType="application/vnd.openxmlformats-officedocument.theme+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theme/theme135.xml" ContentType="application/vnd.openxmlformats-officedocument.theme+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theme/theme136.xml" ContentType="application/vnd.openxmlformats-officedocument.theme+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theme/theme137.xml" ContentType="application/vnd.openxmlformats-officedocument.theme+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theme/theme138.xml" ContentType="application/vnd.openxmlformats-officedocument.theme+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theme/theme139.xml" ContentType="application/vnd.openxmlformats-officedocument.theme+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theme/theme140.xml" ContentType="application/vnd.openxmlformats-officedocument.theme+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theme/theme141.xml" ContentType="application/vnd.openxmlformats-officedocument.theme+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theme/theme142.xml" ContentType="application/vnd.openxmlformats-officedocument.theme+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theme/theme143.xml" ContentType="application/vnd.openxmlformats-officedocument.theme+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theme/theme144.xml" ContentType="application/vnd.openxmlformats-officedocument.theme+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theme/theme145.xml" ContentType="application/vnd.openxmlformats-officedocument.theme+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theme/theme146.xml" ContentType="application/vnd.openxmlformats-officedocument.theme+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theme/theme147.xml" ContentType="application/vnd.openxmlformats-officedocument.theme+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theme/theme148.xml" ContentType="application/vnd.openxmlformats-officedocument.theme+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theme/theme149.xml" ContentType="application/vnd.openxmlformats-officedocument.theme+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theme/theme150.xml" ContentType="application/vnd.openxmlformats-officedocument.theme+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theme/theme151.xml" ContentType="application/vnd.openxmlformats-officedocument.theme+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theme/theme152.xml" ContentType="application/vnd.openxmlformats-officedocument.theme+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theme/theme153.xml" ContentType="application/vnd.openxmlformats-officedocument.theme+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theme/theme154.xml" ContentType="application/vnd.openxmlformats-officedocument.theme+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theme/theme155.xml" ContentType="application/vnd.openxmlformats-officedocument.theme+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theme/theme156.xml" ContentType="application/vnd.openxmlformats-officedocument.theme+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theme/theme157.xml" ContentType="application/vnd.openxmlformats-officedocument.theme+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theme/theme158.xml" ContentType="application/vnd.openxmlformats-officedocument.theme+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theme/theme159.xml" ContentType="application/vnd.openxmlformats-officedocument.theme+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theme/theme160.xml" ContentType="application/vnd.openxmlformats-officedocument.theme+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theme/theme161.xml" ContentType="application/vnd.openxmlformats-officedocument.theme+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theme/theme162.xml" ContentType="application/vnd.openxmlformats-officedocument.theme+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theme/theme163.xml" ContentType="application/vnd.openxmlformats-officedocument.theme+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theme/theme164.xml" ContentType="application/vnd.openxmlformats-officedocument.theme+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theme/theme165.xml" ContentType="application/vnd.openxmlformats-officedocument.theme+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theme/theme166.xml" ContentType="application/vnd.openxmlformats-officedocument.theme+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theme/theme167.xml" ContentType="application/vnd.openxmlformats-officedocument.theme+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theme/theme168.xml" ContentType="application/vnd.openxmlformats-officedocument.theme+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theme/theme169.xml" ContentType="application/vnd.openxmlformats-officedocument.theme+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theme/theme170.xml" ContentType="application/vnd.openxmlformats-officedocument.theme+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theme/theme171.xml" ContentType="application/vnd.openxmlformats-officedocument.theme+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theme/theme172.xml" ContentType="application/vnd.openxmlformats-officedocument.theme+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theme/theme173.xml" ContentType="application/vnd.openxmlformats-officedocument.theme+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theme/theme174.xml" ContentType="application/vnd.openxmlformats-officedocument.theme+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theme/theme175.xml" ContentType="application/vnd.openxmlformats-officedocument.theme+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theme/theme176.xml" ContentType="application/vnd.openxmlformats-officedocument.theme+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embeddings/oleObject3.bin" ContentType="application/vnd.openxmlformats-officedocument.oleObject"/>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slideLayouts/slideLayout2138.xml" ContentType="application/vnd.openxmlformats-officedocument.presentationml.slideLayout+xml"/>
  <Override PartName="/ppt/theme/theme177.xml" ContentType="application/vnd.openxmlformats-officedocument.theme+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slideLayouts/slideLayout2139.xml" ContentType="application/vnd.openxmlformats-officedocument.presentationml.slideLayout+xml"/>
  <Override PartName="/ppt/theme/theme178.xml" ContentType="application/vnd.openxmlformats-officedocument.theme+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theme/theme179.xml" ContentType="application/vnd.openxmlformats-officedocument.theme+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theme/theme180.xml" ContentType="application/vnd.openxmlformats-officedocument.theme+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theme/theme181.xml" ContentType="application/vnd.openxmlformats-officedocument.theme+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theme/theme182.xml" ContentType="application/vnd.openxmlformats-officedocument.theme+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theme/theme183.xml" ContentType="application/vnd.openxmlformats-officedocument.theme+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theme/theme184.xml" ContentType="application/vnd.openxmlformats-officedocument.theme+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theme/theme185.xml" ContentType="application/vnd.openxmlformats-officedocument.theme+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theme/theme186.xml" ContentType="application/vnd.openxmlformats-officedocument.theme+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theme/theme187.xml" ContentType="application/vnd.openxmlformats-officedocument.theme+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theme/theme188.xml" ContentType="application/vnd.openxmlformats-officedocument.theme+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theme/theme189.xml" ContentType="application/vnd.openxmlformats-officedocument.theme+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theme/theme190.xml" ContentType="application/vnd.openxmlformats-officedocument.theme+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theme/theme191.xml" ContentType="application/vnd.openxmlformats-officedocument.theme+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theme/theme192.xml" ContentType="application/vnd.openxmlformats-officedocument.theme+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theme/theme193.xml" ContentType="application/vnd.openxmlformats-officedocument.theme+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theme/theme194.xml" ContentType="application/vnd.openxmlformats-officedocument.theme+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theme/theme195.xml" ContentType="application/vnd.openxmlformats-officedocument.theme+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slideLayouts/slideLayout2344.xml" ContentType="application/vnd.openxmlformats-officedocument.presentationml.slideLayout+xml"/>
  <Override PartName="/ppt/theme/theme196.xml" ContentType="application/vnd.openxmlformats-officedocument.theme+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slideLayouts/slideLayout2345.xml" ContentType="application/vnd.openxmlformats-officedocument.presentationml.slideLayout+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slideLayouts/slideLayout2358.xml" ContentType="application/vnd.openxmlformats-officedocument.presentationml.slideLayout+xml"/>
  <Override PartName="/ppt/theme/theme197.xml" ContentType="application/vnd.openxmlformats-officedocument.theme+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theme/theme198.xml" ContentType="application/vnd.openxmlformats-officedocument.theme+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theme/theme199.xml" ContentType="application/vnd.openxmlformats-officedocument.theme+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theme/theme200.xml" ContentType="application/vnd.openxmlformats-officedocument.theme+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theme/theme201.xml" ContentType="application/vnd.openxmlformats-officedocument.theme+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slideLayouts/slideLayout2409.xml" ContentType="application/vnd.openxmlformats-officedocument.presentationml.slideLayout+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slideLayouts/slideLayout2415.xml" ContentType="application/vnd.openxmlformats-officedocument.presentationml.slideLayout+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0.xml" ContentType="application/vnd.openxmlformats-officedocument.presentationml.slideLayout+xml"/>
  <Override PartName="/ppt/slideLayouts/slideLayout2421.xml" ContentType="application/vnd.openxmlformats-officedocument.presentationml.slideLayout+xml"/>
  <Override PartName="/ppt/theme/theme202.xml" ContentType="application/vnd.openxmlformats-officedocument.theme+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slideLayouts/slideLayout2426.xml" ContentType="application/vnd.openxmlformats-officedocument.presentationml.slideLayout+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0.xml" ContentType="application/vnd.openxmlformats-officedocument.presentationml.slideLayout+xml"/>
  <Override PartName="/ppt/slideLayouts/slideLayout2431.xml" ContentType="application/vnd.openxmlformats-officedocument.presentationml.slideLayout+xml"/>
  <Override PartName="/ppt/slideLayouts/slideLayout2432.xml" ContentType="application/vnd.openxmlformats-officedocument.presentationml.slideLayout+xml"/>
  <Override PartName="/ppt/slideLayouts/slideLayout2433.xml" ContentType="application/vnd.openxmlformats-officedocument.presentationml.slideLayout+xml"/>
  <Override PartName="/ppt/slideLayouts/slideLayout2434.xml" ContentType="application/vnd.openxmlformats-officedocument.presentationml.slideLayout+xml"/>
  <Override PartName="/ppt/theme/theme203.xml" ContentType="application/vnd.openxmlformats-officedocument.theme+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slideLayouts/slideLayout2435.xml" ContentType="application/vnd.openxmlformats-officedocument.presentationml.slideLayout+xml"/>
  <Override PartName="/ppt/slideLayouts/slideLayout2436.xml" ContentType="application/vnd.openxmlformats-officedocument.presentationml.slideLayout+xml"/>
  <Override PartName="/ppt/slideLayouts/slideLayout2437.xml" ContentType="application/vnd.openxmlformats-officedocument.presentationml.slideLayout+xml"/>
  <Override PartName="/ppt/slideLayouts/slideLayout2438.xml" ContentType="application/vnd.openxmlformats-officedocument.presentationml.slideLayout+xml"/>
  <Override PartName="/ppt/slideLayouts/slideLayout2439.xml" ContentType="application/vnd.openxmlformats-officedocument.presentationml.slideLayout+xml"/>
  <Override PartName="/ppt/slideLayouts/slideLayout2440.xml" ContentType="application/vnd.openxmlformats-officedocument.presentationml.slideLayout+xml"/>
  <Override PartName="/ppt/slideLayouts/slideLayout2441.xml" ContentType="application/vnd.openxmlformats-officedocument.presentationml.slideLayout+xml"/>
  <Override PartName="/ppt/slideLayouts/slideLayout2442.xml" ContentType="application/vnd.openxmlformats-officedocument.presentationml.slideLayout+xml"/>
  <Override PartName="/ppt/slideLayouts/slideLayout2443.xml" ContentType="application/vnd.openxmlformats-officedocument.presentationml.slideLayout+xml"/>
  <Override PartName="/ppt/slideLayouts/slideLayout2444.xml" ContentType="application/vnd.openxmlformats-officedocument.presentationml.slideLayout+xml"/>
  <Override PartName="/ppt/slideLayouts/slideLayout2445.xml" ContentType="application/vnd.openxmlformats-officedocument.presentationml.slideLayout+xml"/>
  <Override PartName="/ppt/slideLayouts/slideLayout2446.xml" ContentType="application/vnd.openxmlformats-officedocument.presentationml.slideLayout+xml"/>
  <Override PartName="/ppt/slideLayouts/slideLayout2447.xml" ContentType="application/vnd.openxmlformats-officedocument.presentationml.slideLayout+xml"/>
  <Override PartName="/ppt/theme/theme204.xml" ContentType="application/vnd.openxmlformats-officedocument.theme+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slideLayouts/slideLayout2448.xml" ContentType="application/vnd.openxmlformats-officedocument.presentationml.slideLayout+xml"/>
  <Override PartName="/ppt/slideLayouts/slideLayout2449.xml" ContentType="application/vnd.openxmlformats-officedocument.presentationml.slideLayout+xml"/>
  <Override PartName="/ppt/slideLayouts/slideLayout2450.xml" ContentType="application/vnd.openxmlformats-officedocument.presentationml.slideLayout+xml"/>
  <Override PartName="/ppt/slideLayouts/slideLayout2451.xml" ContentType="application/vnd.openxmlformats-officedocument.presentationml.slideLayout+xml"/>
  <Override PartName="/ppt/slideLayouts/slideLayout2452.xml" ContentType="application/vnd.openxmlformats-officedocument.presentationml.slideLayout+xml"/>
  <Override PartName="/ppt/slideLayouts/slideLayout2453.xml" ContentType="application/vnd.openxmlformats-officedocument.presentationml.slideLayout+xml"/>
  <Override PartName="/ppt/slideLayouts/slideLayout2454.xml" ContentType="application/vnd.openxmlformats-officedocument.presentationml.slideLayout+xml"/>
  <Override PartName="/ppt/slideLayouts/slideLayout2455.xml" ContentType="application/vnd.openxmlformats-officedocument.presentationml.slideLayout+xml"/>
  <Override PartName="/ppt/slideLayouts/slideLayout2456.xml" ContentType="application/vnd.openxmlformats-officedocument.presentationml.slideLayout+xml"/>
  <Override PartName="/ppt/slideLayouts/slideLayout2457.xml" ContentType="application/vnd.openxmlformats-officedocument.presentationml.slideLayout+xml"/>
  <Override PartName="/ppt/slideLayouts/slideLayout2458.xml" ContentType="application/vnd.openxmlformats-officedocument.presentationml.slideLayout+xml"/>
  <Override PartName="/ppt/slideLayouts/slideLayout2459.xml" ContentType="application/vnd.openxmlformats-officedocument.presentationml.slideLayout+xml"/>
  <Override PartName="/ppt/slideLayouts/slideLayout2460.xml" ContentType="application/vnd.openxmlformats-officedocument.presentationml.slideLayout+xml"/>
  <Override PartName="/ppt/slideLayouts/slideLayout2461.xml" ContentType="application/vnd.openxmlformats-officedocument.presentationml.slideLayout+xml"/>
  <Override PartName="/ppt/theme/theme205.xml" ContentType="application/vnd.openxmlformats-officedocument.theme+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slideLayouts/slideLayout2462.xml" ContentType="application/vnd.openxmlformats-officedocument.presentationml.slideLayout+xml"/>
  <Override PartName="/ppt/slideLayouts/slideLayout2463.xml" ContentType="application/vnd.openxmlformats-officedocument.presentationml.slideLayout+xml"/>
  <Override PartName="/ppt/slideLayouts/slideLayout2464.xml" ContentType="application/vnd.openxmlformats-officedocument.presentationml.slideLayout+xml"/>
  <Override PartName="/ppt/slideLayouts/slideLayout2465.xml" ContentType="application/vnd.openxmlformats-officedocument.presentationml.slideLayout+xml"/>
  <Override PartName="/ppt/slideLayouts/slideLayout2466.xml" ContentType="application/vnd.openxmlformats-officedocument.presentationml.slideLayout+xml"/>
  <Override PartName="/ppt/slideLayouts/slideLayout2467.xml" ContentType="application/vnd.openxmlformats-officedocument.presentationml.slideLayout+xml"/>
  <Override PartName="/ppt/slideLayouts/slideLayout2468.xml" ContentType="application/vnd.openxmlformats-officedocument.presentationml.slideLayout+xml"/>
  <Override PartName="/ppt/slideLayouts/slideLayout2469.xml" ContentType="application/vnd.openxmlformats-officedocument.presentationml.slideLayout+xml"/>
  <Override PartName="/ppt/slideLayouts/slideLayout2470.xml" ContentType="application/vnd.openxmlformats-officedocument.presentationml.slideLayout+xml"/>
  <Override PartName="/ppt/slideLayouts/slideLayout2471.xml" ContentType="application/vnd.openxmlformats-officedocument.presentationml.slideLayout+xml"/>
  <Override PartName="/ppt/slideLayouts/slideLayout2472.xml" ContentType="application/vnd.openxmlformats-officedocument.presentationml.slideLayout+xml"/>
  <Override PartName="/ppt/slideLayouts/slideLayout2473.xml" ContentType="application/vnd.openxmlformats-officedocument.presentationml.slideLayout+xml"/>
  <Override PartName="/ppt/slideLayouts/slideLayout2474.xml" ContentType="application/vnd.openxmlformats-officedocument.presentationml.slideLayout+xml"/>
  <Override PartName="/ppt/theme/theme206.xml" ContentType="application/vnd.openxmlformats-officedocument.theme+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slideLayouts/slideLayout2475.xml" ContentType="application/vnd.openxmlformats-officedocument.presentationml.slideLayout+xml"/>
  <Override PartName="/ppt/slideLayouts/slideLayout2476.xml" ContentType="application/vnd.openxmlformats-officedocument.presentationml.slideLayout+xml"/>
  <Override PartName="/ppt/slideLayouts/slideLayout2477.xml" ContentType="application/vnd.openxmlformats-officedocument.presentationml.slideLayout+xml"/>
  <Override PartName="/ppt/slideLayouts/slideLayout2478.xml" ContentType="application/vnd.openxmlformats-officedocument.presentationml.slideLayout+xml"/>
  <Override PartName="/ppt/slideLayouts/slideLayout2479.xml" ContentType="application/vnd.openxmlformats-officedocument.presentationml.slideLayout+xml"/>
  <Override PartName="/ppt/slideLayouts/slideLayout2480.xml" ContentType="application/vnd.openxmlformats-officedocument.presentationml.slideLayout+xml"/>
  <Override PartName="/ppt/slideLayouts/slideLayout2481.xml" ContentType="application/vnd.openxmlformats-officedocument.presentationml.slideLayout+xml"/>
  <Override PartName="/ppt/slideLayouts/slideLayout2482.xml" ContentType="application/vnd.openxmlformats-officedocument.presentationml.slideLayout+xml"/>
  <Override PartName="/ppt/slideLayouts/slideLayout2483.xml" ContentType="application/vnd.openxmlformats-officedocument.presentationml.slideLayout+xml"/>
  <Override PartName="/ppt/slideLayouts/slideLayout2484.xml" ContentType="application/vnd.openxmlformats-officedocument.presentationml.slideLayout+xml"/>
  <Override PartName="/ppt/slideLayouts/slideLayout2485.xml" ContentType="application/vnd.openxmlformats-officedocument.presentationml.slideLayout+xml"/>
  <Override PartName="/ppt/slideLayouts/slideLayout2486.xml" ContentType="application/vnd.openxmlformats-officedocument.presentationml.slideLayout+xml"/>
  <Override PartName="/ppt/slideLayouts/slideLayout2487.xml" ContentType="application/vnd.openxmlformats-officedocument.presentationml.slideLayout+xml"/>
  <Override PartName="/ppt/slideLayouts/slideLayout2488.xml" ContentType="application/vnd.openxmlformats-officedocument.presentationml.slideLayout+xml"/>
  <Override PartName="/ppt/theme/theme207.xml" ContentType="application/vnd.openxmlformats-officedocument.theme+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slideLayouts/slideLayout2489.xml" ContentType="application/vnd.openxmlformats-officedocument.presentationml.slideLayout+xml"/>
  <Override PartName="/ppt/slideLayouts/slideLayout2490.xml" ContentType="application/vnd.openxmlformats-officedocument.presentationml.slideLayout+xml"/>
  <Override PartName="/ppt/slideLayouts/slideLayout2491.xml" ContentType="application/vnd.openxmlformats-officedocument.presentationml.slideLayout+xml"/>
  <Override PartName="/ppt/slideLayouts/slideLayout2492.xml" ContentType="application/vnd.openxmlformats-officedocument.presentationml.slideLayout+xml"/>
  <Override PartName="/ppt/slideLayouts/slideLayout2493.xml" ContentType="application/vnd.openxmlformats-officedocument.presentationml.slideLayout+xml"/>
  <Override PartName="/ppt/slideLayouts/slideLayout2494.xml" ContentType="application/vnd.openxmlformats-officedocument.presentationml.slideLayout+xml"/>
  <Override PartName="/ppt/slideLayouts/slideLayout2495.xml" ContentType="application/vnd.openxmlformats-officedocument.presentationml.slideLayout+xml"/>
  <Override PartName="/ppt/slideLayouts/slideLayout2496.xml" ContentType="application/vnd.openxmlformats-officedocument.presentationml.slideLayout+xml"/>
  <Override PartName="/ppt/slideLayouts/slideLayout2497.xml" ContentType="application/vnd.openxmlformats-officedocument.presentationml.slideLayout+xml"/>
  <Override PartName="/ppt/slideLayouts/slideLayout2498.xml" ContentType="application/vnd.openxmlformats-officedocument.presentationml.slideLayout+xml"/>
  <Override PartName="/ppt/slideLayouts/slideLayout2499.xml" ContentType="application/vnd.openxmlformats-officedocument.presentationml.slideLayout+xml"/>
  <Override PartName="/ppt/slideLayouts/slideLayout2500.xml" ContentType="application/vnd.openxmlformats-officedocument.presentationml.slideLayout+xml"/>
  <Override PartName="/ppt/slideLayouts/slideLayout2501.xml" ContentType="application/vnd.openxmlformats-officedocument.presentationml.slideLayout+xml"/>
  <Override PartName="/ppt/theme/theme208.xml" ContentType="application/vnd.openxmlformats-officedocument.theme+xml"/>
  <Override PartName="/ppt/slideLayouts/slideLayout2502.xml" ContentType="application/vnd.openxmlformats-officedocument.presentationml.slideLayout+xml"/>
  <Override PartName="/ppt/slideLayouts/slideLayout2503.xml" ContentType="application/vnd.openxmlformats-officedocument.presentationml.slideLayout+xml"/>
  <Override PartName="/ppt/slideLayouts/slideLayout2504.xml" ContentType="application/vnd.openxmlformats-officedocument.presentationml.slideLayout+xml"/>
  <Override PartName="/ppt/slideLayouts/slideLayout2505.xml" ContentType="application/vnd.openxmlformats-officedocument.presentationml.slideLayout+xml"/>
  <Override PartName="/ppt/slideLayouts/slideLayout2506.xml" ContentType="application/vnd.openxmlformats-officedocument.presentationml.slideLayout+xml"/>
  <Override PartName="/ppt/slideLayouts/slideLayout2507.xml" ContentType="application/vnd.openxmlformats-officedocument.presentationml.slideLayout+xml"/>
  <Override PartName="/ppt/slideLayouts/slideLayout2508.xml" ContentType="application/vnd.openxmlformats-officedocument.presentationml.slideLayout+xml"/>
  <Override PartName="/ppt/slideLayouts/slideLayout2509.xml" ContentType="application/vnd.openxmlformats-officedocument.presentationml.slideLayout+xml"/>
  <Override PartName="/ppt/slideLayouts/slideLayout2510.xml" ContentType="application/vnd.openxmlformats-officedocument.presentationml.slideLayout+xml"/>
  <Override PartName="/ppt/slideLayouts/slideLayout2511.xml" ContentType="application/vnd.openxmlformats-officedocument.presentationml.slideLayout+xml"/>
  <Override PartName="/ppt/slideLayouts/slideLayout2512.xml" ContentType="application/vnd.openxmlformats-officedocument.presentationml.slideLayout+xml"/>
  <Override PartName="/ppt/slideLayouts/slideLayout2513.xml" ContentType="application/vnd.openxmlformats-officedocument.presentationml.slideLayout+xml"/>
  <Override PartName="/ppt/slideLayouts/slideLayout2514.xml" ContentType="application/vnd.openxmlformats-officedocument.presentationml.slideLayout+xml"/>
  <Override PartName="/ppt/theme/theme209.xml" ContentType="application/vnd.openxmlformats-officedocument.theme+xml"/>
  <Override PartName="/ppt/slideLayouts/slideLayout2515.xml" ContentType="application/vnd.openxmlformats-officedocument.presentationml.slideLayout+xml"/>
  <Override PartName="/ppt/slideLayouts/slideLayout2516.xml" ContentType="application/vnd.openxmlformats-officedocument.presentationml.slideLayout+xml"/>
  <Override PartName="/ppt/slideLayouts/slideLayout2517.xml" ContentType="application/vnd.openxmlformats-officedocument.presentationml.slideLayout+xml"/>
  <Override PartName="/ppt/slideLayouts/slideLayout2518.xml" ContentType="application/vnd.openxmlformats-officedocument.presentationml.slideLayout+xml"/>
  <Override PartName="/ppt/slideLayouts/slideLayout2519.xml" ContentType="application/vnd.openxmlformats-officedocument.presentationml.slideLayout+xml"/>
  <Override PartName="/ppt/slideLayouts/slideLayout2520.xml" ContentType="application/vnd.openxmlformats-officedocument.presentationml.slideLayout+xml"/>
  <Override PartName="/ppt/slideLayouts/slideLayout2521.xml" ContentType="application/vnd.openxmlformats-officedocument.presentationml.slideLayout+xml"/>
  <Override PartName="/ppt/slideLayouts/slideLayout2522.xml" ContentType="application/vnd.openxmlformats-officedocument.presentationml.slideLayout+xml"/>
  <Override PartName="/ppt/slideLayouts/slideLayout2523.xml" ContentType="application/vnd.openxmlformats-officedocument.presentationml.slideLayout+xml"/>
  <Override PartName="/ppt/slideLayouts/slideLayout2524.xml" ContentType="application/vnd.openxmlformats-officedocument.presentationml.slideLayout+xml"/>
  <Override PartName="/ppt/slideLayouts/slideLayout2525.xml" ContentType="application/vnd.openxmlformats-officedocument.presentationml.slideLayout+xml"/>
  <Override PartName="/ppt/slideLayouts/slideLayout2526.xml" ContentType="application/vnd.openxmlformats-officedocument.presentationml.slideLayout+xml"/>
  <Override PartName="/ppt/slideLayouts/slideLayout2527.xml" ContentType="application/vnd.openxmlformats-officedocument.presentationml.slideLayout+xml"/>
  <Override PartName="/ppt/theme/theme210.xml" ContentType="application/vnd.openxmlformats-officedocument.theme+xml"/>
  <Override PartName="/ppt/slideLayouts/slideLayout2528.xml" ContentType="application/vnd.openxmlformats-officedocument.presentationml.slideLayout+xml"/>
  <Override PartName="/ppt/slideLayouts/slideLayout2529.xml" ContentType="application/vnd.openxmlformats-officedocument.presentationml.slideLayout+xml"/>
  <Override PartName="/ppt/slideLayouts/slideLayout2530.xml" ContentType="application/vnd.openxmlformats-officedocument.presentationml.slideLayout+xml"/>
  <Override PartName="/ppt/slideLayouts/slideLayout2531.xml" ContentType="application/vnd.openxmlformats-officedocument.presentationml.slideLayout+xml"/>
  <Override PartName="/ppt/slideLayouts/slideLayout2532.xml" ContentType="application/vnd.openxmlformats-officedocument.presentationml.slideLayout+xml"/>
  <Override PartName="/ppt/slideLayouts/slideLayout2533.xml" ContentType="application/vnd.openxmlformats-officedocument.presentationml.slideLayout+xml"/>
  <Override PartName="/ppt/slideLayouts/slideLayout2534.xml" ContentType="application/vnd.openxmlformats-officedocument.presentationml.slideLayout+xml"/>
  <Override PartName="/ppt/slideLayouts/slideLayout2535.xml" ContentType="application/vnd.openxmlformats-officedocument.presentationml.slideLayout+xml"/>
  <Override PartName="/ppt/slideLayouts/slideLayout2536.xml" ContentType="application/vnd.openxmlformats-officedocument.presentationml.slideLayout+xml"/>
  <Override PartName="/ppt/slideLayouts/slideLayout2537.xml" ContentType="application/vnd.openxmlformats-officedocument.presentationml.slideLayout+xml"/>
  <Override PartName="/ppt/slideLayouts/slideLayout2538.xml" ContentType="application/vnd.openxmlformats-officedocument.presentationml.slideLayout+xml"/>
  <Override PartName="/ppt/slideLayouts/slideLayout2539.xml" ContentType="application/vnd.openxmlformats-officedocument.presentationml.slideLayout+xml"/>
  <Override PartName="/ppt/slideLayouts/slideLayout2540.xml" ContentType="application/vnd.openxmlformats-officedocument.presentationml.slideLayout+xml"/>
  <Override PartName="/ppt/theme/theme211.xml" ContentType="application/vnd.openxmlformats-officedocument.theme+xml"/>
  <Override PartName="/ppt/slideLayouts/slideLayout2541.xml" ContentType="application/vnd.openxmlformats-officedocument.presentationml.slideLayout+xml"/>
  <Override PartName="/ppt/slideLayouts/slideLayout2542.xml" ContentType="application/vnd.openxmlformats-officedocument.presentationml.slideLayout+xml"/>
  <Override PartName="/ppt/slideLayouts/slideLayout2543.xml" ContentType="application/vnd.openxmlformats-officedocument.presentationml.slideLayout+xml"/>
  <Override PartName="/ppt/slideLayouts/slideLayout2544.xml" ContentType="application/vnd.openxmlformats-officedocument.presentationml.slideLayout+xml"/>
  <Override PartName="/ppt/slideLayouts/slideLayout2545.xml" ContentType="application/vnd.openxmlformats-officedocument.presentationml.slideLayout+xml"/>
  <Override PartName="/ppt/slideLayouts/slideLayout2546.xml" ContentType="application/vnd.openxmlformats-officedocument.presentationml.slideLayout+xml"/>
  <Override PartName="/ppt/slideLayouts/slideLayout2547.xml" ContentType="application/vnd.openxmlformats-officedocument.presentationml.slideLayout+xml"/>
  <Override PartName="/ppt/slideLayouts/slideLayout2548.xml" ContentType="application/vnd.openxmlformats-officedocument.presentationml.slideLayout+xml"/>
  <Override PartName="/ppt/slideLayouts/slideLayout2549.xml" ContentType="application/vnd.openxmlformats-officedocument.presentationml.slideLayout+xml"/>
  <Override PartName="/ppt/slideLayouts/slideLayout2550.xml" ContentType="application/vnd.openxmlformats-officedocument.presentationml.slideLayout+xml"/>
  <Override PartName="/ppt/slideLayouts/slideLayout2551.xml" ContentType="application/vnd.openxmlformats-officedocument.presentationml.slideLayout+xml"/>
  <Override PartName="/ppt/slideLayouts/slideLayout2552.xml" ContentType="application/vnd.openxmlformats-officedocument.presentationml.slideLayout+xml"/>
  <Override PartName="/ppt/slideLayouts/slideLayout2553.xml" ContentType="application/vnd.openxmlformats-officedocument.presentationml.slideLayout+xml"/>
  <Override PartName="/ppt/theme/theme212.xml" ContentType="application/vnd.openxmlformats-officedocument.theme+xml"/>
  <Override PartName="/ppt/slideLayouts/slideLayout2554.xml" ContentType="application/vnd.openxmlformats-officedocument.presentationml.slideLayout+xml"/>
  <Override PartName="/ppt/slideLayouts/slideLayout2555.xml" ContentType="application/vnd.openxmlformats-officedocument.presentationml.slideLayout+xml"/>
  <Override PartName="/ppt/slideLayouts/slideLayout2556.xml" ContentType="application/vnd.openxmlformats-officedocument.presentationml.slideLayout+xml"/>
  <Override PartName="/ppt/slideLayouts/slideLayout2557.xml" ContentType="application/vnd.openxmlformats-officedocument.presentationml.slideLayout+xml"/>
  <Override PartName="/ppt/slideLayouts/slideLayout2558.xml" ContentType="application/vnd.openxmlformats-officedocument.presentationml.slideLayout+xml"/>
  <Override PartName="/ppt/slideLayouts/slideLayout2559.xml" ContentType="application/vnd.openxmlformats-officedocument.presentationml.slideLayout+xml"/>
  <Override PartName="/ppt/slideLayouts/slideLayout2560.xml" ContentType="application/vnd.openxmlformats-officedocument.presentationml.slideLayout+xml"/>
  <Override PartName="/ppt/slideLayouts/slideLayout2561.xml" ContentType="application/vnd.openxmlformats-officedocument.presentationml.slideLayout+xml"/>
  <Override PartName="/ppt/slideLayouts/slideLayout2562.xml" ContentType="application/vnd.openxmlformats-officedocument.presentationml.slideLayout+xml"/>
  <Override PartName="/ppt/slideLayouts/slideLayout2563.xml" ContentType="application/vnd.openxmlformats-officedocument.presentationml.slideLayout+xml"/>
  <Override PartName="/ppt/slideLayouts/slideLayout2564.xml" ContentType="application/vnd.openxmlformats-officedocument.presentationml.slideLayout+xml"/>
  <Override PartName="/ppt/slideLayouts/slideLayout2565.xml" ContentType="application/vnd.openxmlformats-officedocument.presentationml.slideLayout+xml"/>
  <Override PartName="/ppt/slideLayouts/slideLayout2566.xml" ContentType="application/vnd.openxmlformats-officedocument.presentationml.slideLayout+xml"/>
  <Override PartName="/ppt/theme/theme213.xml" ContentType="application/vnd.openxmlformats-officedocument.theme+xml"/>
  <Override PartName="/ppt/slideLayouts/slideLayout2567.xml" ContentType="application/vnd.openxmlformats-officedocument.presentationml.slideLayout+xml"/>
  <Override PartName="/ppt/slideLayouts/slideLayout2568.xml" ContentType="application/vnd.openxmlformats-officedocument.presentationml.slideLayout+xml"/>
  <Override PartName="/ppt/slideLayouts/slideLayout2569.xml" ContentType="application/vnd.openxmlformats-officedocument.presentationml.slideLayout+xml"/>
  <Override PartName="/ppt/slideLayouts/slideLayout2570.xml" ContentType="application/vnd.openxmlformats-officedocument.presentationml.slideLayout+xml"/>
  <Override PartName="/ppt/slideLayouts/slideLayout2571.xml" ContentType="application/vnd.openxmlformats-officedocument.presentationml.slideLayout+xml"/>
  <Override PartName="/ppt/slideLayouts/slideLayout2572.xml" ContentType="application/vnd.openxmlformats-officedocument.presentationml.slideLayout+xml"/>
  <Override PartName="/ppt/slideLayouts/slideLayout2573.xml" ContentType="application/vnd.openxmlformats-officedocument.presentationml.slideLayout+xml"/>
  <Override PartName="/ppt/slideLayouts/slideLayout2574.xml" ContentType="application/vnd.openxmlformats-officedocument.presentationml.slideLayout+xml"/>
  <Override PartName="/ppt/slideLayouts/slideLayout2575.xml" ContentType="application/vnd.openxmlformats-officedocument.presentationml.slideLayout+xml"/>
  <Override PartName="/ppt/slideLayouts/slideLayout2576.xml" ContentType="application/vnd.openxmlformats-officedocument.presentationml.slideLayout+xml"/>
  <Override PartName="/ppt/slideLayouts/slideLayout2577.xml" ContentType="application/vnd.openxmlformats-officedocument.presentationml.slideLayout+xml"/>
  <Override PartName="/ppt/slideLayouts/slideLayout2578.xml" ContentType="application/vnd.openxmlformats-officedocument.presentationml.slideLayout+xml"/>
  <Override PartName="/ppt/slideLayouts/slideLayout2579.xml" ContentType="application/vnd.openxmlformats-officedocument.presentationml.slideLayout+xml"/>
  <Override PartName="/ppt/theme/theme214.xml" ContentType="application/vnd.openxmlformats-officedocument.theme+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slideLayouts/slideLayout2580.xml" ContentType="application/vnd.openxmlformats-officedocument.presentationml.slideLayout+xml"/>
  <Override PartName="/ppt/slideLayouts/slideLayout2581.xml" ContentType="application/vnd.openxmlformats-officedocument.presentationml.slideLayout+xml"/>
  <Override PartName="/ppt/slideLayouts/slideLayout2582.xml" ContentType="application/vnd.openxmlformats-officedocument.presentationml.slideLayout+xml"/>
  <Override PartName="/ppt/slideLayouts/slideLayout2583.xml" ContentType="application/vnd.openxmlformats-officedocument.presentationml.slideLayout+xml"/>
  <Override PartName="/ppt/slideLayouts/slideLayout2584.xml" ContentType="application/vnd.openxmlformats-officedocument.presentationml.slideLayout+xml"/>
  <Override PartName="/ppt/slideLayouts/slideLayout2585.xml" ContentType="application/vnd.openxmlformats-officedocument.presentationml.slideLayout+xml"/>
  <Override PartName="/ppt/slideLayouts/slideLayout2586.xml" ContentType="application/vnd.openxmlformats-officedocument.presentationml.slideLayout+xml"/>
  <Override PartName="/ppt/slideLayouts/slideLayout2587.xml" ContentType="application/vnd.openxmlformats-officedocument.presentationml.slideLayout+xml"/>
  <Override PartName="/ppt/slideLayouts/slideLayout2588.xml" ContentType="application/vnd.openxmlformats-officedocument.presentationml.slideLayout+xml"/>
  <Override PartName="/ppt/slideLayouts/slideLayout2589.xml" ContentType="application/vnd.openxmlformats-officedocument.presentationml.slideLayout+xml"/>
  <Override PartName="/ppt/slideLayouts/slideLayout2590.xml" ContentType="application/vnd.openxmlformats-officedocument.presentationml.slideLayout+xml"/>
  <Override PartName="/ppt/slideLayouts/slideLayout2591.xml" ContentType="application/vnd.openxmlformats-officedocument.presentationml.slideLayout+xml"/>
  <Override PartName="/ppt/slideLayouts/slideLayout2592.xml" ContentType="application/vnd.openxmlformats-officedocument.presentationml.slideLayout+xml"/>
  <Override PartName="/ppt/theme/theme215.xml" ContentType="application/vnd.openxmlformats-officedocument.theme+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slideLayouts/slideLayout2593.xml" ContentType="application/vnd.openxmlformats-officedocument.presentationml.slideLayout+xml"/>
  <Override PartName="/ppt/slideLayouts/slideLayout2594.xml" ContentType="application/vnd.openxmlformats-officedocument.presentationml.slideLayout+xml"/>
  <Override PartName="/ppt/slideLayouts/slideLayout2595.xml" ContentType="application/vnd.openxmlformats-officedocument.presentationml.slideLayout+xml"/>
  <Override PartName="/ppt/slideLayouts/slideLayout2596.xml" ContentType="application/vnd.openxmlformats-officedocument.presentationml.slideLayout+xml"/>
  <Override PartName="/ppt/slideLayouts/slideLayout2597.xml" ContentType="application/vnd.openxmlformats-officedocument.presentationml.slideLayout+xml"/>
  <Override PartName="/ppt/slideLayouts/slideLayout2598.xml" ContentType="application/vnd.openxmlformats-officedocument.presentationml.slideLayout+xml"/>
  <Override PartName="/ppt/slideLayouts/slideLayout2599.xml" ContentType="application/vnd.openxmlformats-officedocument.presentationml.slideLayout+xml"/>
  <Override PartName="/ppt/slideLayouts/slideLayout2600.xml" ContentType="application/vnd.openxmlformats-officedocument.presentationml.slideLayout+xml"/>
  <Override PartName="/ppt/slideLayouts/slideLayout2601.xml" ContentType="application/vnd.openxmlformats-officedocument.presentationml.slideLayout+xml"/>
  <Override PartName="/ppt/slideLayouts/slideLayout2602.xml" ContentType="application/vnd.openxmlformats-officedocument.presentationml.slideLayout+xml"/>
  <Override PartName="/ppt/slideLayouts/slideLayout2603.xml" ContentType="application/vnd.openxmlformats-officedocument.presentationml.slideLayout+xml"/>
  <Override PartName="/ppt/slideLayouts/slideLayout2604.xml" ContentType="application/vnd.openxmlformats-officedocument.presentationml.slideLayout+xml"/>
  <Override PartName="/ppt/slideLayouts/slideLayout2605.xml" ContentType="application/vnd.openxmlformats-officedocument.presentationml.slideLayout+xml"/>
  <Override PartName="/ppt/theme/theme216.xml" ContentType="application/vnd.openxmlformats-officedocument.theme+xml"/>
  <Override PartName="/ppt/slideLayouts/slideLayout2606.xml" ContentType="application/vnd.openxmlformats-officedocument.presentationml.slideLayout+xml"/>
  <Override PartName="/ppt/slideLayouts/slideLayout2607.xml" ContentType="application/vnd.openxmlformats-officedocument.presentationml.slideLayout+xml"/>
  <Override PartName="/ppt/slideLayouts/slideLayout2608.xml" ContentType="application/vnd.openxmlformats-officedocument.presentationml.slideLayout+xml"/>
  <Override PartName="/ppt/slideLayouts/slideLayout2609.xml" ContentType="application/vnd.openxmlformats-officedocument.presentationml.slideLayout+xml"/>
  <Override PartName="/ppt/slideLayouts/slideLayout2610.xml" ContentType="application/vnd.openxmlformats-officedocument.presentationml.slideLayout+xml"/>
  <Override PartName="/ppt/slideLayouts/slideLayout2611.xml" ContentType="application/vnd.openxmlformats-officedocument.presentationml.slideLayout+xml"/>
  <Override PartName="/ppt/slideLayouts/slideLayout2612.xml" ContentType="application/vnd.openxmlformats-officedocument.presentationml.slideLayout+xml"/>
  <Override PartName="/ppt/slideLayouts/slideLayout2613.xml" ContentType="application/vnd.openxmlformats-officedocument.presentationml.slideLayout+xml"/>
  <Override PartName="/ppt/slideLayouts/slideLayout2614.xml" ContentType="application/vnd.openxmlformats-officedocument.presentationml.slideLayout+xml"/>
  <Override PartName="/ppt/slideLayouts/slideLayout2615.xml" ContentType="application/vnd.openxmlformats-officedocument.presentationml.slideLayout+xml"/>
  <Override PartName="/ppt/slideLayouts/slideLayout2616.xml" ContentType="application/vnd.openxmlformats-officedocument.presentationml.slideLayout+xml"/>
  <Override PartName="/ppt/slideLayouts/slideLayout2617.xml" ContentType="application/vnd.openxmlformats-officedocument.presentationml.slideLayout+xml"/>
  <Override PartName="/ppt/slideLayouts/slideLayout2618.xml" ContentType="application/vnd.openxmlformats-officedocument.presentationml.slideLayout+xml"/>
  <Override PartName="/ppt/theme/theme217.xml" ContentType="application/vnd.openxmlformats-officedocument.theme+xml"/>
  <Override PartName="/ppt/slideLayouts/slideLayout2619.xml" ContentType="application/vnd.openxmlformats-officedocument.presentationml.slideLayout+xml"/>
  <Override PartName="/ppt/slideLayouts/slideLayout2620.xml" ContentType="application/vnd.openxmlformats-officedocument.presentationml.slideLayout+xml"/>
  <Override PartName="/ppt/slideLayouts/slideLayout2621.xml" ContentType="application/vnd.openxmlformats-officedocument.presentationml.slideLayout+xml"/>
  <Override PartName="/ppt/slideLayouts/slideLayout2622.xml" ContentType="application/vnd.openxmlformats-officedocument.presentationml.slideLayout+xml"/>
  <Override PartName="/ppt/slideLayouts/slideLayout2623.xml" ContentType="application/vnd.openxmlformats-officedocument.presentationml.slideLayout+xml"/>
  <Override PartName="/ppt/slideLayouts/slideLayout2624.xml" ContentType="application/vnd.openxmlformats-officedocument.presentationml.slideLayout+xml"/>
  <Override PartName="/ppt/slideLayouts/slideLayout2625.xml" ContentType="application/vnd.openxmlformats-officedocument.presentationml.slideLayout+xml"/>
  <Override PartName="/ppt/slideLayouts/slideLayout2626.xml" ContentType="application/vnd.openxmlformats-officedocument.presentationml.slideLayout+xml"/>
  <Override PartName="/ppt/slideLayouts/slideLayout2627.xml" ContentType="application/vnd.openxmlformats-officedocument.presentationml.slideLayout+xml"/>
  <Override PartName="/ppt/slideLayouts/slideLayout2628.xml" ContentType="application/vnd.openxmlformats-officedocument.presentationml.slideLayout+xml"/>
  <Override PartName="/ppt/slideLayouts/slideLayout2629.xml" ContentType="application/vnd.openxmlformats-officedocument.presentationml.slideLayout+xml"/>
  <Override PartName="/ppt/slideLayouts/slideLayout2630.xml" ContentType="application/vnd.openxmlformats-officedocument.presentationml.slideLayout+xml"/>
  <Override PartName="/ppt/slideLayouts/slideLayout2631.xml" ContentType="application/vnd.openxmlformats-officedocument.presentationml.slideLayout+xml"/>
  <Override PartName="/ppt/theme/theme218.xml" ContentType="application/vnd.openxmlformats-officedocument.theme+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slideLayouts/slideLayout2632.xml" ContentType="application/vnd.openxmlformats-officedocument.presentationml.slideLayout+xml"/>
  <Override PartName="/ppt/slideLayouts/slideLayout2633.xml" ContentType="application/vnd.openxmlformats-officedocument.presentationml.slideLayout+xml"/>
  <Override PartName="/ppt/slideLayouts/slideLayout2634.xml" ContentType="application/vnd.openxmlformats-officedocument.presentationml.slideLayout+xml"/>
  <Override PartName="/ppt/slideLayouts/slideLayout2635.xml" ContentType="application/vnd.openxmlformats-officedocument.presentationml.slideLayout+xml"/>
  <Override PartName="/ppt/slideLayouts/slideLayout2636.xml" ContentType="application/vnd.openxmlformats-officedocument.presentationml.slideLayout+xml"/>
  <Override PartName="/ppt/slideLayouts/slideLayout2637.xml" ContentType="application/vnd.openxmlformats-officedocument.presentationml.slideLayout+xml"/>
  <Override PartName="/ppt/slideLayouts/slideLayout2638.xml" ContentType="application/vnd.openxmlformats-officedocument.presentationml.slideLayout+xml"/>
  <Override PartName="/ppt/slideLayouts/slideLayout2639.xml" ContentType="application/vnd.openxmlformats-officedocument.presentationml.slideLayout+xml"/>
  <Override PartName="/ppt/slideLayouts/slideLayout2640.xml" ContentType="application/vnd.openxmlformats-officedocument.presentationml.slideLayout+xml"/>
  <Override PartName="/ppt/slideLayouts/slideLayout2641.xml" ContentType="application/vnd.openxmlformats-officedocument.presentationml.slideLayout+xml"/>
  <Override PartName="/ppt/slideLayouts/slideLayout2642.xml" ContentType="application/vnd.openxmlformats-officedocument.presentationml.slideLayout+xml"/>
  <Override PartName="/ppt/slideLayouts/slideLayout2643.xml" ContentType="application/vnd.openxmlformats-officedocument.presentationml.slideLayout+xml"/>
  <Override PartName="/ppt/slideLayouts/slideLayout2644.xml" ContentType="application/vnd.openxmlformats-officedocument.presentationml.slideLayout+xml"/>
  <Override PartName="/ppt/theme/theme219.xml" ContentType="application/vnd.openxmlformats-officedocument.theme+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slideLayouts/slideLayout2645.xml" ContentType="application/vnd.openxmlformats-officedocument.presentationml.slideLayout+xml"/>
  <Override PartName="/ppt/slideLayouts/slideLayout2646.xml" ContentType="application/vnd.openxmlformats-officedocument.presentationml.slideLayout+xml"/>
  <Override PartName="/ppt/slideLayouts/slideLayout2647.xml" ContentType="application/vnd.openxmlformats-officedocument.presentationml.slideLayout+xml"/>
  <Override PartName="/ppt/slideLayouts/slideLayout2648.xml" ContentType="application/vnd.openxmlformats-officedocument.presentationml.slideLayout+xml"/>
  <Override PartName="/ppt/slideLayouts/slideLayout2649.xml" ContentType="application/vnd.openxmlformats-officedocument.presentationml.slideLayout+xml"/>
  <Override PartName="/ppt/slideLayouts/slideLayout2650.xml" ContentType="application/vnd.openxmlformats-officedocument.presentationml.slideLayout+xml"/>
  <Override PartName="/ppt/slideLayouts/slideLayout2651.xml" ContentType="application/vnd.openxmlformats-officedocument.presentationml.slideLayout+xml"/>
  <Override PartName="/ppt/slideLayouts/slideLayout2652.xml" ContentType="application/vnd.openxmlformats-officedocument.presentationml.slideLayout+xml"/>
  <Override PartName="/ppt/slideLayouts/slideLayout2653.xml" ContentType="application/vnd.openxmlformats-officedocument.presentationml.slideLayout+xml"/>
  <Override PartName="/ppt/slideLayouts/slideLayout2654.xml" ContentType="application/vnd.openxmlformats-officedocument.presentationml.slideLayout+xml"/>
  <Override PartName="/ppt/slideLayouts/slideLayout2655.xml" ContentType="application/vnd.openxmlformats-officedocument.presentationml.slideLayout+xml"/>
  <Override PartName="/ppt/slideLayouts/slideLayout2656.xml" ContentType="application/vnd.openxmlformats-officedocument.presentationml.slideLayout+xml"/>
  <Override PartName="/ppt/slideLayouts/slideLayout2657.xml" ContentType="application/vnd.openxmlformats-officedocument.presentationml.slideLayout+xml"/>
  <Override PartName="/ppt/theme/theme220.xml" ContentType="application/vnd.openxmlformats-officedocument.theme+xml"/>
  <Override PartName="/ppt/slideLayouts/slideLayout2658.xml" ContentType="application/vnd.openxmlformats-officedocument.presentationml.slideLayout+xml"/>
  <Override PartName="/ppt/slideLayouts/slideLayout2659.xml" ContentType="application/vnd.openxmlformats-officedocument.presentationml.slideLayout+xml"/>
  <Override PartName="/ppt/slideLayouts/slideLayout2660.xml" ContentType="application/vnd.openxmlformats-officedocument.presentationml.slideLayout+xml"/>
  <Override PartName="/ppt/slideLayouts/slideLayout2661.xml" ContentType="application/vnd.openxmlformats-officedocument.presentationml.slideLayout+xml"/>
  <Override PartName="/ppt/slideLayouts/slideLayout2662.xml" ContentType="application/vnd.openxmlformats-officedocument.presentationml.slideLayout+xml"/>
  <Override PartName="/ppt/slideLayouts/slideLayout2663.xml" ContentType="application/vnd.openxmlformats-officedocument.presentationml.slideLayout+xml"/>
  <Override PartName="/ppt/slideLayouts/slideLayout2664.xml" ContentType="application/vnd.openxmlformats-officedocument.presentationml.slideLayout+xml"/>
  <Override PartName="/ppt/slideLayouts/slideLayout2665.xml" ContentType="application/vnd.openxmlformats-officedocument.presentationml.slideLayout+xml"/>
  <Override PartName="/ppt/slideLayouts/slideLayout2666.xml" ContentType="application/vnd.openxmlformats-officedocument.presentationml.slideLayout+xml"/>
  <Override PartName="/ppt/slideLayouts/slideLayout2667.xml" ContentType="application/vnd.openxmlformats-officedocument.presentationml.slideLayout+xml"/>
  <Override PartName="/ppt/slideLayouts/slideLayout2668.xml" ContentType="application/vnd.openxmlformats-officedocument.presentationml.slideLayout+xml"/>
  <Override PartName="/ppt/slideLayouts/slideLayout2669.xml" ContentType="application/vnd.openxmlformats-officedocument.presentationml.slideLayout+xml"/>
  <Override PartName="/ppt/slideLayouts/slideLayout2670.xml" ContentType="application/vnd.openxmlformats-officedocument.presentationml.slideLayout+xml"/>
  <Override PartName="/ppt/theme/theme221.xml" ContentType="application/vnd.openxmlformats-officedocument.theme+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slideLayouts/slideLayout2671.xml" ContentType="application/vnd.openxmlformats-officedocument.presentationml.slideLayout+xml"/>
  <Override PartName="/ppt/slideLayouts/slideLayout2672.xml" ContentType="application/vnd.openxmlformats-officedocument.presentationml.slideLayout+xml"/>
  <Override PartName="/ppt/slideLayouts/slideLayout2673.xml" ContentType="application/vnd.openxmlformats-officedocument.presentationml.slideLayout+xml"/>
  <Override PartName="/ppt/slideLayouts/slideLayout2674.xml" ContentType="application/vnd.openxmlformats-officedocument.presentationml.slideLayout+xml"/>
  <Override PartName="/ppt/slideLayouts/slideLayout2675.xml" ContentType="application/vnd.openxmlformats-officedocument.presentationml.slideLayout+xml"/>
  <Override PartName="/ppt/slideLayouts/slideLayout2676.xml" ContentType="application/vnd.openxmlformats-officedocument.presentationml.slideLayout+xml"/>
  <Override PartName="/ppt/slideLayouts/slideLayout2677.xml" ContentType="application/vnd.openxmlformats-officedocument.presentationml.slideLayout+xml"/>
  <Override PartName="/ppt/slideLayouts/slideLayout2678.xml" ContentType="application/vnd.openxmlformats-officedocument.presentationml.slideLayout+xml"/>
  <Override PartName="/ppt/slideLayouts/slideLayout2679.xml" ContentType="application/vnd.openxmlformats-officedocument.presentationml.slideLayout+xml"/>
  <Override PartName="/ppt/slideLayouts/slideLayout2680.xml" ContentType="application/vnd.openxmlformats-officedocument.presentationml.slideLayout+xml"/>
  <Override PartName="/ppt/slideLayouts/slideLayout2681.xml" ContentType="application/vnd.openxmlformats-officedocument.presentationml.slideLayout+xml"/>
  <Override PartName="/ppt/slideLayouts/slideLayout2682.xml" ContentType="application/vnd.openxmlformats-officedocument.presentationml.slideLayout+xml"/>
  <Override PartName="/ppt/slideLayouts/slideLayout2683.xml" ContentType="application/vnd.openxmlformats-officedocument.presentationml.slideLayout+xml"/>
  <Override PartName="/ppt/theme/theme222.xml" ContentType="application/vnd.openxmlformats-officedocument.theme+xml"/>
  <Override PartName="/ppt/slideLayouts/slideLayout2684.xml" ContentType="application/vnd.openxmlformats-officedocument.presentationml.slideLayout+xml"/>
  <Override PartName="/ppt/slideLayouts/slideLayout2685.xml" ContentType="application/vnd.openxmlformats-officedocument.presentationml.slideLayout+xml"/>
  <Override PartName="/ppt/slideLayouts/slideLayout2686.xml" ContentType="application/vnd.openxmlformats-officedocument.presentationml.slideLayout+xml"/>
  <Override PartName="/ppt/slideLayouts/slideLayout2687.xml" ContentType="application/vnd.openxmlformats-officedocument.presentationml.slideLayout+xml"/>
  <Override PartName="/ppt/slideLayouts/slideLayout2688.xml" ContentType="application/vnd.openxmlformats-officedocument.presentationml.slideLayout+xml"/>
  <Override PartName="/ppt/slideLayouts/slideLayout2689.xml" ContentType="application/vnd.openxmlformats-officedocument.presentationml.slideLayout+xml"/>
  <Override PartName="/ppt/slideLayouts/slideLayout2690.xml" ContentType="application/vnd.openxmlformats-officedocument.presentationml.slideLayout+xml"/>
  <Override PartName="/ppt/slideLayouts/slideLayout2691.xml" ContentType="application/vnd.openxmlformats-officedocument.presentationml.slideLayout+xml"/>
  <Override PartName="/ppt/slideLayouts/slideLayout2692.xml" ContentType="application/vnd.openxmlformats-officedocument.presentationml.slideLayout+xml"/>
  <Override PartName="/ppt/slideLayouts/slideLayout2693.xml" ContentType="application/vnd.openxmlformats-officedocument.presentationml.slideLayout+xml"/>
  <Override PartName="/ppt/slideLayouts/slideLayout2694.xml" ContentType="application/vnd.openxmlformats-officedocument.presentationml.slideLayout+xml"/>
  <Override PartName="/ppt/slideLayouts/slideLayout2695.xml" ContentType="application/vnd.openxmlformats-officedocument.presentationml.slideLayout+xml"/>
  <Override PartName="/ppt/slideLayouts/slideLayout2696.xml" ContentType="application/vnd.openxmlformats-officedocument.presentationml.slideLayout+xml"/>
  <Override PartName="/ppt/slideLayouts/slideLayout2697.xml" ContentType="application/vnd.openxmlformats-officedocument.presentationml.slideLayout+xml"/>
  <Override PartName="/ppt/slideLayouts/slideLayout2698.xml" ContentType="application/vnd.openxmlformats-officedocument.presentationml.slideLayout+xml"/>
  <Override PartName="/ppt/theme/theme223.xml" ContentType="application/vnd.openxmlformats-officedocument.theme+xml"/>
  <Override PartName="/ppt/slideLayouts/slideLayout2699.xml" ContentType="application/vnd.openxmlformats-officedocument.presentationml.slideLayout+xml"/>
  <Override PartName="/ppt/slideLayouts/slideLayout2700.xml" ContentType="application/vnd.openxmlformats-officedocument.presentationml.slideLayout+xml"/>
  <Override PartName="/ppt/slideLayouts/slideLayout2701.xml" ContentType="application/vnd.openxmlformats-officedocument.presentationml.slideLayout+xml"/>
  <Override PartName="/ppt/slideLayouts/slideLayout2702.xml" ContentType="application/vnd.openxmlformats-officedocument.presentationml.slideLayout+xml"/>
  <Override PartName="/ppt/slideLayouts/slideLayout2703.xml" ContentType="application/vnd.openxmlformats-officedocument.presentationml.slideLayout+xml"/>
  <Override PartName="/ppt/slideLayouts/slideLayout2704.xml" ContentType="application/vnd.openxmlformats-officedocument.presentationml.slideLayout+xml"/>
  <Override PartName="/ppt/slideLayouts/slideLayout2705.xml" ContentType="application/vnd.openxmlformats-officedocument.presentationml.slideLayout+xml"/>
  <Override PartName="/ppt/slideLayouts/slideLayout2706.xml" ContentType="application/vnd.openxmlformats-officedocument.presentationml.slideLayout+xml"/>
  <Override PartName="/ppt/slideLayouts/slideLayout2707.xml" ContentType="application/vnd.openxmlformats-officedocument.presentationml.slideLayout+xml"/>
  <Override PartName="/ppt/slideLayouts/slideLayout2708.xml" ContentType="application/vnd.openxmlformats-officedocument.presentationml.slideLayout+xml"/>
  <Override PartName="/ppt/slideLayouts/slideLayout2709.xml" ContentType="application/vnd.openxmlformats-officedocument.presentationml.slideLayout+xml"/>
  <Override PartName="/ppt/slideLayouts/slideLayout2710.xml" ContentType="application/vnd.openxmlformats-officedocument.presentationml.slideLayout+xml"/>
  <Override PartName="/ppt/slideLayouts/slideLayout2711.xml" ContentType="application/vnd.openxmlformats-officedocument.presentationml.slideLayout+xml"/>
  <Override PartName="/ppt/theme/theme224.xml" ContentType="application/vnd.openxmlformats-officedocument.theme+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slideLayouts/slideLayout2712.xml" ContentType="application/vnd.openxmlformats-officedocument.presentationml.slideLayout+xml"/>
  <Override PartName="/ppt/slideLayouts/slideLayout2713.xml" ContentType="application/vnd.openxmlformats-officedocument.presentationml.slideLayout+xml"/>
  <Override PartName="/ppt/slideLayouts/slideLayout2714.xml" ContentType="application/vnd.openxmlformats-officedocument.presentationml.slideLayout+xml"/>
  <Override PartName="/ppt/slideLayouts/slideLayout2715.xml" ContentType="application/vnd.openxmlformats-officedocument.presentationml.slideLayout+xml"/>
  <Override PartName="/ppt/slideLayouts/slideLayout2716.xml" ContentType="application/vnd.openxmlformats-officedocument.presentationml.slideLayout+xml"/>
  <Override PartName="/ppt/slideLayouts/slideLayout2717.xml" ContentType="application/vnd.openxmlformats-officedocument.presentationml.slideLayout+xml"/>
  <Override PartName="/ppt/slideLayouts/slideLayout2718.xml" ContentType="application/vnd.openxmlformats-officedocument.presentationml.slideLayout+xml"/>
  <Override PartName="/ppt/slideLayouts/slideLayout2719.xml" ContentType="application/vnd.openxmlformats-officedocument.presentationml.slideLayout+xml"/>
  <Override PartName="/ppt/slideLayouts/slideLayout2720.xml" ContentType="application/vnd.openxmlformats-officedocument.presentationml.slideLayout+xml"/>
  <Override PartName="/ppt/slideLayouts/slideLayout2721.xml" ContentType="application/vnd.openxmlformats-officedocument.presentationml.slideLayout+xml"/>
  <Override PartName="/ppt/slideLayouts/slideLayout2722.xml" ContentType="application/vnd.openxmlformats-officedocument.presentationml.slideLayout+xml"/>
  <Override PartName="/ppt/slideLayouts/slideLayout2723.xml" ContentType="application/vnd.openxmlformats-officedocument.presentationml.slideLayout+xml"/>
  <Override PartName="/ppt/slideLayouts/slideLayout2724.xml" ContentType="application/vnd.openxmlformats-officedocument.presentationml.slideLayout+xml"/>
  <Override PartName="/ppt/theme/theme225.xml" ContentType="application/vnd.openxmlformats-officedocument.theme+xml"/>
  <Override PartName="/ppt/slideLayouts/slideLayout2725.xml" ContentType="application/vnd.openxmlformats-officedocument.presentationml.slideLayout+xml"/>
  <Override PartName="/ppt/slideLayouts/slideLayout2726.xml" ContentType="application/vnd.openxmlformats-officedocument.presentationml.slideLayout+xml"/>
  <Override PartName="/ppt/slideLayouts/slideLayout2727.xml" ContentType="application/vnd.openxmlformats-officedocument.presentationml.slideLayout+xml"/>
  <Override PartName="/ppt/slideLayouts/slideLayout2728.xml" ContentType="application/vnd.openxmlformats-officedocument.presentationml.slideLayout+xml"/>
  <Override PartName="/ppt/slideLayouts/slideLayout2729.xml" ContentType="application/vnd.openxmlformats-officedocument.presentationml.slideLayout+xml"/>
  <Override PartName="/ppt/slideLayouts/slideLayout2730.xml" ContentType="application/vnd.openxmlformats-officedocument.presentationml.slideLayout+xml"/>
  <Override PartName="/ppt/slideLayouts/slideLayout2731.xml" ContentType="application/vnd.openxmlformats-officedocument.presentationml.slideLayout+xml"/>
  <Override PartName="/ppt/slideLayouts/slideLayout2732.xml" ContentType="application/vnd.openxmlformats-officedocument.presentationml.slideLayout+xml"/>
  <Override PartName="/ppt/slideLayouts/slideLayout2733.xml" ContentType="application/vnd.openxmlformats-officedocument.presentationml.slideLayout+xml"/>
  <Override PartName="/ppt/slideLayouts/slideLayout2734.xml" ContentType="application/vnd.openxmlformats-officedocument.presentationml.slideLayout+xml"/>
  <Override PartName="/ppt/slideLayouts/slideLayout2735.xml" ContentType="application/vnd.openxmlformats-officedocument.presentationml.slideLayout+xml"/>
  <Override PartName="/ppt/theme/theme226.xml" ContentType="application/vnd.openxmlformats-officedocument.theme+xml"/>
  <Override PartName="/ppt/slideLayouts/slideLayout2736.xml" ContentType="application/vnd.openxmlformats-officedocument.presentationml.slideLayout+xml"/>
  <Override PartName="/ppt/slideLayouts/slideLayout2737.xml" ContentType="application/vnd.openxmlformats-officedocument.presentationml.slideLayout+xml"/>
  <Override PartName="/ppt/slideLayouts/slideLayout2738.xml" ContentType="application/vnd.openxmlformats-officedocument.presentationml.slideLayout+xml"/>
  <Override PartName="/ppt/slideLayouts/slideLayout2739.xml" ContentType="application/vnd.openxmlformats-officedocument.presentationml.slideLayout+xml"/>
  <Override PartName="/ppt/slideLayouts/slideLayout2740.xml" ContentType="application/vnd.openxmlformats-officedocument.presentationml.slideLayout+xml"/>
  <Override PartName="/ppt/slideLayouts/slideLayout2741.xml" ContentType="application/vnd.openxmlformats-officedocument.presentationml.slideLayout+xml"/>
  <Override PartName="/ppt/slideLayouts/slideLayout2742.xml" ContentType="application/vnd.openxmlformats-officedocument.presentationml.slideLayout+xml"/>
  <Override PartName="/ppt/slideLayouts/slideLayout2743.xml" ContentType="application/vnd.openxmlformats-officedocument.presentationml.slideLayout+xml"/>
  <Override PartName="/ppt/slideLayouts/slideLayout2744.xml" ContentType="application/vnd.openxmlformats-officedocument.presentationml.slideLayout+xml"/>
  <Override PartName="/ppt/slideLayouts/slideLayout2745.xml" ContentType="application/vnd.openxmlformats-officedocument.presentationml.slideLayout+xml"/>
  <Override PartName="/ppt/slideLayouts/slideLayout2746.xml" ContentType="application/vnd.openxmlformats-officedocument.presentationml.slideLayout+xml"/>
  <Override PartName="/ppt/slideLayouts/slideLayout2747.xml" ContentType="application/vnd.openxmlformats-officedocument.presentationml.slideLayout+xml"/>
  <Override PartName="/ppt/slideLayouts/slideLayout2748.xml" ContentType="application/vnd.openxmlformats-officedocument.presentationml.slideLayout+xml"/>
  <Override PartName="/ppt/theme/theme227.xml" ContentType="application/vnd.openxmlformats-officedocument.theme+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slideLayouts/slideLayout2749.xml" ContentType="application/vnd.openxmlformats-officedocument.presentationml.slideLayout+xml"/>
  <Override PartName="/ppt/slideLayouts/slideLayout2750.xml" ContentType="application/vnd.openxmlformats-officedocument.presentationml.slideLayout+xml"/>
  <Override PartName="/ppt/slideLayouts/slideLayout2751.xml" ContentType="application/vnd.openxmlformats-officedocument.presentationml.slideLayout+xml"/>
  <Override PartName="/ppt/slideLayouts/slideLayout2752.xml" ContentType="application/vnd.openxmlformats-officedocument.presentationml.slideLayout+xml"/>
  <Override PartName="/ppt/slideLayouts/slideLayout2753.xml" ContentType="application/vnd.openxmlformats-officedocument.presentationml.slideLayout+xml"/>
  <Override PartName="/ppt/slideLayouts/slideLayout2754.xml" ContentType="application/vnd.openxmlformats-officedocument.presentationml.slideLayout+xml"/>
  <Override PartName="/ppt/slideLayouts/slideLayout2755.xml" ContentType="application/vnd.openxmlformats-officedocument.presentationml.slideLayout+xml"/>
  <Override PartName="/ppt/slideLayouts/slideLayout2756.xml" ContentType="application/vnd.openxmlformats-officedocument.presentationml.slideLayout+xml"/>
  <Override PartName="/ppt/slideLayouts/slideLayout2757.xml" ContentType="application/vnd.openxmlformats-officedocument.presentationml.slideLayout+xml"/>
  <Override PartName="/ppt/slideLayouts/slideLayout2758.xml" ContentType="application/vnd.openxmlformats-officedocument.presentationml.slideLayout+xml"/>
  <Override PartName="/ppt/slideLayouts/slideLayout2759.xml" ContentType="application/vnd.openxmlformats-officedocument.presentationml.slideLayout+xml"/>
  <Override PartName="/ppt/theme/theme228.xml" ContentType="application/vnd.openxmlformats-officedocument.theme+xml"/>
  <Override PartName="/ppt/slideLayouts/slideLayout2760.xml" ContentType="application/vnd.openxmlformats-officedocument.presentationml.slideLayout+xml"/>
  <Override PartName="/ppt/slideLayouts/slideLayout2761.xml" ContentType="application/vnd.openxmlformats-officedocument.presentationml.slideLayout+xml"/>
  <Override PartName="/ppt/slideLayouts/slideLayout2762.xml" ContentType="application/vnd.openxmlformats-officedocument.presentationml.slideLayout+xml"/>
  <Override PartName="/ppt/slideLayouts/slideLayout2763.xml" ContentType="application/vnd.openxmlformats-officedocument.presentationml.slideLayout+xml"/>
  <Override PartName="/ppt/slideLayouts/slideLayout2764.xml" ContentType="application/vnd.openxmlformats-officedocument.presentationml.slideLayout+xml"/>
  <Override PartName="/ppt/slideLayouts/slideLayout2765.xml" ContentType="application/vnd.openxmlformats-officedocument.presentationml.slideLayout+xml"/>
  <Override PartName="/ppt/slideLayouts/slideLayout2766.xml" ContentType="application/vnd.openxmlformats-officedocument.presentationml.slideLayout+xml"/>
  <Override PartName="/ppt/slideLayouts/slideLayout2767.xml" ContentType="application/vnd.openxmlformats-officedocument.presentationml.slideLayout+xml"/>
  <Override PartName="/ppt/slideLayouts/slideLayout2768.xml" ContentType="application/vnd.openxmlformats-officedocument.presentationml.slideLayout+xml"/>
  <Override PartName="/ppt/slideLayouts/slideLayout2769.xml" ContentType="application/vnd.openxmlformats-officedocument.presentationml.slideLayout+xml"/>
  <Override PartName="/ppt/slideLayouts/slideLayout2770.xml" ContentType="application/vnd.openxmlformats-officedocument.presentationml.slideLayout+xml"/>
  <Override PartName="/ppt/slideLayouts/slideLayout2771.xml" ContentType="application/vnd.openxmlformats-officedocument.presentationml.slideLayout+xml"/>
  <Override PartName="/ppt/slideLayouts/slideLayout2772.xml" ContentType="application/vnd.openxmlformats-officedocument.presentationml.slideLayout+xml"/>
  <Override PartName="/ppt/theme/theme229.xml" ContentType="application/vnd.openxmlformats-officedocument.theme+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slideLayouts/slideLayout2773.xml" ContentType="application/vnd.openxmlformats-officedocument.presentationml.slideLayout+xml"/>
  <Override PartName="/ppt/slideLayouts/slideLayout2774.xml" ContentType="application/vnd.openxmlformats-officedocument.presentationml.slideLayout+xml"/>
  <Override PartName="/ppt/slideLayouts/slideLayout2775.xml" ContentType="application/vnd.openxmlformats-officedocument.presentationml.slideLayout+xml"/>
  <Override PartName="/ppt/slideLayouts/slideLayout2776.xml" ContentType="application/vnd.openxmlformats-officedocument.presentationml.slideLayout+xml"/>
  <Override PartName="/ppt/slideLayouts/slideLayout2777.xml" ContentType="application/vnd.openxmlformats-officedocument.presentationml.slideLayout+xml"/>
  <Override PartName="/ppt/slideLayouts/slideLayout2778.xml" ContentType="application/vnd.openxmlformats-officedocument.presentationml.slideLayout+xml"/>
  <Override PartName="/ppt/slideLayouts/slideLayout2779.xml" ContentType="application/vnd.openxmlformats-officedocument.presentationml.slideLayout+xml"/>
  <Override PartName="/ppt/slideLayouts/slideLayout2780.xml" ContentType="application/vnd.openxmlformats-officedocument.presentationml.slideLayout+xml"/>
  <Override PartName="/ppt/slideLayouts/slideLayout2781.xml" ContentType="application/vnd.openxmlformats-officedocument.presentationml.slideLayout+xml"/>
  <Override PartName="/ppt/slideLayouts/slideLayout2782.xml" ContentType="application/vnd.openxmlformats-officedocument.presentationml.slideLayout+xml"/>
  <Override PartName="/ppt/slideLayouts/slideLayout2783.xml" ContentType="application/vnd.openxmlformats-officedocument.presentationml.slideLayout+xml"/>
  <Override PartName="/ppt/slideLayouts/slideLayout2784.xml" ContentType="application/vnd.openxmlformats-officedocument.presentationml.slideLayout+xml"/>
  <Override PartName="/ppt/slideLayouts/slideLayout2785.xml" ContentType="application/vnd.openxmlformats-officedocument.presentationml.slideLayout+xml"/>
  <Override PartName="/ppt/theme/theme230.xml" ContentType="application/vnd.openxmlformats-officedocument.theme+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slideLayouts/slideLayout2786.xml" ContentType="application/vnd.openxmlformats-officedocument.presentationml.slideLayout+xml"/>
  <Override PartName="/ppt/slideLayouts/slideLayout2787.xml" ContentType="application/vnd.openxmlformats-officedocument.presentationml.slideLayout+xml"/>
  <Override PartName="/ppt/slideLayouts/slideLayout2788.xml" ContentType="application/vnd.openxmlformats-officedocument.presentationml.slideLayout+xml"/>
  <Override PartName="/ppt/slideLayouts/slideLayout2789.xml" ContentType="application/vnd.openxmlformats-officedocument.presentationml.slideLayout+xml"/>
  <Override PartName="/ppt/slideLayouts/slideLayout2790.xml" ContentType="application/vnd.openxmlformats-officedocument.presentationml.slideLayout+xml"/>
  <Override PartName="/ppt/slideLayouts/slideLayout2791.xml" ContentType="application/vnd.openxmlformats-officedocument.presentationml.slideLayout+xml"/>
  <Override PartName="/ppt/slideLayouts/slideLayout2792.xml" ContentType="application/vnd.openxmlformats-officedocument.presentationml.slideLayout+xml"/>
  <Override PartName="/ppt/slideLayouts/slideLayout2793.xml" ContentType="application/vnd.openxmlformats-officedocument.presentationml.slideLayout+xml"/>
  <Override PartName="/ppt/slideLayouts/slideLayout2794.xml" ContentType="application/vnd.openxmlformats-officedocument.presentationml.slideLayout+xml"/>
  <Override PartName="/ppt/slideLayouts/slideLayout2795.xml" ContentType="application/vnd.openxmlformats-officedocument.presentationml.slideLayout+xml"/>
  <Override PartName="/ppt/slideLayouts/slideLayout2796.xml" ContentType="application/vnd.openxmlformats-officedocument.presentationml.slideLayout+xml"/>
  <Override PartName="/ppt/slideLayouts/slideLayout2797.xml" ContentType="application/vnd.openxmlformats-officedocument.presentationml.slideLayout+xml"/>
  <Override PartName="/ppt/slideLayouts/slideLayout2798.xml" ContentType="application/vnd.openxmlformats-officedocument.presentationml.slideLayout+xml"/>
  <Override PartName="/ppt/slideLayouts/slideLayout2799.xml" ContentType="application/vnd.openxmlformats-officedocument.presentationml.slideLayout+xml"/>
  <Override PartName="/ppt/slideLayouts/slideLayout2800.xml" ContentType="application/vnd.openxmlformats-officedocument.presentationml.slideLayout+xml"/>
  <Override PartName="/ppt/theme/theme231.xml" ContentType="application/vnd.openxmlformats-officedocument.theme+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slideLayouts/slideLayout2801.xml" ContentType="application/vnd.openxmlformats-officedocument.presentationml.slideLayout+xml"/>
  <Override PartName="/ppt/slideLayouts/slideLayout2802.xml" ContentType="application/vnd.openxmlformats-officedocument.presentationml.slideLayout+xml"/>
  <Override PartName="/ppt/slideLayouts/slideLayout2803.xml" ContentType="application/vnd.openxmlformats-officedocument.presentationml.slideLayout+xml"/>
  <Override PartName="/ppt/slideLayouts/slideLayout2804.xml" ContentType="application/vnd.openxmlformats-officedocument.presentationml.slideLayout+xml"/>
  <Override PartName="/ppt/slideLayouts/slideLayout2805.xml" ContentType="application/vnd.openxmlformats-officedocument.presentationml.slideLayout+xml"/>
  <Override PartName="/ppt/slideLayouts/slideLayout2806.xml" ContentType="application/vnd.openxmlformats-officedocument.presentationml.slideLayout+xml"/>
  <Override PartName="/ppt/slideLayouts/slideLayout2807.xml" ContentType="application/vnd.openxmlformats-officedocument.presentationml.slideLayout+xml"/>
  <Override PartName="/ppt/slideLayouts/slideLayout2808.xml" ContentType="application/vnd.openxmlformats-officedocument.presentationml.slideLayout+xml"/>
  <Override PartName="/ppt/slideLayouts/slideLayout2809.xml" ContentType="application/vnd.openxmlformats-officedocument.presentationml.slideLayout+xml"/>
  <Override PartName="/ppt/slideLayouts/slideLayout2810.xml" ContentType="application/vnd.openxmlformats-officedocument.presentationml.slideLayout+xml"/>
  <Override PartName="/ppt/slideLayouts/slideLayout2811.xml" ContentType="application/vnd.openxmlformats-officedocument.presentationml.slideLayout+xml"/>
  <Override PartName="/ppt/slideLayouts/slideLayout2812.xml" ContentType="application/vnd.openxmlformats-officedocument.presentationml.slideLayout+xml"/>
  <Override PartName="/ppt/slideLayouts/slideLayout2813.xml" ContentType="application/vnd.openxmlformats-officedocument.presentationml.slideLayout+xml"/>
  <Override PartName="/ppt/slideLayouts/slideLayout2814.xml" ContentType="application/vnd.openxmlformats-officedocument.presentationml.slideLayout+xml"/>
  <Override PartName="/ppt/theme/theme232.xml" ContentType="application/vnd.openxmlformats-officedocument.theme+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slideLayouts/slideLayout2815.xml" ContentType="application/vnd.openxmlformats-officedocument.presentationml.slideLayout+xml"/>
  <Override PartName="/ppt/slideLayouts/slideLayout2816.xml" ContentType="application/vnd.openxmlformats-officedocument.presentationml.slideLayout+xml"/>
  <Override PartName="/ppt/slideLayouts/slideLayout2817.xml" ContentType="application/vnd.openxmlformats-officedocument.presentationml.slideLayout+xml"/>
  <Override PartName="/ppt/slideLayouts/slideLayout2818.xml" ContentType="application/vnd.openxmlformats-officedocument.presentationml.slideLayout+xml"/>
  <Override PartName="/ppt/slideLayouts/slideLayout2819.xml" ContentType="application/vnd.openxmlformats-officedocument.presentationml.slideLayout+xml"/>
  <Override PartName="/ppt/slideLayouts/slideLayout2820.xml" ContentType="application/vnd.openxmlformats-officedocument.presentationml.slideLayout+xml"/>
  <Override PartName="/ppt/slideLayouts/slideLayout2821.xml" ContentType="application/vnd.openxmlformats-officedocument.presentationml.slideLayout+xml"/>
  <Override PartName="/ppt/slideLayouts/slideLayout2822.xml" ContentType="application/vnd.openxmlformats-officedocument.presentationml.slideLayout+xml"/>
  <Override PartName="/ppt/slideLayouts/slideLayout2823.xml" ContentType="application/vnd.openxmlformats-officedocument.presentationml.slideLayout+xml"/>
  <Override PartName="/ppt/slideLayouts/slideLayout2824.xml" ContentType="application/vnd.openxmlformats-officedocument.presentationml.slideLayout+xml"/>
  <Override PartName="/ppt/slideLayouts/slideLayout2825.xml" ContentType="application/vnd.openxmlformats-officedocument.presentationml.slideLayout+xml"/>
  <Override PartName="/ppt/slideLayouts/slideLayout2826.xml" ContentType="application/vnd.openxmlformats-officedocument.presentationml.slideLayout+xml"/>
  <Override PartName="/ppt/slideLayouts/slideLayout2827.xml" ContentType="application/vnd.openxmlformats-officedocument.presentationml.slideLayout+xml"/>
  <Override PartName="/ppt/slideLayouts/slideLayout2828.xml" ContentType="application/vnd.openxmlformats-officedocument.presentationml.slideLayout+xml"/>
  <Override PartName="/ppt/slideLayouts/slideLayout2829.xml" ContentType="application/vnd.openxmlformats-officedocument.presentationml.slideLayout+xml"/>
  <Override PartName="/ppt/theme/theme233.xml" ContentType="application/vnd.openxmlformats-officedocument.theme+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slideLayouts/slideLayout2830.xml" ContentType="application/vnd.openxmlformats-officedocument.presentationml.slideLayout+xml"/>
  <Override PartName="/ppt/slideLayouts/slideLayout2831.xml" ContentType="application/vnd.openxmlformats-officedocument.presentationml.slideLayout+xml"/>
  <Override PartName="/ppt/slideLayouts/slideLayout2832.xml" ContentType="application/vnd.openxmlformats-officedocument.presentationml.slideLayout+xml"/>
  <Override PartName="/ppt/slideLayouts/slideLayout2833.xml" ContentType="application/vnd.openxmlformats-officedocument.presentationml.slideLayout+xml"/>
  <Override PartName="/ppt/slideLayouts/slideLayout2834.xml" ContentType="application/vnd.openxmlformats-officedocument.presentationml.slideLayout+xml"/>
  <Override PartName="/ppt/slideLayouts/slideLayout2835.xml" ContentType="application/vnd.openxmlformats-officedocument.presentationml.slideLayout+xml"/>
  <Override PartName="/ppt/slideLayouts/slideLayout2836.xml" ContentType="application/vnd.openxmlformats-officedocument.presentationml.slideLayout+xml"/>
  <Override PartName="/ppt/slideLayouts/slideLayout2837.xml" ContentType="application/vnd.openxmlformats-officedocument.presentationml.slideLayout+xml"/>
  <Override PartName="/ppt/slideLayouts/slideLayout2838.xml" ContentType="application/vnd.openxmlformats-officedocument.presentationml.slideLayout+xml"/>
  <Override PartName="/ppt/slideLayouts/slideLayout2839.xml" ContentType="application/vnd.openxmlformats-officedocument.presentationml.slideLayout+xml"/>
  <Override PartName="/ppt/slideLayouts/slideLayout2840.xml" ContentType="application/vnd.openxmlformats-officedocument.presentationml.slideLayout+xml"/>
  <Override PartName="/ppt/slideLayouts/slideLayout2841.xml" ContentType="application/vnd.openxmlformats-officedocument.presentationml.slideLayout+xml"/>
  <Override PartName="/ppt/slideLayouts/slideLayout2842.xml" ContentType="application/vnd.openxmlformats-officedocument.presentationml.slideLayout+xml"/>
  <Override PartName="/ppt/theme/theme234.xml" ContentType="application/vnd.openxmlformats-officedocument.theme+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slideLayouts/slideLayout2843.xml" ContentType="application/vnd.openxmlformats-officedocument.presentationml.slideLayout+xml"/>
  <Override PartName="/ppt/slideLayouts/slideLayout2844.xml" ContentType="application/vnd.openxmlformats-officedocument.presentationml.slideLayout+xml"/>
  <Override PartName="/ppt/slideLayouts/slideLayout2845.xml" ContentType="application/vnd.openxmlformats-officedocument.presentationml.slideLayout+xml"/>
  <Override PartName="/ppt/slideLayouts/slideLayout2846.xml" ContentType="application/vnd.openxmlformats-officedocument.presentationml.slideLayout+xml"/>
  <Override PartName="/ppt/slideLayouts/slideLayout2847.xml" ContentType="application/vnd.openxmlformats-officedocument.presentationml.slideLayout+xml"/>
  <Override PartName="/ppt/slideLayouts/slideLayout2848.xml" ContentType="application/vnd.openxmlformats-officedocument.presentationml.slideLayout+xml"/>
  <Override PartName="/ppt/slideLayouts/slideLayout2849.xml" ContentType="application/vnd.openxmlformats-officedocument.presentationml.slideLayout+xml"/>
  <Override PartName="/ppt/slideLayouts/slideLayout2850.xml" ContentType="application/vnd.openxmlformats-officedocument.presentationml.slideLayout+xml"/>
  <Override PartName="/ppt/slideLayouts/slideLayout2851.xml" ContentType="application/vnd.openxmlformats-officedocument.presentationml.slideLayout+xml"/>
  <Override PartName="/ppt/slideLayouts/slideLayout2852.xml" ContentType="application/vnd.openxmlformats-officedocument.presentationml.slideLayout+xml"/>
  <Override PartName="/ppt/slideLayouts/slideLayout2853.xml" ContentType="application/vnd.openxmlformats-officedocument.presentationml.slideLayout+xml"/>
  <Override PartName="/ppt/slideLayouts/slideLayout2854.xml" ContentType="application/vnd.openxmlformats-officedocument.presentationml.slideLayout+xml"/>
  <Override PartName="/ppt/slideLayouts/slideLayout2855.xml" ContentType="application/vnd.openxmlformats-officedocument.presentationml.slideLayout+xml"/>
  <Override PartName="/ppt/theme/theme235.xml" ContentType="application/vnd.openxmlformats-officedocument.theme+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slideLayouts/slideLayout2856.xml" ContentType="application/vnd.openxmlformats-officedocument.presentationml.slideLayout+xml"/>
  <Override PartName="/ppt/slideLayouts/slideLayout2857.xml" ContentType="application/vnd.openxmlformats-officedocument.presentationml.slideLayout+xml"/>
  <Override PartName="/ppt/slideLayouts/slideLayout2858.xml" ContentType="application/vnd.openxmlformats-officedocument.presentationml.slideLayout+xml"/>
  <Override PartName="/ppt/slideLayouts/slideLayout2859.xml" ContentType="application/vnd.openxmlformats-officedocument.presentationml.slideLayout+xml"/>
  <Override PartName="/ppt/slideLayouts/slideLayout2860.xml" ContentType="application/vnd.openxmlformats-officedocument.presentationml.slideLayout+xml"/>
  <Override PartName="/ppt/slideLayouts/slideLayout2861.xml" ContentType="application/vnd.openxmlformats-officedocument.presentationml.slideLayout+xml"/>
  <Override PartName="/ppt/slideLayouts/slideLayout2862.xml" ContentType="application/vnd.openxmlformats-officedocument.presentationml.slideLayout+xml"/>
  <Override PartName="/ppt/slideLayouts/slideLayout2863.xml" ContentType="application/vnd.openxmlformats-officedocument.presentationml.slideLayout+xml"/>
  <Override PartName="/ppt/slideLayouts/slideLayout2864.xml" ContentType="application/vnd.openxmlformats-officedocument.presentationml.slideLayout+xml"/>
  <Override PartName="/ppt/slideLayouts/slideLayout2865.xml" ContentType="application/vnd.openxmlformats-officedocument.presentationml.slideLayout+xml"/>
  <Override PartName="/ppt/slideLayouts/slideLayout2866.xml" ContentType="application/vnd.openxmlformats-officedocument.presentationml.slideLayout+xml"/>
  <Override PartName="/ppt/slideLayouts/slideLayout2867.xml" ContentType="application/vnd.openxmlformats-officedocument.presentationml.slideLayout+xml"/>
  <Override PartName="/ppt/slideLayouts/slideLayout2868.xml" ContentType="application/vnd.openxmlformats-officedocument.presentationml.slideLayout+xml"/>
  <Override PartName="/ppt/theme/theme236.xml" ContentType="application/vnd.openxmlformats-officedocument.theme+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slideLayouts/slideLayout2869.xml" ContentType="application/vnd.openxmlformats-officedocument.presentationml.slideLayout+xml"/>
  <Override PartName="/ppt/slideLayouts/slideLayout2870.xml" ContentType="application/vnd.openxmlformats-officedocument.presentationml.slideLayout+xml"/>
  <Override PartName="/ppt/slideLayouts/slideLayout2871.xml" ContentType="application/vnd.openxmlformats-officedocument.presentationml.slideLayout+xml"/>
  <Override PartName="/ppt/slideLayouts/slideLayout2872.xml" ContentType="application/vnd.openxmlformats-officedocument.presentationml.slideLayout+xml"/>
  <Override PartName="/ppt/slideLayouts/slideLayout2873.xml" ContentType="application/vnd.openxmlformats-officedocument.presentationml.slideLayout+xml"/>
  <Override PartName="/ppt/slideLayouts/slideLayout2874.xml" ContentType="application/vnd.openxmlformats-officedocument.presentationml.slideLayout+xml"/>
  <Override PartName="/ppt/slideLayouts/slideLayout2875.xml" ContentType="application/vnd.openxmlformats-officedocument.presentationml.slideLayout+xml"/>
  <Override PartName="/ppt/slideLayouts/slideLayout2876.xml" ContentType="application/vnd.openxmlformats-officedocument.presentationml.slideLayout+xml"/>
  <Override PartName="/ppt/slideLayouts/slideLayout2877.xml" ContentType="application/vnd.openxmlformats-officedocument.presentationml.slideLayout+xml"/>
  <Override PartName="/ppt/slideLayouts/slideLayout2878.xml" ContentType="application/vnd.openxmlformats-officedocument.presentationml.slideLayout+xml"/>
  <Override PartName="/ppt/slideLayouts/slideLayout2879.xml" ContentType="application/vnd.openxmlformats-officedocument.presentationml.slideLayout+xml"/>
  <Override PartName="/ppt/slideLayouts/slideLayout2880.xml" ContentType="application/vnd.openxmlformats-officedocument.presentationml.slideLayout+xml"/>
  <Override PartName="/ppt/slideLayouts/slideLayout2881.xml" ContentType="application/vnd.openxmlformats-officedocument.presentationml.slideLayout+xml"/>
  <Override PartName="/ppt/theme/theme237.xml" ContentType="application/vnd.openxmlformats-officedocument.theme+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slideLayouts/slideLayout2882.xml" ContentType="application/vnd.openxmlformats-officedocument.presentationml.slideLayout+xml"/>
  <Override PartName="/ppt/slideLayouts/slideLayout2883.xml" ContentType="application/vnd.openxmlformats-officedocument.presentationml.slideLayout+xml"/>
  <Override PartName="/ppt/slideLayouts/slideLayout2884.xml" ContentType="application/vnd.openxmlformats-officedocument.presentationml.slideLayout+xml"/>
  <Override PartName="/ppt/slideLayouts/slideLayout2885.xml" ContentType="application/vnd.openxmlformats-officedocument.presentationml.slideLayout+xml"/>
  <Override PartName="/ppt/slideLayouts/slideLayout2886.xml" ContentType="application/vnd.openxmlformats-officedocument.presentationml.slideLayout+xml"/>
  <Override PartName="/ppt/slideLayouts/slideLayout2887.xml" ContentType="application/vnd.openxmlformats-officedocument.presentationml.slideLayout+xml"/>
  <Override PartName="/ppt/slideLayouts/slideLayout2888.xml" ContentType="application/vnd.openxmlformats-officedocument.presentationml.slideLayout+xml"/>
  <Override PartName="/ppt/slideLayouts/slideLayout2889.xml" ContentType="application/vnd.openxmlformats-officedocument.presentationml.slideLayout+xml"/>
  <Override PartName="/ppt/slideLayouts/slideLayout2890.xml" ContentType="application/vnd.openxmlformats-officedocument.presentationml.slideLayout+xml"/>
  <Override PartName="/ppt/slideLayouts/slideLayout2891.xml" ContentType="application/vnd.openxmlformats-officedocument.presentationml.slideLayout+xml"/>
  <Override PartName="/ppt/slideLayouts/slideLayout2892.xml" ContentType="application/vnd.openxmlformats-officedocument.presentationml.slideLayout+xml"/>
  <Override PartName="/ppt/slideLayouts/slideLayout2893.xml" ContentType="application/vnd.openxmlformats-officedocument.presentationml.slideLayout+xml"/>
  <Override PartName="/ppt/slideLayouts/slideLayout2894.xml" ContentType="application/vnd.openxmlformats-officedocument.presentationml.slideLayout+xml"/>
  <Override PartName="/ppt/theme/theme238.xml" ContentType="application/vnd.openxmlformats-officedocument.theme+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slideLayouts/slideLayout2895.xml" ContentType="application/vnd.openxmlformats-officedocument.presentationml.slideLayout+xml"/>
  <Override PartName="/ppt/slideLayouts/slideLayout2896.xml" ContentType="application/vnd.openxmlformats-officedocument.presentationml.slideLayout+xml"/>
  <Override PartName="/ppt/slideLayouts/slideLayout2897.xml" ContentType="application/vnd.openxmlformats-officedocument.presentationml.slideLayout+xml"/>
  <Override PartName="/ppt/slideLayouts/slideLayout2898.xml" ContentType="application/vnd.openxmlformats-officedocument.presentationml.slideLayout+xml"/>
  <Override PartName="/ppt/slideLayouts/slideLayout2899.xml" ContentType="application/vnd.openxmlformats-officedocument.presentationml.slideLayout+xml"/>
  <Override PartName="/ppt/slideLayouts/slideLayout2900.xml" ContentType="application/vnd.openxmlformats-officedocument.presentationml.slideLayout+xml"/>
  <Override PartName="/ppt/slideLayouts/slideLayout2901.xml" ContentType="application/vnd.openxmlformats-officedocument.presentationml.slideLayout+xml"/>
  <Override PartName="/ppt/slideLayouts/slideLayout2902.xml" ContentType="application/vnd.openxmlformats-officedocument.presentationml.slideLayout+xml"/>
  <Override PartName="/ppt/slideLayouts/slideLayout2903.xml" ContentType="application/vnd.openxmlformats-officedocument.presentationml.slideLayout+xml"/>
  <Override PartName="/ppt/slideLayouts/slideLayout2904.xml" ContentType="application/vnd.openxmlformats-officedocument.presentationml.slideLayout+xml"/>
  <Override PartName="/ppt/slideLayouts/slideLayout2905.xml" ContentType="application/vnd.openxmlformats-officedocument.presentationml.slideLayout+xml"/>
  <Override PartName="/ppt/theme/theme239.xml" ContentType="application/vnd.openxmlformats-officedocument.theme+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slideLayouts/slideLayout2906.xml" ContentType="application/vnd.openxmlformats-officedocument.presentationml.slideLayout+xml"/>
  <Override PartName="/ppt/slideLayouts/slideLayout2907.xml" ContentType="application/vnd.openxmlformats-officedocument.presentationml.slideLayout+xml"/>
  <Override PartName="/ppt/slideLayouts/slideLayout2908.xml" ContentType="application/vnd.openxmlformats-officedocument.presentationml.slideLayout+xml"/>
  <Override PartName="/ppt/slideLayouts/slideLayout2909.xml" ContentType="application/vnd.openxmlformats-officedocument.presentationml.slideLayout+xml"/>
  <Override PartName="/ppt/slideLayouts/slideLayout2910.xml" ContentType="application/vnd.openxmlformats-officedocument.presentationml.slideLayout+xml"/>
  <Override PartName="/ppt/slideLayouts/slideLayout2911.xml" ContentType="application/vnd.openxmlformats-officedocument.presentationml.slideLayout+xml"/>
  <Override PartName="/ppt/slideLayouts/slideLayout2912.xml" ContentType="application/vnd.openxmlformats-officedocument.presentationml.slideLayout+xml"/>
  <Override PartName="/ppt/slideLayouts/slideLayout2913.xml" ContentType="application/vnd.openxmlformats-officedocument.presentationml.slideLayout+xml"/>
  <Override PartName="/ppt/slideLayouts/slideLayout2914.xml" ContentType="application/vnd.openxmlformats-officedocument.presentationml.slideLayout+xml"/>
  <Override PartName="/ppt/slideLayouts/slideLayout2915.xml" ContentType="application/vnd.openxmlformats-officedocument.presentationml.slideLayout+xml"/>
  <Override PartName="/ppt/slideLayouts/slideLayout2916.xml" ContentType="application/vnd.openxmlformats-officedocument.presentationml.slideLayout+xml"/>
  <Override PartName="/ppt/theme/theme240.xml" ContentType="application/vnd.openxmlformats-officedocument.theme+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slideLayouts/slideLayout2917.xml" ContentType="application/vnd.openxmlformats-officedocument.presentationml.slideLayout+xml"/>
  <Override PartName="/ppt/slideLayouts/slideLayout2918.xml" ContentType="application/vnd.openxmlformats-officedocument.presentationml.slideLayout+xml"/>
  <Override PartName="/ppt/slideLayouts/slideLayout2919.xml" ContentType="application/vnd.openxmlformats-officedocument.presentationml.slideLayout+xml"/>
  <Override PartName="/ppt/slideLayouts/slideLayout2920.xml" ContentType="application/vnd.openxmlformats-officedocument.presentationml.slideLayout+xml"/>
  <Override PartName="/ppt/slideLayouts/slideLayout2921.xml" ContentType="application/vnd.openxmlformats-officedocument.presentationml.slideLayout+xml"/>
  <Override PartName="/ppt/slideLayouts/slideLayout2922.xml" ContentType="application/vnd.openxmlformats-officedocument.presentationml.slideLayout+xml"/>
  <Override PartName="/ppt/slideLayouts/slideLayout2923.xml" ContentType="application/vnd.openxmlformats-officedocument.presentationml.slideLayout+xml"/>
  <Override PartName="/ppt/slideLayouts/slideLayout2924.xml" ContentType="application/vnd.openxmlformats-officedocument.presentationml.slideLayout+xml"/>
  <Override PartName="/ppt/slideLayouts/slideLayout2925.xml" ContentType="application/vnd.openxmlformats-officedocument.presentationml.slideLayout+xml"/>
  <Override PartName="/ppt/slideLayouts/slideLayout2926.xml" ContentType="application/vnd.openxmlformats-officedocument.presentationml.slideLayout+xml"/>
  <Override PartName="/ppt/slideLayouts/slideLayout2927.xml" ContentType="application/vnd.openxmlformats-officedocument.presentationml.slideLayout+xml"/>
  <Override PartName="/ppt/theme/theme241.xml" ContentType="application/vnd.openxmlformats-officedocument.theme+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slideLayouts/slideLayout2928.xml" ContentType="application/vnd.openxmlformats-officedocument.presentationml.slideLayout+xml"/>
  <Override PartName="/ppt/slideLayouts/slideLayout2929.xml" ContentType="application/vnd.openxmlformats-officedocument.presentationml.slideLayout+xml"/>
  <Override PartName="/ppt/slideLayouts/slideLayout2930.xml" ContentType="application/vnd.openxmlformats-officedocument.presentationml.slideLayout+xml"/>
  <Override PartName="/ppt/slideLayouts/slideLayout2931.xml" ContentType="application/vnd.openxmlformats-officedocument.presentationml.slideLayout+xml"/>
  <Override PartName="/ppt/slideLayouts/slideLayout2932.xml" ContentType="application/vnd.openxmlformats-officedocument.presentationml.slideLayout+xml"/>
  <Override PartName="/ppt/slideLayouts/slideLayout2933.xml" ContentType="application/vnd.openxmlformats-officedocument.presentationml.slideLayout+xml"/>
  <Override PartName="/ppt/slideLayouts/slideLayout2934.xml" ContentType="application/vnd.openxmlformats-officedocument.presentationml.slideLayout+xml"/>
  <Override PartName="/ppt/slideLayouts/slideLayout2935.xml" ContentType="application/vnd.openxmlformats-officedocument.presentationml.slideLayout+xml"/>
  <Override PartName="/ppt/slideLayouts/slideLayout2936.xml" ContentType="application/vnd.openxmlformats-officedocument.presentationml.slideLayout+xml"/>
  <Override PartName="/ppt/slideLayouts/slideLayout2937.xml" ContentType="application/vnd.openxmlformats-officedocument.presentationml.slideLayout+xml"/>
  <Override PartName="/ppt/slideLayouts/slideLayout2938.xml" ContentType="application/vnd.openxmlformats-officedocument.presentationml.slideLayout+xml"/>
  <Override PartName="/ppt/theme/theme242.xml" ContentType="application/vnd.openxmlformats-officedocument.theme+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slideLayouts/slideLayout2939.xml" ContentType="application/vnd.openxmlformats-officedocument.presentationml.slideLayout+xml"/>
  <Override PartName="/ppt/slideLayouts/slideLayout2940.xml" ContentType="application/vnd.openxmlformats-officedocument.presentationml.slideLayout+xml"/>
  <Override PartName="/ppt/slideLayouts/slideLayout2941.xml" ContentType="application/vnd.openxmlformats-officedocument.presentationml.slideLayout+xml"/>
  <Override PartName="/ppt/slideLayouts/slideLayout2942.xml" ContentType="application/vnd.openxmlformats-officedocument.presentationml.slideLayout+xml"/>
  <Override PartName="/ppt/slideLayouts/slideLayout2943.xml" ContentType="application/vnd.openxmlformats-officedocument.presentationml.slideLayout+xml"/>
  <Override PartName="/ppt/slideLayouts/slideLayout2944.xml" ContentType="application/vnd.openxmlformats-officedocument.presentationml.slideLayout+xml"/>
  <Override PartName="/ppt/slideLayouts/slideLayout2945.xml" ContentType="application/vnd.openxmlformats-officedocument.presentationml.slideLayout+xml"/>
  <Override PartName="/ppt/slideLayouts/slideLayout2946.xml" ContentType="application/vnd.openxmlformats-officedocument.presentationml.slideLayout+xml"/>
  <Override PartName="/ppt/slideLayouts/slideLayout2947.xml" ContentType="application/vnd.openxmlformats-officedocument.presentationml.slideLayout+xml"/>
  <Override PartName="/ppt/slideLayouts/slideLayout2948.xml" ContentType="application/vnd.openxmlformats-officedocument.presentationml.slideLayout+xml"/>
  <Override PartName="/ppt/slideLayouts/slideLayout2949.xml" ContentType="application/vnd.openxmlformats-officedocument.presentationml.slideLayout+xml"/>
  <Override PartName="/ppt/theme/theme243.xml" ContentType="application/vnd.openxmlformats-officedocument.theme+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embeddings/oleObject4.bin" ContentType="application/vnd.openxmlformats-officedocument.oleObject"/>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slideLayouts/slideLayout2950.xml" ContentType="application/vnd.openxmlformats-officedocument.presentationml.slideLayout+xml"/>
  <Override PartName="/ppt/theme/theme244.xml" ContentType="application/vnd.openxmlformats-officedocument.theme+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slideLayouts/slideLayout2951.xml" ContentType="application/vnd.openxmlformats-officedocument.presentationml.slideLayout+xml"/>
  <Override PartName="/ppt/theme/theme245.xml" ContentType="application/vnd.openxmlformats-officedocument.theme+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slideLayouts/slideLayout2952.xml" ContentType="application/vnd.openxmlformats-officedocument.presentationml.slideLayout+xml"/>
  <Override PartName="/ppt/slideLayouts/slideLayout2953.xml" ContentType="application/vnd.openxmlformats-officedocument.presentationml.slideLayout+xml"/>
  <Override PartName="/ppt/slideLayouts/slideLayout2954.xml" ContentType="application/vnd.openxmlformats-officedocument.presentationml.slideLayout+xml"/>
  <Override PartName="/ppt/slideLayouts/slideLayout2955.xml" ContentType="application/vnd.openxmlformats-officedocument.presentationml.slideLayout+xml"/>
  <Override PartName="/ppt/slideLayouts/slideLayout2956.xml" ContentType="application/vnd.openxmlformats-officedocument.presentationml.slideLayout+xml"/>
  <Override PartName="/ppt/slideLayouts/slideLayout2957.xml" ContentType="application/vnd.openxmlformats-officedocument.presentationml.slideLayout+xml"/>
  <Override PartName="/ppt/slideLayouts/slideLayout2958.xml" ContentType="application/vnd.openxmlformats-officedocument.presentationml.slideLayout+xml"/>
  <Override PartName="/ppt/slideLayouts/slideLayout2959.xml" ContentType="application/vnd.openxmlformats-officedocument.presentationml.slideLayout+xml"/>
  <Override PartName="/ppt/theme/theme246.xml" ContentType="application/vnd.openxmlformats-officedocument.theme+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slideLayouts/slideLayout2960.xml" ContentType="application/vnd.openxmlformats-officedocument.presentationml.slideLayout+xml"/>
  <Override PartName="/ppt/slideLayouts/slideLayout2961.xml" ContentType="application/vnd.openxmlformats-officedocument.presentationml.slideLayout+xml"/>
  <Override PartName="/ppt/slideLayouts/slideLayout2962.xml" ContentType="application/vnd.openxmlformats-officedocument.presentationml.slideLayout+xml"/>
  <Override PartName="/ppt/slideLayouts/slideLayout2963.xml" ContentType="application/vnd.openxmlformats-officedocument.presentationml.slideLayout+xml"/>
  <Override PartName="/ppt/slideLayouts/slideLayout2964.xml" ContentType="application/vnd.openxmlformats-officedocument.presentationml.slideLayout+xml"/>
  <Override PartName="/ppt/slideLayouts/slideLayout2965.xml" ContentType="application/vnd.openxmlformats-officedocument.presentationml.slideLayout+xml"/>
  <Override PartName="/ppt/slideLayouts/slideLayout2966.xml" ContentType="application/vnd.openxmlformats-officedocument.presentationml.slideLayout+xml"/>
  <Override PartName="/ppt/slideLayouts/slideLayout2967.xml" ContentType="application/vnd.openxmlformats-officedocument.presentationml.slideLayout+xml"/>
  <Override PartName="/ppt/slideLayouts/slideLayout2968.xml" ContentType="application/vnd.openxmlformats-officedocument.presentationml.slideLayout+xml"/>
  <Override PartName="/ppt/slideLayouts/slideLayout2969.xml" ContentType="application/vnd.openxmlformats-officedocument.presentationml.slideLayout+xml"/>
  <Override PartName="/ppt/slideLayouts/slideLayout2970.xml" ContentType="application/vnd.openxmlformats-officedocument.presentationml.slideLayout+xml"/>
  <Override PartName="/ppt/slideLayouts/slideLayout2971.xml" ContentType="application/vnd.openxmlformats-officedocument.presentationml.slideLayout+xml"/>
  <Override PartName="/ppt/theme/theme247.xml" ContentType="application/vnd.openxmlformats-officedocument.theme+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slideLayouts/slideLayout2972.xml" ContentType="application/vnd.openxmlformats-officedocument.presentationml.slideLayout+xml"/>
  <Override PartName="/ppt/slideLayouts/slideLayout2973.xml" ContentType="application/vnd.openxmlformats-officedocument.presentationml.slideLayout+xml"/>
  <Override PartName="/ppt/slideLayouts/slideLayout2974.xml" ContentType="application/vnd.openxmlformats-officedocument.presentationml.slideLayout+xml"/>
  <Override PartName="/ppt/slideLayouts/slideLayout2975.xml" ContentType="application/vnd.openxmlformats-officedocument.presentationml.slideLayout+xml"/>
  <Override PartName="/ppt/slideLayouts/slideLayout2976.xml" ContentType="application/vnd.openxmlformats-officedocument.presentationml.slideLayout+xml"/>
  <Override PartName="/ppt/slideLayouts/slideLayout2977.xml" ContentType="application/vnd.openxmlformats-officedocument.presentationml.slideLayout+xml"/>
  <Override PartName="/ppt/slideLayouts/slideLayout2978.xml" ContentType="application/vnd.openxmlformats-officedocument.presentationml.slideLayout+xml"/>
  <Override PartName="/ppt/slideLayouts/slideLayout2979.xml" ContentType="application/vnd.openxmlformats-officedocument.presentationml.slideLayout+xml"/>
  <Override PartName="/ppt/slideLayouts/slideLayout2980.xml" ContentType="application/vnd.openxmlformats-officedocument.presentationml.slideLayout+xml"/>
  <Override PartName="/ppt/slideLayouts/slideLayout2981.xml" ContentType="application/vnd.openxmlformats-officedocument.presentationml.slideLayout+xml"/>
  <Override PartName="/ppt/slideLayouts/slideLayout2982.xml" ContentType="application/vnd.openxmlformats-officedocument.presentationml.slideLayout+xml"/>
  <Override PartName="/ppt/theme/theme248.xml" ContentType="application/vnd.openxmlformats-officedocument.theme+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slideLayouts/slideLayout2983.xml" ContentType="application/vnd.openxmlformats-officedocument.presentationml.slideLayout+xml"/>
  <Override PartName="/ppt/slideLayouts/slideLayout2984.xml" ContentType="application/vnd.openxmlformats-officedocument.presentationml.slideLayout+xml"/>
  <Override PartName="/ppt/slideLayouts/slideLayout2985.xml" ContentType="application/vnd.openxmlformats-officedocument.presentationml.slideLayout+xml"/>
  <Override PartName="/ppt/slideLayouts/slideLayout2986.xml" ContentType="application/vnd.openxmlformats-officedocument.presentationml.slideLayout+xml"/>
  <Override PartName="/ppt/slideLayouts/slideLayout2987.xml" ContentType="application/vnd.openxmlformats-officedocument.presentationml.slideLayout+xml"/>
  <Override PartName="/ppt/slideLayouts/slideLayout2988.xml" ContentType="application/vnd.openxmlformats-officedocument.presentationml.slideLayout+xml"/>
  <Override PartName="/ppt/slideLayouts/slideLayout2989.xml" ContentType="application/vnd.openxmlformats-officedocument.presentationml.slideLayout+xml"/>
  <Override PartName="/ppt/slideLayouts/slideLayout2990.xml" ContentType="application/vnd.openxmlformats-officedocument.presentationml.slideLayout+xml"/>
  <Override PartName="/ppt/slideLayouts/slideLayout2991.xml" ContentType="application/vnd.openxmlformats-officedocument.presentationml.slideLayout+xml"/>
  <Override PartName="/ppt/slideLayouts/slideLayout2992.xml" ContentType="application/vnd.openxmlformats-officedocument.presentationml.slideLayout+xml"/>
  <Override PartName="/ppt/slideLayouts/slideLayout2993.xml" ContentType="application/vnd.openxmlformats-officedocument.presentationml.slideLayout+xml"/>
  <Override PartName="/ppt/theme/theme249.xml" ContentType="application/vnd.openxmlformats-officedocument.theme+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slideLayouts/slideLayout2994.xml" ContentType="application/vnd.openxmlformats-officedocument.presentationml.slideLayout+xml"/>
  <Override PartName="/ppt/slideLayouts/slideLayout2995.xml" ContentType="application/vnd.openxmlformats-officedocument.presentationml.slideLayout+xml"/>
  <Override PartName="/ppt/slideLayouts/slideLayout2996.xml" ContentType="application/vnd.openxmlformats-officedocument.presentationml.slideLayout+xml"/>
  <Override PartName="/ppt/slideLayouts/slideLayout2997.xml" ContentType="application/vnd.openxmlformats-officedocument.presentationml.slideLayout+xml"/>
  <Override PartName="/ppt/slideLayouts/slideLayout2998.xml" ContentType="application/vnd.openxmlformats-officedocument.presentationml.slideLayout+xml"/>
  <Override PartName="/ppt/slideLayouts/slideLayout2999.xml" ContentType="application/vnd.openxmlformats-officedocument.presentationml.slideLayout+xml"/>
  <Override PartName="/ppt/slideLayouts/slideLayout3000.xml" ContentType="application/vnd.openxmlformats-officedocument.presentationml.slideLayout+xml"/>
  <Override PartName="/ppt/slideLayouts/slideLayout3001.xml" ContentType="application/vnd.openxmlformats-officedocument.presentationml.slideLayout+xml"/>
  <Override PartName="/ppt/slideLayouts/slideLayout3002.xml" ContentType="application/vnd.openxmlformats-officedocument.presentationml.slideLayout+xml"/>
  <Override PartName="/ppt/slideLayouts/slideLayout3003.xml" ContentType="application/vnd.openxmlformats-officedocument.presentationml.slideLayout+xml"/>
  <Override PartName="/ppt/slideLayouts/slideLayout3004.xml" ContentType="application/vnd.openxmlformats-officedocument.presentationml.slideLayout+xml"/>
  <Override PartName="/ppt/slideLayouts/slideLayout3005.xml" ContentType="application/vnd.openxmlformats-officedocument.presentationml.slideLayout+xml"/>
  <Override PartName="/ppt/slideLayouts/slideLayout3006.xml" ContentType="application/vnd.openxmlformats-officedocument.presentationml.slideLayout+xml"/>
  <Override PartName="/ppt/theme/theme250.xml" ContentType="application/vnd.openxmlformats-officedocument.theme+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slideLayouts/slideLayout3007.xml" ContentType="application/vnd.openxmlformats-officedocument.presentationml.slideLayout+xml"/>
  <Override PartName="/ppt/slideLayouts/slideLayout3008.xml" ContentType="application/vnd.openxmlformats-officedocument.presentationml.slideLayout+xml"/>
  <Override PartName="/ppt/slideLayouts/slideLayout3009.xml" ContentType="application/vnd.openxmlformats-officedocument.presentationml.slideLayout+xml"/>
  <Override PartName="/ppt/slideLayouts/slideLayout3010.xml" ContentType="application/vnd.openxmlformats-officedocument.presentationml.slideLayout+xml"/>
  <Override PartName="/ppt/slideLayouts/slideLayout3011.xml" ContentType="application/vnd.openxmlformats-officedocument.presentationml.slideLayout+xml"/>
  <Override PartName="/ppt/slideLayouts/slideLayout3012.xml" ContentType="application/vnd.openxmlformats-officedocument.presentationml.slideLayout+xml"/>
  <Override PartName="/ppt/slideLayouts/slideLayout3013.xml" ContentType="application/vnd.openxmlformats-officedocument.presentationml.slideLayout+xml"/>
  <Override PartName="/ppt/slideLayouts/slideLayout3014.xml" ContentType="application/vnd.openxmlformats-officedocument.presentationml.slideLayout+xml"/>
  <Override PartName="/ppt/slideLayouts/slideLayout3015.xml" ContentType="application/vnd.openxmlformats-officedocument.presentationml.slideLayout+xml"/>
  <Override PartName="/ppt/slideLayouts/slideLayout3016.xml" ContentType="application/vnd.openxmlformats-officedocument.presentationml.slideLayout+xml"/>
  <Override PartName="/ppt/slideLayouts/slideLayout3017.xml" ContentType="application/vnd.openxmlformats-officedocument.presentationml.slideLayout+xml"/>
  <Override PartName="/ppt/theme/theme251.xml" ContentType="application/vnd.openxmlformats-officedocument.theme+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slideLayouts/slideLayout3018.xml" ContentType="application/vnd.openxmlformats-officedocument.presentationml.slideLayout+xml"/>
  <Override PartName="/ppt/slideLayouts/slideLayout3019.xml" ContentType="application/vnd.openxmlformats-officedocument.presentationml.slideLayout+xml"/>
  <Override PartName="/ppt/slideLayouts/slideLayout3020.xml" ContentType="application/vnd.openxmlformats-officedocument.presentationml.slideLayout+xml"/>
  <Override PartName="/ppt/slideLayouts/slideLayout3021.xml" ContentType="application/vnd.openxmlformats-officedocument.presentationml.slideLayout+xml"/>
  <Override PartName="/ppt/slideLayouts/slideLayout3022.xml" ContentType="application/vnd.openxmlformats-officedocument.presentationml.slideLayout+xml"/>
  <Override PartName="/ppt/slideLayouts/slideLayout3023.xml" ContentType="application/vnd.openxmlformats-officedocument.presentationml.slideLayout+xml"/>
  <Override PartName="/ppt/slideLayouts/slideLayout3024.xml" ContentType="application/vnd.openxmlformats-officedocument.presentationml.slideLayout+xml"/>
  <Override PartName="/ppt/slideLayouts/slideLayout3025.xml" ContentType="application/vnd.openxmlformats-officedocument.presentationml.slideLayout+xml"/>
  <Override PartName="/ppt/slideLayouts/slideLayout3026.xml" ContentType="application/vnd.openxmlformats-officedocument.presentationml.slideLayout+xml"/>
  <Override PartName="/ppt/slideLayouts/slideLayout3027.xml" ContentType="application/vnd.openxmlformats-officedocument.presentationml.slideLayout+xml"/>
  <Override PartName="/ppt/slideLayouts/slideLayout3028.xml" ContentType="application/vnd.openxmlformats-officedocument.presentationml.slideLayout+xml"/>
  <Override PartName="/ppt/slideLayouts/slideLayout3029.xml" ContentType="application/vnd.openxmlformats-officedocument.presentationml.slideLayout+xml"/>
  <Override PartName="/ppt/slideLayouts/slideLayout3030.xml" ContentType="application/vnd.openxmlformats-officedocument.presentationml.slideLayout+xml"/>
  <Override PartName="/ppt/theme/theme252.xml" ContentType="application/vnd.openxmlformats-officedocument.theme+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slideLayouts/slideLayout3031.xml" ContentType="application/vnd.openxmlformats-officedocument.presentationml.slideLayout+xml"/>
  <Override PartName="/ppt/slideLayouts/slideLayout3032.xml" ContentType="application/vnd.openxmlformats-officedocument.presentationml.slideLayout+xml"/>
  <Override PartName="/ppt/slideLayouts/slideLayout3033.xml" ContentType="application/vnd.openxmlformats-officedocument.presentationml.slideLayout+xml"/>
  <Override PartName="/ppt/slideLayouts/slideLayout3034.xml" ContentType="application/vnd.openxmlformats-officedocument.presentationml.slideLayout+xml"/>
  <Override PartName="/ppt/slideLayouts/slideLayout3035.xml" ContentType="application/vnd.openxmlformats-officedocument.presentationml.slideLayout+xml"/>
  <Override PartName="/ppt/slideLayouts/slideLayout3036.xml" ContentType="application/vnd.openxmlformats-officedocument.presentationml.slideLayout+xml"/>
  <Override PartName="/ppt/slideLayouts/slideLayout3037.xml" ContentType="application/vnd.openxmlformats-officedocument.presentationml.slideLayout+xml"/>
  <Override PartName="/ppt/slideLayouts/slideLayout3038.xml" ContentType="application/vnd.openxmlformats-officedocument.presentationml.slideLayout+xml"/>
  <Override PartName="/ppt/slideLayouts/slideLayout3039.xml" ContentType="application/vnd.openxmlformats-officedocument.presentationml.slideLayout+xml"/>
  <Override PartName="/ppt/slideLayouts/slideLayout3040.xml" ContentType="application/vnd.openxmlformats-officedocument.presentationml.slideLayout+xml"/>
  <Override PartName="/ppt/slideLayouts/slideLayout3041.xml" ContentType="application/vnd.openxmlformats-officedocument.presentationml.slideLayout+xml"/>
  <Override PartName="/ppt/theme/theme253.xml" ContentType="application/vnd.openxmlformats-officedocument.theme+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slideLayouts/slideLayout3042.xml" ContentType="application/vnd.openxmlformats-officedocument.presentationml.slideLayout+xml"/>
  <Override PartName="/ppt/slideLayouts/slideLayout3043.xml" ContentType="application/vnd.openxmlformats-officedocument.presentationml.slideLayout+xml"/>
  <Override PartName="/ppt/slideLayouts/slideLayout3044.xml" ContentType="application/vnd.openxmlformats-officedocument.presentationml.slideLayout+xml"/>
  <Override PartName="/ppt/slideLayouts/slideLayout3045.xml" ContentType="application/vnd.openxmlformats-officedocument.presentationml.slideLayout+xml"/>
  <Override PartName="/ppt/slideLayouts/slideLayout3046.xml" ContentType="application/vnd.openxmlformats-officedocument.presentationml.slideLayout+xml"/>
  <Override PartName="/ppt/slideLayouts/slideLayout3047.xml" ContentType="application/vnd.openxmlformats-officedocument.presentationml.slideLayout+xml"/>
  <Override PartName="/ppt/slideLayouts/slideLayout3048.xml" ContentType="application/vnd.openxmlformats-officedocument.presentationml.slideLayout+xml"/>
  <Override PartName="/ppt/slideLayouts/slideLayout3049.xml" ContentType="application/vnd.openxmlformats-officedocument.presentationml.slideLayout+xml"/>
  <Override PartName="/ppt/slideLayouts/slideLayout3050.xml" ContentType="application/vnd.openxmlformats-officedocument.presentationml.slideLayout+xml"/>
  <Override PartName="/ppt/slideLayouts/slideLayout3051.xml" ContentType="application/vnd.openxmlformats-officedocument.presentationml.slideLayout+xml"/>
  <Override PartName="/ppt/slideLayouts/slideLayout3052.xml" ContentType="application/vnd.openxmlformats-officedocument.presentationml.slideLayout+xml"/>
  <Override PartName="/ppt/slideLayouts/slideLayout3053.xml" ContentType="application/vnd.openxmlformats-officedocument.presentationml.slideLayout+xml"/>
  <Override PartName="/ppt/slideLayouts/slideLayout3054.xml" ContentType="application/vnd.openxmlformats-officedocument.presentationml.slideLayout+xml"/>
  <Override PartName="/ppt/theme/theme254.xml" ContentType="application/vnd.openxmlformats-officedocument.theme+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slideLayouts/slideLayout3055.xml" ContentType="application/vnd.openxmlformats-officedocument.presentationml.slideLayout+xml"/>
  <Override PartName="/ppt/slideLayouts/slideLayout3056.xml" ContentType="application/vnd.openxmlformats-officedocument.presentationml.slideLayout+xml"/>
  <Override PartName="/ppt/slideLayouts/slideLayout3057.xml" ContentType="application/vnd.openxmlformats-officedocument.presentationml.slideLayout+xml"/>
  <Override PartName="/ppt/slideLayouts/slideLayout3058.xml" ContentType="application/vnd.openxmlformats-officedocument.presentationml.slideLayout+xml"/>
  <Override PartName="/ppt/slideLayouts/slideLayout3059.xml" ContentType="application/vnd.openxmlformats-officedocument.presentationml.slideLayout+xml"/>
  <Override PartName="/ppt/slideLayouts/slideLayout3060.xml" ContentType="application/vnd.openxmlformats-officedocument.presentationml.slideLayout+xml"/>
  <Override PartName="/ppt/slideLayouts/slideLayout3061.xml" ContentType="application/vnd.openxmlformats-officedocument.presentationml.slideLayout+xml"/>
  <Override PartName="/ppt/slideLayouts/slideLayout3062.xml" ContentType="application/vnd.openxmlformats-officedocument.presentationml.slideLayout+xml"/>
  <Override PartName="/ppt/slideLayouts/slideLayout3063.xml" ContentType="application/vnd.openxmlformats-officedocument.presentationml.slideLayout+xml"/>
  <Override PartName="/ppt/slideLayouts/slideLayout3064.xml" ContentType="application/vnd.openxmlformats-officedocument.presentationml.slideLayout+xml"/>
  <Override PartName="/ppt/slideLayouts/slideLayout3065.xml" ContentType="application/vnd.openxmlformats-officedocument.presentationml.slideLayout+xml"/>
  <Override PartName="/ppt/slideLayouts/slideLayout3066.xml" ContentType="application/vnd.openxmlformats-officedocument.presentationml.slideLayout+xml"/>
  <Override PartName="/ppt/slideLayouts/slideLayout3067.xml" ContentType="application/vnd.openxmlformats-officedocument.presentationml.slideLayout+xml"/>
  <Override PartName="/ppt/theme/theme255.xml" ContentType="application/vnd.openxmlformats-officedocument.theme+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slideLayouts/slideLayout3068.xml" ContentType="application/vnd.openxmlformats-officedocument.presentationml.slideLayout+xml"/>
  <Override PartName="/ppt/slideLayouts/slideLayout3069.xml" ContentType="application/vnd.openxmlformats-officedocument.presentationml.slideLayout+xml"/>
  <Override PartName="/ppt/theme/theme256.xml" ContentType="application/vnd.openxmlformats-officedocument.theme+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slideLayouts/slideLayout3070.xml" ContentType="application/vnd.openxmlformats-officedocument.presentationml.slideLayout+xml"/>
  <Override PartName="/ppt/slideLayouts/slideLayout3071.xml" ContentType="application/vnd.openxmlformats-officedocument.presentationml.slideLayout+xml"/>
  <Override PartName="/ppt/slideLayouts/slideLayout3072.xml" ContentType="application/vnd.openxmlformats-officedocument.presentationml.slideLayout+xml"/>
  <Override PartName="/ppt/slideLayouts/slideLayout3073.xml" ContentType="application/vnd.openxmlformats-officedocument.presentationml.slideLayout+xml"/>
  <Override PartName="/ppt/slideLayouts/slideLayout3074.xml" ContentType="application/vnd.openxmlformats-officedocument.presentationml.slideLayout+xml"/>
  <Override PartName="/ppt/slideLayouts/slideLayout3075.xml" ContentType="application/vnd.openxmlformats-officedocument.presentationml.slideLayout+xml"/>
  <Override PartName="/ppt/slideLayouts/slideLayout3076.xml" ContentType="application/vnd.openxmlformats-officedocument.presentationml.slideLayout+xml"/>
  <Override PartName="/ppt/slideLayouts/slideLayout3077.xml" ContentType="application/vnd.openxmlformats-officedocument.presentationml.slideLayout+xml"/>
  <Override PartName="/ppt/slideLayouts/slideLayout3078.xml" ContentType="application/vnd.openxmlformats-officedocument.presentationml.slideLayout+xml"/>
  <Override PartName="/ppt/slideLayouts/slideLayout3079.xml" ContentType="application/vnd.openxmlformats-officedocument.presentationml.slideLayout+xml"/>
  <Override PartName="/ppt/slideLayouts/slideLayout3080.xml" ContentType="application/vnd.openxmlformats-officedocument.presentationml.slideLayout+xml"/>
  <Override PartName="/ppt/theme/theme257.xml" ContentType="application/vnd.openxmlformats-officedocument.theme+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slideLayouts/slideLayout3081.xml" ContentType="application/vnd.openxmlformats-officedocument.presentationml.slideLayout+xml"/>
  <Override PartName="/ppt/slideLayouts/slideLayout3082.xml" ContentType="application/vnd.openxmlformats-officedocument.presentationml.slideLayout+xml"/>
  <Override PartName="/ppt/slideLayouts/slideLayout3083.xml" ContentType="application/vnd.openxmlformats-officedocument.presentationml.slideLayout+xml"/>
  <Override PartName="/ppt/slideLayouts/slideLayout3084.xml" ContentType="application/vnd.openxmlformats-officedocument.presentationml.slideLayout+xml"/>
  <Override PartName="/ppt/slideLayouts/slideLayout3085.xml" ContentType="application/vnd.openxmlformats-officedocument.presentationml.slideLayout+xml"/>
  <Override PartName="/ppt/slideLayouts/slideLayout3086.xml" ContentType="application/vnd.openxmlformats-officedocument.presentationml.slideLayout+xml"/>
  <Override PartName="/ppt/slideLayouts/slideLayout3087.xml" ContentType="application/vnd.openxmlformats-officedocument.presentationml.slideLayout+xml"/>
  <Override PartName="/ppt/slideLayouts/slideLayout3088.xml" ContentType="application/vnd.openxmlformats-officedocument.presentationml.slideLayout+xml"/>
  <Override PartName="/ppt/slideLayouts/slideLayout3089.xml" ContentType="application/vnd.openxmlformats-officedocument.presentationml.slideLayout+xml"/>
  <Override PartName="/ppt/slideLayouts/slideLayout3090.xml" ContentType="application/vnd.openxmlformats-officedocument.presentationml.slideLayout+xml"/>
  <Override PartName="/ppt/slideLayouts/slideLayout3091.xml" ContentType="application/vnd.openxmlformats-officedocument.presentationml.slideLayout+xml"/>
  <Override PartName="/ppt/slideLayouts/slideLayout3092.xml" ContentType="application/vnd.openxmlformats-officedocument.presentationml.slideLayout+xml"/>
  <Override PartName="/ppt/slideLayouts/slideLayout3093.xml" ContentType="application/vnd.openxmlformats-officedocument.presentationml.slideLayout+xml"/>
  <Override PartName="/ppt/theme/theme258.xml" ContentType="application/vnd.openxmlformats-officedocument.theme+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slideLayouts/slideLayout3094.xml" ContentType="application/vnd.openxmlformats-officedocument.presentationml.slideLayout+xml"/>
  <Override PartName="/ppt/slideLayouts/slideLayout3095.xml" ContentType="application/vnd.openxmlformats-officedocument.presentationml.slideLayout+xml"/>
  <Override PartName="/ppt/slideLayouts/slideLayout3096.xml" ContentType="application/vnd.openxmlformats-officedocument.presentationml.slideLayout+xml"/>
  <Override PartName="/ppt/slideLayouts/slideLayout3097.xml" ContentType="application/vnd.openxmlformats-officedocument.presentationml.slideLayout+xml"/>
  <Override PartName="/ppt/slideLayouts/slideLayout3098.xml" ContentType="application/vnd.openxmlformats-officedocument.presentationml.slideLayout+xml"/>
  <Override PartName="/ppt/slideLayouts/slideLayout3099.xml" ContentType="application/vnd.openxmlformats-officedocument.presentationml.slideLayout+xml"/>
  <Override PartName="/ppt/slideLayouts/slideLayout3100.xml" ContentType="application/vnd.openxmlformats-officedocument.presentationml.slideLayout+xml"/>
  <Override PartName="/ppt/slideLayouts/slideLayout3101.xml" ContentType="application/vnd.openxmlformats-officedocument.presentationml.slideLayout+xml"/>
  <Override PartName="/ppt/slideLayouts/slideLayout3102.xml" ContentType="application/vnd.openxmlformats-officedocument.presentationml.slideLayout+xml"/>
  <Override PartName="/ppt/slideLayouts/slideLayout3103.xml" ContentType="application/vnd.openxmlformats-officedocument.presentationml.slideLayout+xml"/>
  <Override PartName="/ppt/slideLayouts/slideLayout3104.xml" ContentType="application/vnd.openxmlformats-officedocument.presentationml.slideLayout+xml"/>
  <Override PartName="/ppt/slideLayouts/slideLayout3105.xml" ContentType="application/vnd.openxmlformats-officedocument.presentationml.slideLayout+xml"/>
  <Override PartName="/ppt/slideLayouts/slideLayout3106.xml" ContentType="application/vnd.openxmlformats-officedocument.presentationml.slideLayout+xml"/>
  <Override PartName="/ppt/slideLayouts/slideLayout3107.xml" ContentType="application/vnd.openxmlformats-officedocument.presentationml.slideLayout+xml"/>
  <Override PartName="/ppt/slideLayouts/slideLayout3108.xml" ContentType="application/vnd.openxmlformats-officedocument.presentationml.slideLayout+xml"/>
  <Override PartName="/ppt/theme/theme259.xml" ContentType="application/vnd.openxmlformats-officedocument.theme+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slideLayouts/slideLayout3109.xml" ContentType="application/vnd.openxmlformats-officedocument.presentationml.slideLayout+xml"/>
  <Override PartName="/ppt/slideLayouts/slideLayout3110.xml" ContentType="application/vnd.openxmlformats-officedocument.presentationml.slideLayout+xml"/>
  <Override PartName="/ppt/slideLayouts/slideLayout3111.xml" ContentType="application/vnd.openxmlformats-officedocument.presentationml.slideLayout+xml"/>
  <Override PartName="/ppt/slideLayouts/slideLayout3112.xml" ContentType="application/vnd.openxmlformats-officedocument.presentationml.slideLayout+xml"/>
  <Override PartName="/ppt/slideLayouts/slideLayout3113.xml" ContentType="application/vnd.openxmlformats-officedocument.presentationml.slideLayout+xml"/>
  <Override PartName="/ppt/slideLayouts/slideLayout3114.xml" ContentType="application/vnd.openxmlformats-officedocument.presentationml.slideLayout+xml"/>
  <Override PartName="/ppt/slideLayouts/slideLayout3115.xml" ContentType="application/vnd.openxmlformats-officedocument.presentationml.slideLayout+xml"/>
  <Override PartName="/ppt/slideLayouts/slideLayout3116.xml" ContentType="application/vnd.openxmlformats-officedocument.presentationml.slideLayout+xml"/>
  <Override PartName="/ppt/slideLayouts/slideLayout3117.xml" ContentType="application/vnd.openxmlformats-officedocument.presentationml.slideLayout+xml"/>
  <Override PartName="/ppt/slideLayouts/slideLayout3118.xml" ContentType="application/vnd.openxmlformats-officedocument.presentationml.slideLayout+xml"/>
  <Override PartName="/ppt/slideLayouts/slideLayout3119.xml" ContentType="application/vnd.openxmlformats-officedocument.presentationml.slideLayout+xml"/>
  <Override PartName="/ppt/slideLayouts/slideLayout3120.xml" ContentType="application/vnd.openxmlformats-officedocument.presentationml.slideLayout+xml"/>
  <Override PartName="/ppt/slideLayouts/slideLayout3121.xml" ContentType="application/vnd.openxmlformats-officedocument.presentationml.slideLayout+xml"/>
  <Override PartName="/ppt/slideLayouts/slideLayout3122.xml" ContentType="application/vnd.openxmlformats-officedocument.presentationml.slideLayout+xml"/>
  <Override PartName="/ppt/slideLayouts/slideLayout3123.xml" ContentType="application/vnd.openxmlformats-officedocument.presentationml.slideLayout+xml"/>
  <Override PartName="/ppt/theme/theme260.xml" ContentType="application/vnd.openxmlformats-officedocument.theme+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slideLayouts/slideLayout3124.xml" ContentType="application/vnd.openxmlformats-officedocument.presentationml.slideLayout+xml"/>
  <Override PartName="/ppt/slideLayouts/slideLayout3125.xml" ContentType="application/vnd.openxmlformats-officedocument.presentationml.slideLayout+xml"/>
  <Override PartName="/ppt/slideLayouts/slideLayout3126.xml" ContentType="application/vnd.openxmlformats-officedocument.presentationml.slideLayout+xml"/>
  <Override PartName="/ppt/slideLayouts/slideLayout3127.xml" ContentType="application/vnd.openxmlformats-officedocument.presentationml.slideLayout+xml"/>
  <Override PartName="/ppt/slideLayouts/slideLayout3128.xml" ContentType="application/vnd.openxmlformats-officedocument.presentationml.slideLayout+xml"/>
  <Override PartName="/ppt/slideLayouts/slideLayout3129.xml" ContentType="application/vnd.openxmlformats-officedocument.presentationml.slideLayout+xml"/>
  <Override PartName="/ppt/slideLayouts/slideLayout3130.xml" ContentType="application/vnd.openxmlformats-officedocument.presentationml.slideLayout+xml"/>
  <Override PartName="/ppt/slideLayouts/slideLayout3131.xml" ContentType="application/vnd.openxmlformats-officedocument.presentationml.slideLayout+xml"/>
  <Override PartName="/ppt/slideLayouts/slideLayout3132.xml" ContentType="application/vnd.openxmlformats-officedocument.presentationml.slideLayout+xml"/>
  <Override PartName="/ppt/slideLayouts/slideLayout3133.xml" ContentType="application/vnd.openxmlformats-officedocument.presentationml.slideLayout+xml"/>
  <Override PartName="/ppt/slideLayouts/slideLayout3134.xml" ContentType="application/vnd.openxmlformats-officedocument.presentationml.slideLayout+xml"/>
  <Override PartName="/ppt/theme/theme261.xml" ContentType="application/vnd.openxmlformats-officedocument.theme+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slideLayouts/slideLayout3135.xml" ContentType="application/vnd.openxmlformats-officedocument.presentationml.slideLayout+xml"/>
  <Override PartName="/ppt/slideLayouts/slideLayout3136.xml" ContentType="application/vnd.openxmlformats-officedocument.presentationml.slideLayout+xml"/>
  <Override PartName="/ppt/slideLayouts/slideLayout3137.xml" ContentType="application/vnd.openxmlformats-officedocument.presentationml.slideLayout+xml"/>
  <Override PartName="/ppt/slideLayouts/slideLayout3138.xml" ContentType="application/vnd.openxmlformats-officedocument.presentationml.slideLayout+xml"/>
  <Override PartName="/ppt/slideLayouts/slideLayout3139.xml" ContentType="application/vnd.openxmlformats-officedocument.presentationml.slideLayout+xml"/>
  <Override PartName="/ppt/slideLayouts/slideLayout3140.xml" ContentType="application/vnd.openxmlformats-officedocument.presentationml.slideLayout+xml"/>
  <Override PartName="/ppt/slideLayouts/slideLayout3141.xml" ContentType="application/vnd.openxmlformats-officedocument.presentationml.slideLayout+xml"/>
  <Override PartName="/ppt/slideLayouts/slideLayout3142.xml" ContentType="application/vnd.openxmlformats-officedocument.presentationml.slideLayout+xml"/>
  <Override PartName="/ppt/slideLayouts/slideLayout3143.xml" ContentType="application/vnd.openxmlformats-officedocument.presentationml.slideLayout+xml"/>
  <Override PartName="/ppt/slideLayouts/slideLayout3144.xml" ContentType="application/vnd.openxmlformats-officedocument.presentationml.slideLayout+xml"/>
  <Override PartName="/ppt/slideLayouts/slideLayout3145.xml" ContentType="application/vnd.openxmlformats-officedocument.presentationml.slideLayout+xml"/>
  <Override PartName="/ppt/theme/theme262.xml" ContentType="application/vnd.openxmlformats-officedocument.theme+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slideLayouts/slideLayout3146.xml" ContentType="application/vnd.openxmlformats-officedocument.presentationml.slideLayout+xml"/>
  <Override PartName="/ppt/slideLayouts/slideLayout3147.xml" ContentType="application/vnd.openxmlformats-officedocument.presentationml.slideLayout+xml"/>
  <Override PartName="/ppt/slideLayouts/slideLayout3148.xml" ContentType="application/vnd.openxmlformats-officedocument.presentationml.slideLayout+xml"/>
  <Override PartName="/ppt/slideLayouts/slideLayout3149.xml" ContentType="application/vnd.openxmlformats-officedocument.presentationml.slideLayout+xml"/>
  <Override PartName="/ppt/slideLayouts/slideLayout3150.xml" ContentType="application/vnd.openxmlformats-officedocument.presentationml.slideLayout+xml"/>
  <Override PartName="/ppt/slideLayouts/slideLayout3151.xml" ContentType="application/vnd.openxmlformats-officedocument.presentationml.slideLayout+xml"/>
  <Override PartName="/ppt/slideLayouts/slideLayout3152.xml" ContentType="application/vnd.openxmlformats-officedocument.presentationml.slideLayout+xml"/>
  <Override PartName="/ppt/slideLayouts/slideLayout3153.xml" ContentType="application/vnd.openxmlformats-officedocument.presentationml.slideLayout+xml"/>
  <Override PartName="/ppt/slideLayouts/slideLayout3154.xml" ContentType="application/vnd.openxmlformats-officedocument.presentationml.slideLayout+xml"/>
  <Override PartName="/ppt/slideLayouts/slideLayout3155.xml" ContentType="application/vnd.openxmlformats-officedocument.presentationml.slideLayout+xml"/>
  <Override PartName="/ppt/slideLayouts/slideLayout3156.xml" ContentType="application/vnd.openxmlformats-officedocument.presentationml.slideLayout+xml"/>
  <Override PartName="/ppt/theme/theme263.xml" ContentType="application/vnd.openxmlformats-officedocument.theme+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slideLayouts/slideLayout3157.xml" ContentType="application/vnd.openxmlformats-officedocument.presentationml.slideLayout+xml"/>
  <Override PartName="/ppt/slideLayouts/slideLayout3158.xml" ContentType="application/vnd.openxmlformats-officedocument.presentationml.slideLayout+xml"/>
  <Override PartName="/ppt/slideLayouts/slideLayout3159.xml" ContentType="application/vnd.openxmlformats-officedocument.presentationml.slideLayout+xml"/>
  <Override PartName="/ppt/slideLayouts/slideLayout3160.xml" ContentType="application/vnd.openxmlformats-officedocument.presentationml.slideLayout+xml"/>
  <Override PartName="/ppt/slideLayouts/slideLayout3161.xml" ContentType="application/vnd.openxmlformats-officedocument.presentationml.slideLayout+xml"/>
  <Override PartName="/ppt/slideLayouts/slideLayout3162.xml" ContentType="application/vnd.openxmlformats-officedocument.presentationml.slideLayout+xml"/>
  <Override PartName="/ppt/slideLayouts/slideLayout3163.xml" ContentType="application/vnd.openxmlformats-officedocument.presentationml.slideLayout+xml"/>
  <Override PartName="/ppt/slideLayouts/slideLayout3164.xml" ContentType="application/vnd.openxmlformats-officedocument.presentationml.slideLayout+xml"/>
  <Override PartName="/ppt/slideLayouts/slideLayout3165.xml" ContentType="application/vnd.openxmlformats-officedocument.presentationml.slideLayout+xml"/>
  <Override PartName="/ppt/slideLayouts/slideLayout3166.xml" ContentType="application/vnd.openxmlformats-officedocument.presentationml.slideLayout+xml"/>
  <Override PartName="/ppt/slideLayouts/slideLayout3167.xml" ContentType="application/vnd.openxmlformats-officedocument.presentationml.slideLayout+xml"/>
  <Override PartName="/ppt/slideLayouts/slideLayout3168.xml" ContentType="application/vnd.openxmlformats-officedocument.presentationml.slideLayout+xml"/>
  <Override PartName="/ppt/slideLayouts/slideLayout3169.xml" ContentType="application/vnd.openxmlformats-officedocument.presentationml.slideLayout+xml"/>
  <Override PartName="/ppt/slideLayouts/slideLayout3170.xml" ContentType="application/vnd.openxmlformats-officedocument.presentationml.slideLayout+xml"/>
  <Override PartName="/ppt/theme/theme264.xml" ContentType="application/vnd.openxmlformats-officedocument.theme+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slideLayouts/slideLayout3171.xml" ContentType="application/vnd.openxmlformats-officedocument.presentationml.slideLayout+xml"/>
  <Override PartName="/ppt/slideLayouts/slideLayout3172.xml" ContentType="application/vnd.openxmlformats-officedocument.presentationml.slideLayout+xml"/>
  <Override PartName="/ppt/slideLayouts/slideLayout3173.xml" ContentType="application/vnd.openxmlformats-officedocument.presentationml.slideLayout+xml"/>
  <Override PartName="/ppt/slideLayouts/slideLayout3174.xml" ContentType="application/vnd.openxmlformats-officedocument.presentationml.slideLayout+xml"/>
  <Override PartName="/ppt/slideLayouts/slideLayout3175.xml" ContentType="application/vnd.openxmlformats-officedocument.presentationml.slideLayout+xml"/>
  <Override PartName="/ppt/slideLayouts/slideLayout3176.xml" ContentType="application/vnd.openxmlformats-officedocument.presentationml.slideLayout+xml"/>
  <Override PartName="/ppt/slideLayouts/slideLayout3177.xml" ContentType="application/vnd.openxmlformats-officedocument.presentationml.slideLayout+xml"/>
  <Override PartName="/ppt/slideLayouts/slideLayout3178.xml" ContentType="application/vnd.openxmlformats-officedocument.presentationml.slideLayout+xml"/>
  <Override PartName="/ppt/slideLayouts/slideLayout3179.xml" ContentType="application/vnd.openxmlformats-officedocument.presentationml.slideLayout+xml"/>
  <Override PartName="/ppt/slideLayouts/slideLayout3180.xml" ContentType="application/vnd.openxmlformats-officedocument.presentationml.slideLayout+xml"/>
  <Override PartName="/ppt/slideLayouts/slideLayout3181.xml" ContentType="application/vnd.openxmlformats-officedocument.presentationml.slideLayout+xml"/>
  <Override PartName="/ppt/theme/theme265.xml" ContentType="application/vnd.openxmlformats-officedocument.theme+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slideLayouts/slideLayout3182.xml" ContentType="application/vnd.openxmlformats-officedocument.presentationml.slideLayout+xml"/>
  <Override PartName="/ppt/slideLayouts/slideLayout3183.xml" ContentType="application/vnd.openxmlformats-officedocument.presentationml.slideLayout+xml"/>
  <Override PartName="/ppt/slideLayouts/slideLayout3184.xml" ContentType="application/vnd.openxmlformats-officedocument.presentationml.slideLayout+xml"/>
  <Override PartName="/ppt/slideLayouts/slideLayout3185.xml" ContentType="application/vnd.openxmlformats-officedocument.presentationml.slideLayout+xml"/>
  <Override PartName="/ppt/slideLayouts/slideLayout3186.xml" ContentType="application/vnd.openxmlformats-officedocument.presentationml.slideLayout+xml"/>
  <Override PartName="/ppt/slideLayouts/slideLayout3187.xml" ContentType="application/vnd.openxmlformats-officedocument.presentationml.slideLayout+xml"/>
  <Override PartName="/ppt/slideLayouts/slideLayout3188.xml" ContentType="application/vnd.openxmlformats-officedocument.presentationml.slideLayout+xml"/>
  <Override PartName="/ppt/slideLayouts/slideLayout3189.xml" ContentType="application/vnd.openxmlformats-officedocument.presentationml.slideLayout+xml"/>
  <Override PartName="/ppt/slideLayouts/slideLayout3190.xml" ContentType="application/vnd.openxmlformats-officedocument.presentationml.slideLayout+xml"/>
  <Override PartName="/ppt/slideLayouts/slideLayout3191.xml" ContentType="application/vnd.openxmlformats-officedocument.presentationml.slideLayout+xml"/>
  <Override PartName="/ppt/slideLayouts/slideLayout3192.xml" ContentType="application/vnd.openxmlformats-officedocument.presentationml.slideLayout+xml"/>
  <Override PartName="/ppt/slideLayouts/slideLayout3193.xml" ContentType="application/vnd.openxmlformats-officedocument.presentationml.slideLayout+xml"/>
  <Override PartName="/ppt/slideLayouts/slideLayout3194.xml" ContentType="application/vnd.openxmlformats-officedocument.presentationml.slideLayout+xml"/>
  <Override PartName="/ppt/theme/theme266.xml" ContentType="application/vnd.openxmlformats-officedocument.theme+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slideLayouts/slideLayout3195.xml" ContentType="application/vnd.openxmlformats-officedocument.presentationml.slideLayout+xml"/>
  <Override PartName="/ppt/slideLayouts/slideLayout3196.xml" ContentType="application/vnd.openxmlformats-officedocument.presentationml.slideLayout+xml"/>
  <Override PartName="/ppt/slideLayouts/slideLayout3197.xml" ContentType="application/vnd.openxmlformats-officedocument.presentationml.slideLayout+xml"/>
  <Override PartName="/ppt/slideLayouts/slideLayout3198.xml" ContentType="application/vnd.openxmlformats-officedocument.presentationml.slideLayout+xml"/>
  <Override PartName="/ppt/slideLayouts/slideLayout3199.xml" ContentType="application/vnd.openxmlformats-officedocument.presentationml.slideLayout+xml"/>
  <Override PartName="/ppt/slideLayouts/slideLayout3200.xml" ContentType="application/vnd.openxmlformats-officedocument.presentationml.slideLayout+xml"/>
  <Override PartName="/ppt/slideLayouts/slideLayout3201.xml" ContentType="application/vnd.openxmlformats-officedocument.presentationml.slideLayout+xml"/>
  <Override PartName="/ppt/slideLayouts/slideLayout3202.xml" ContentType="application/vnd.openxmlformats-officedocument.presentationml.slideLayout+xml"/>
  <Override PartName="/ppt/slideLayouts/slideLayout3203.xml" ContentType="application/vnd.openxmlformats-officedocument.presentationml.slideLayout+xml"/>
  <Override PartName="/ppt/slideLayouts/slideLayout3204.xml" ContentType="application/vnd.openxmlformats-officedocument.presentationml.slideLayout+xml"/>
  <Override PartName="/ppt/slideLayouts/slideLayout3205.xml" ContentType="application/vnd.openxmlformats-officedocument.presentationml.slideLayout+xml"/>
  <Override PartName="/ppt/slideLayouts/slideLayout3206.xml" ContentType="application/vnd.openxmlformats-officedocument.presentationml.slideLayout+xml"/>
  <Override PartName="/ppt/slideLayouts/slideLayout3207.xml" ContentType="application/vnd.openxmlformats-officedocument.presentationml.slideLayout+xml"/>
  <Override PartName="/ppt/theme/theme267.xml" ContentType="application/vnd.openxmlformats-officedocument.theme+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slideLayouts/slideLayout3208.xml" ContentType="application/vnd.openxmlformats-officedocument.presentationml.slideLayout+xml"/>
  <Override PartName="/ppt/slideLayouts/slideLayout3209.xml" ContentType="application/vnd.openxmlformats-officedocument.presentationml.slideLayout+xml"/>
  <Override PartName="/ppt/slideLayouts/slideLayout3210.xml" ContentType="application/vnd.openxmlformats-officedocument.presentationml.slideLayout+xml"/>
  <Override PartName="/ppt/slideLayouts/slideLayout3211.xml" ContentType="application/vnd.openxmlformats-officedocument.presentationml.slideLayout+xml"/>
  <Override PartName="/ppt/slideLayouts/slideLayout3212.xml" ContentType="application/vnd.openxmlformats-officedocument.presentationml.slideLayout+xml"/>
  <Override PartName="/ppt/slideLayouts/slideLayout3213.xml" ContentType="application/vnd.openxmlformats-officedocument.presentationml.slideLayout+xml"/>
  <Override PartName="/ppt/slideLayouts/slideLayout3214.xml" ContentType="application/vnd.openxmlformats-officedocument.presentationml.slideLayout+xml"/>
  <Override PartName="/ppt/slideLayouts/slideLayout3215.xml" ContentType="application/vnd.openxmlformats-officedocument.presentationml.slideLayout+xml"/>
  <Override PartName="/ppt/slideLayouts/slideLayout3216.xml" ContentType="application/vnd.openxmlformats-officedocument.presentationml.slideLayout+xml"/>
  <Override PartName="/ppt/slideLayouts/slideLayout3217.xml" ContentType="application/vnd.openxmlformats-officedocument.presentationml.slideLayout+xml"/>
  <Override PartName="/ppt/slideLayouts/slideLayout3218.xml" ContentType="application/vnd.openxmlformats-officedocument.presentationml.slideLayout+xml"/>
  <Override PartName="/ppt/slideLayouts/slideLayout3219.xml" ContentType="application/vnd.openxmlformats-officedocument.presentationml.slideLayout+xml"/>
  <Override PartName="/ppt/slideLayouts/slideLayout3220.xml" ContentType="application/vnd.openxmlformats-officedocument.presentationml.slideLayout+xml"/>
  <Override PartName="/ppt/theme/theme268.xml" ContentType="application/vnd.openxmlformats-officedocument.theme+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slideLayouts/slideLayout3221.xml" ContentType="application/vnd.openxmlformats-officedocument.presentationml.slideLayout+xml"/>
  <Override PartName="/ppt/slideLayouts/slideLayout3222.xml" ContentType="application/vnd.openxmlformats-officedocument.presentationml.slideLayout+xml"/>
  <Override PartName="/ppt/slideLayouts/slideLayout3223.xml" ContentType="application/vnd.openxmlformats-officedocument.presentationml.slideLayout+xml"/>
  <Override PartName="/ppt/slideLayouts/slideLayout3224.xml" ContentType="application/vnd.openxmlformats-officedocument.presentationml.slideLayout+xml"/>
  <Override PartName="/ppt/slideLayouts/slideLayout3225.xml" ContentType="application/vnd.openxmlformats-officedocument.presentationml.slideLayout+xml"/>
  <Override PartName="/ppt/slideLayouts/slideLayout3226.xml" ContentType="application/vnd.openxmlformats-officedocument.presentationml.slideLayout+xml"/>
  <Override PartName="/ppt/slideLayouts/slideLayout3227.xml" ContentType="application/vnd.openxmlformats-officedocument.presentationml.slideLayout+xml"/>
  <Override PartName="/ppt/slideLayouts/slideLayout3228.xml" ContentType="application/vnd.openxmlformats-officedocument.presentationml.slideLayout+xml"/>
  <Override PartName="/ppt/slideLayouts/slideLayout3229.xml" ContentType="application/vnd.openxmlformats-officedocument.presentationml.slideLayout+xml"/>
  <Override PartName="/ppt/slideLayouts/slideLayout3230.xml" ContentType="application/vnd.openxmlformats-officedocument.presentationml.slideLayout+xml"/>
  <Override PartName="/ppt/slideLayouts/slideLayout3231.xml" ContentType="application/vnd.openxmlformats-officedocument.presentationml.slideLayout+xml"/>
  <Override PartName="/ppt/slideLayouts/slideLayout3232.xml" ContentType="application/vnd.openxmlformats-officedocument.presentationml.slideLayout+xml"/>
  <Override PartName="/ppt/slideLayouts/slideLayout3233.xml" ContentType="application/vnd.openxmlformats-officedocument.presentationml.slideLayout+xml"/>
  <Override PartName="/ppt/theme/theme269.xml" ContentType="application/vnd.openxmlformats-officedocument.theme+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slideLayouts/slideLayout3234.xml" ContentType="application/vnd.openxmlformats-officedocument.presentationml.slideLayout+xml"/>
  <Override PartName="/ppt/slideLayouts/slideLayout3235.xml" ContentType="application/vnd.openxmlformats-officedocument.presentationml.slideLayout+xml"/>
  <Override PartName="/ppt/slideLayouts/slideLayout3236.xml" ContentType="application/vnd.openxmlformats-officedocument.presentationml.slideLayout+xml"/>
  <Override PartName="/ppt/slideLayouts/slideLayout3237.xml" ContentType="application/vnd.openxmlformats-officedocument.presentationml.slideLayout+xml"/>
  <Override PartName="/ppt/slideLayouts/slideLayout3238.xml" ContentType="application/vnd.openxmlformats-officedocument.presentationml.slideLayout+xml"/>
  <Override PartName="/ppt/slideLayouts/slideLayout3239.xml" ContentType="application/vnd.openxmlformats-officedocument.presentationml.slideLayout+xml"/>
  <Override PartName="/ppt/slideLayouts/slideLayout3240.xml" ContentType="application/vnd.openxmlformats-officedocument.presentationml.slideLayout+xml"/>
  <Override PartName="/ppt/slideLayouts/slideLayout3241.xml" ContentType="application/vnd.openxmlformats-officedocument.presentationml.slideLayout+xml"/>
  <Override PartName="/ppt/slideLayouts/slideLayout3242.xml" ContentType="application/vnd.openxmlformats-officedocument.presentationml.slideLayout+xml"/>
  <Override PartName="/ppt/slideLayouts/slideLayout3243.xml" ContentType="application/vnd.openxmlformats-officedocument.presentationml.slideLayout+xml"/>
  <Override PartName="/ppt/slideLayouts/slideLayout3244.xml" ContentType="application/vnd.openxmlformats-officedocument.presentationml.slideLayout+xml"/>
  <Override PartName="/ppt/slideLayouts/slideLayout3245.xml" ContentType="application/vnd.openxmlformats-officedocument.presentationml.slideLayout+xml"/>
  <Override PartName="/ppt/slideLayouts/slideLayout3246.xml" ContentType="application/vnd.openxmlformats-officedocument.presentationml.slideLayout+xml"/>
  <Override PartName="/ppt/theme/theme270.xml" ContentType="application/vnd.openxmlformats-officedocument.theme+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slideLayouts/slideLayout3247.xml" ContentType="application/vnd.openxmlformats-officedocument.presentationml.slideLayout+xml"/>
  <Override PartName="/ppt/slideLayouts/slideLayout3248.xml" ContentType="application/vnd.openxmlformats-officedocument.presentationml.slideLayout+xml"/>
  <Override PartName="/ppt/slideLayouts/slideLayout3249.xml" ContentType="application/vnd.openxmlformats-officedocument.presentationml.slideLayout+xml"/>
  <Override PartName="/ppt/slideLayouts/slideLayout3250.xml" ContentType="application/vnd.openxmlformats-officedocument.presentationml.slideLayout+xml"/>
  <Override PartName="/ppt/slideLayouts/slideLayout3251.xml" ContentType="application/vnd.openxmlformats-officedocument.presentationml.slideLayout+xml"/>
  <Override PartName="/ppt/slideLayouts/slideLayout3252.xml" ContentType="application/vnd.openxmlformats-officedocument.presentationml.slideLayout+xml"/>
  <Override PartName="/ppt/slideLayouts/slideLayout3253.xml" ContentType="application/vnd.openxmlformats-officedocument.presentationml.slideLayout+xml"/>
  <Override PartName="/ppt/slideLayouts/slideLayout3254.xml" ContentType="application/vnd.openxmlformats-officedocument.presentationml.slideLayout+xml"/>
  <Override PartName="/ppt/slideLayouts/slideLayout3255.xml" ContentType="application/vnd.openxmlformats-officedocument.presentationml.slideLayout+xml"/>
  <Override PartName="/ppt/slideLayouts/slideLayout3256.xml" ContentType="application/vnd.openxmlformats-officedocument.presentationml.slideLayout+xml"/>
  <Override PartName="/ppt/slideLayouts/slideLayout3257.xml" ContentType="application/vnd.openxmlformats-officedocument.presentationml.slideLayout+xml"/>
  <Override PartName="/ppt/slideLayouts/slideLayout3258.xml" ContentType="application/vnd.openxmlformats-officedocument.presentationml.slideLayout+xml"/>
  <Override PartName="/ppt/slideLayouts/slideLayout3259.xml" ContentType="application/vnd.openxmlformats-officedocument.presentationml.slideLayout+xml"/>
  <Override PartName="/ppt/theme/theme271.xml" ContentType="application/vnd.openxmlformats-officedocument.theme+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slideLayouts/slideLayout3260.xml" ContentType="application/vnd.openxmlformats-officedocument.presentationml.slideLayout+xml"/>
  <Override PartName="/ppt/slideLayouts/slideLayout3261.xml" ContentType="application/vnd.openxmlformats-officedocument.presentationml.slideLayout+xml"/>
  <Override PartName="/ppt/slideLayouts/slideLayout3262.xml" ContentType="application/vnd.openxmlformats-officedocument.presentationml.slideLayout+xml"/>
  <Override PartName="/ppt/slideLayouts/slideLayout3263.xml" ContentType="application/vnd.openxmlformats-officedocument.presentationml.slideLayout+xml"/>
  <Override PartName="/ppt/slideLayouts/slideLayout3264.xml" ContentType="application/vnd.openxmlformats-officedocument.presentationml.slideLayout+xml"/>
  <Override PartName="/ppt/slideLayouts/slideLayout3265.xml" ContentType="application/vnd.openxmlformats-officedocument.presentationml.slideLayout+xml"/>
  <Override PartName="/ppt/slideLayouts/slideLayout3266.xml" ContentType="application/vnd.openxmlformats-officedocument.presentationml.slideLayout+xml"/>
  <Override PartName="/ppt/slideLayouts/slideLayout3267.xml" ContentType="application/vnd.openxmlformats-officedocument.presentationml.slideLayout+xml"/>
  <Override PartName="/ppt/slideLayouts/slideLayout3268.xml" ContentType="application/vnd.openxmlformats-officedocument.presentationml.slideLayout+xml"/>
  <Override PartName="/ppt/slideLayouts/slideLayout3269.xml" ContentType="application/vnd.openxmlformats-officedocument.presentationml.slideLayout+xml"/>
  <Override PartName="/ppt/slideLayouts/slideLayout3270.xml" ContentType="application/vnd.openxmlformats-officedocument.presentationml.slideLayout+xml"/>
  <Override PartName="/ppt/slideLayouts/slideLayout3271.xml" ContentType="application/vnd.openxmlformats-officedocument.presentationml.slideLayout+xml"/>
  <Override PartName="/ppt/slideLayouts/slideLayout3272.xml" ContentType="application/vnd.openxmlformats-officedocument.presentationml.slideLayout+xml"/>
  <Override PartName="/ppt/slideLayouts/slideLayout3273.xml" ContentType="application/vnd.openxmlformats-officedocument.presentationml.slideLayout+xml"/>
  <Override PartName="/ppt/theme/theme272.xml" ContentType="application/vnd.openxmlformats-officedocument.theme+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slideLayouts/slideLayout3274.xml" ContentType="application/vnd.openxmlformats-officedocument.presentationml.slideLayout+xml"/>
  <Override PartName="/ppt/slideLayouts/slideLayout3275.xml" ContentType="application/vnd.openxmlformats-officedocument.presentationml.slideLayout+xml"/>
  <Override PartName="/ppt/slideLayouts/slideLayout3276.xml" ContentType="application/vnd.openxmlformats-officedocument.presentationml.slideLayout+xml"/>
  <Override PartName="/ppt/slideLayouts/slideLayout3277.xml" ContentType="application/vnd.openxmlformats-officedocument.presentationml.slideLayout+xml"/>
  <Override PartName="/ppt/slideLayouts/slideLayout3278.xml" ContentType="application/vnd.openxmlformats-officedocument.presentationml.slideLayout+xml"/>
  <Override PartName="/ppt/slideLayouts/slideLayout3279.xml" ContentType="application/vnd.openxmlformats-officedocument.presentationml.slideLayout+xml"/>
  <Override PartName="/ppt/slideLayouts/slideLayout3280.xml" ContentType="application/vnd.openxmlformats-officedocument.presentationml.slideLayout+xml"/>
  <Override PartName="/ppt/slideLayouts/slideLayout3281.xml" ContentType="application/vnd.openxmlformats-officedocument.presentationml.slideLayout+xml"/>
  <Override PartName="/ppt/slideLayouts/slideLayout3282.xml" ContentType="application/vnd.openxmlformats-officedocument.presentationml.slideLayout+xml"/>
  <Override PartName="/ppt/slideLayouts/slideLayout3283.xml" ContentType="application/vnd.openxmlformats-officedocument.presentationml.slideLayout+xml"/>
  <Override PartName="/ppt/slideLayouts/slideLayout3284.xml" ContentType="application/vnd.openxmlformats-officedocument.presentationml.slideLayout+xml"/>
  <Override PartName="/ppt/slideLayouts/slideLayout3285.xml" ContentType="application/vnd.openxmlformats-officedocument.presentationml.slideLayout+xml"/>
  <Override PartName="/ppt/slideLayouts/slideLayout3286.xml" ContentType="application/vnd.openxmlformats-officedocument.presentationml.slideLayout+xml"/>
  <Override PartName="/ppt/theme/theme273.xml" ContentType="application/vnd.openxmlformats-officedocument.theme+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slideLayouts/slideLayout3287.xml" ContentType="application/vnd.openxmlformats-officedocument.presentationml.slideLayout+xml"/>
  <Override PartName="/ppt/slideLayouts/slideLayout3288.xml" ContentType="application/vnd.openxmlformats-officedocument.presentationml.slideLayout+xml"/>
  <Override PartName="/ppt/slideLayouts/slideLayout3289.xml" ContentType="application/vnd.openxmlformats-officedocument.presentationml.slideLayout+xml"/>
  <Override PartName="/ppt/slideLayouts/slideLayout3290.xml" ContentType="application/vnd.openxmlformats-officedocument.presentationml.slideLayout+xml"/>
  <Override PartName="/ppt/slideLayouts/slideLayout3291.xml" ContentType="application/vnd.openxmlformats-officedocument.presentationml.slideLayout+xml"/>
  <Override PartName="/ppt/slideLayouts/slideLayout3292.xml" ContentType="application/vnd.openxmlformats-officedocument.presentationml.slideLayout+xml"/>
  <Override PartName="/ppt/slideLayouts/slideLayout3293.xml" ContentType="application/vnd.openxmlformats-officedocument.presentationml.slideLayout+xml"/>
  <Override PartName="/ppt/slideLayouts/slideLayout3294.xml" ContentType="application/vnd.openxmlformats-officedocument.presentationml.slideLayout+xml"/>
  <Override PartName="/ppt/slideLayouts/slideLayout3295.xml" ContentType="application/vnd.openxmlformats-officedocument.presentationml.slideLayout+xml"/>
  <Override PartName="/ppt/slideLayouts/slideLayout3296.xml" ContentType="application/vnd.openxmlformats-officedocument.presentationml.slideLayout+xml"/>
  <Override PartName="/ppt/slideLayouts/slideLayout3297.xml" ContentType="application/vnd.openxmlformats-officedocument.presentationml.slideLayout+xml"/>
  <Override PartName="/ppt/slideLayouts/slideLayout3298.xml" ContentType="application/vnd.openxmlformats-officedocument.presentationml.slideLayout+xml"/>
  <Override PartName="/ppt/slideLayouts/slideLayout3299.xml" ContentType="application/vnd.openxmlformats-officedocument.presentationml.slideLayout+xml"/>
  <Override PartName="/ppt/slideLayouts/slideLayout3300.xml" ContentType="application/vnd.openxmlformats-officedocument.presentationml.slideLayout+xml"/>
  <Override PartName="/ppt/theme/theme274.xml" ContentType="application/vnd.openxmlformats-officedocument.theme+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slideLayouts/slideLayout3301.xml" ContentType="application/vnd.openxmlformats-officedocument.presentationml.slideLayout+xml"/>
  <Override PartName="/ppt/slideLayouts/slideLayout3302.xml" ContentType="application/vnd.openxmlformats-officedocument.presentationml.slideLayout+xml"/>
  <Override PartName="/ppt/slideLayouts/slideLayout3303.xml" ContentType="application/vnd.openxmlformats-officedocument.presentationml.slideLayout+xml"/>
  <Override PartName="/ppt/slideLayouts/slideLayout3304.xml" ContentType="application/vnd.openxmlformats-officedocument.presentationml.slideLayout+xml"/>
  <Override PartName="/ppt/slideLayouts/slideLayout3305.xml" ContentType="application/vnd.openxmlformats-officedocument.presentationml.slideLayout+xml"/>
  <Override PartName="/ppt/slideLayouts/slideLayout3306.xml" ContentType="application/vnd.openxmlformats-officedocument.presentationml.slideLayout+xml"/>
  <Override PartName="/ppt/slideLayouts/slideLayout3307.xml" ContentType="application/vnd.openxmlformats-officedocument.presentationml.slideLayout+xml"/>
  <Override PartName="/ppt/slideLayouts/slideLayout3308.xml" ContentType="application/vnd.openxmlformats-officedocument.presentationml.slideLayout+xml"/>
  <Override PartName="/ppt/slideLayouts/slideLayout3309.xml" ContentType="application/vnd.openxmlformats-officedocument.presentationml.slideLayout+xml"/>
  <Override PartName="/ppt/slideLayouts/slideLayout3310.xml" ContentType="application/vnd.openxmlformats-officedocument.presentationml.slideLayout+xml"/>
  <Override PartName="/ppt/slideLayouts/slideLayout3311.xml" ContentType="application/vnd.openxmlformats-officedocument.presentationml.slideLayout+xml"/>
  <Override PartName="/ppt/slideLayouts/slideLayout3312.xml" ContentType="application/vnd.openxmlformats-officedocument.presentationml.slideLayout+xml"/>
  <Override PartName="/ppt/slideLayouts/slideLayout3313.xml" ContentType="application/vnd.openxmlformats-officedocument.presentationml.slideLayout+xml"/>
  <Override PartName="/ppt/theme/theme275.xml" ContentType="application/vnd.openxmlformats-officedocument.theme+xml"/>
  <Override PartName="/ppt/slideLayouts/slideLayout3314.xml" ContentType="application/vnd.openxmlformats-officedocument.presentationml.slideLayout+xml"/>
  <Override PartName="/ppt/slideLayouts/slideLayout3315.xml" ContentType="application/vnd.openxmlformats-officedocument.presentationml.slideLayout+xml"/>
  <Override PartName="/ppt/slideLayouts/slideLayout3316.xml" ContentType="application/vnd.openxmlformats-officedocument.presentationml.slideLayout+xml"/>
  <Override PartName="/ppt/slideLayouts/slideLayout3317.xml" ContentType="application/vnd.openxmlformats-officedocument.presentationml.slideLayout+xml"/>
  <Override PartName="/ppt/slideLayouts/slideLayout3318.xml" ContentType="application/vnd.openxmlformats-officedocument.presentationml.slideLayout+xml"/>
  <Override PartName="/ppt/slideLayouts/slideLayout3319.xml" ContentType="application/vnd.openxmlformats-officedocument.presentationml.slideLayout+xml"/>
  <Override PartName="/ppt/slideLayouts/slideLayout3320.xml" ContentType="application/vnd.openxmlformats-officedocument.presentationml.slideLayout+xml"/>
  <Override PartName="/ppt/slideLayouts/slideLayout3321.xml" ContentType="application/vnd.openxmlformats-officedocument.presentationml.slideLayout+xml"/>
  <Override PartName="/ppt/slideLayouts/slideLayout3322.xml" ContentType="application/vnd.openxmlformats-officedocument.presentationml.slideLayout+xml"/>
  <Override PartName="/ppt/slideLayouts/slideLayout3323.xml" ContentType="application/vnd.openxmlformats-officedocument.presentationml.slideLayout+xml"/>
  <Override PartName="/ppt/slideLayouts/slideLayout3324.xml" ContentType="application/vnd.openxmlformats-officedocument.presentationml.slideLayout+xml"/>
  <Override PartName="/ppt/slideLayouts/slideLayout3325.xml" ContentType="application/vnd.openxmlformats-officedocument.presentationml.slideLayout+xml"/>
  <Override PartName="/ppt/slideLayouts/slideLayout3326.xml" ContentType="application/vnd.openxmlformats-officedocument.presentationml.slideLayout+xml"/>
  <Override PartName="/ppt/theme/theme276.xml" ContentType="application/vnd.openxmlformats-officedocument.theme+xml"/>
  <Override PartName="/ppt/slideLayouts/slideLayout3327.xml" ContentType="application/vnd.openxmlformats-officedocument.presentationml.slideLayout+xml"/>
  <Override PartName="/ppt/slideLayouts/slideLayout3328.xml" ContentType="application/vnd.openxmlformats-officedocument.presentationml.slideLayout+xml"/>
  <Override PartName="/ppt/slideLayouts/slideLayout3329.xml" ContentType="application/vnd.openxmlformats-officedocument.presentationml.slideLayout+xml"/>
  <Override PartName="/ppt/slideLayouts/slideLayout3330.xml" ContentType="application/vnd.openxmlformats-officedocument.presentationml.slideLayout+xml"/>
  <Override PartName="/ppt/slideLayouts/slideLayout3331.xml" ContentType="application/vnd.openxmlformats-officedocument.presentationml.slideLayout+xml"/>
  <Override PartName="/ppt/slideLayouts/slideLayout3332.xml" ContentType="application/vnd.openxmlformats-officedocument.presentationml.slideLayout+xml"/>
  <Override PartName="/ppt/slideLayouts/slideLayout3333.xml" ContentType="application/vnd.openxmlformats-officedocument.presentationml.slideLayout+xml"/>
  <Override PartName="/ppt/slideLayouts/slideLayout3334.xml" ContentType="application/vnd.openxmlformats-officedocument.presentationml.slideLayout+xml"/>
  <Override PartName="/ppt/slideLayouts/slideLayout3335.xml" ContentType="application/vnd.openxmlformats-officedocument.presentationml.slideLayout+xml"/>
  <Override PartName="/ppt/slideLayouts/slideLayout3336.xml" ContentType="application/vnd.openxmlformats-officedocument.presentationml.slideLayout+xml"/>
  <Override PartName="/ppt/slideLayouts/slideLayout3337.xml" ContentType="application/vnd.openxmlformats-officedocument.presentationml.slideLayout+xml"/>
  <Override PartName="/ppt/slideLayouts/slideLayout3338.xml" ContentType="application/vnd.openxmlformats-officedocument.presentationml.slideLayout+xml"/>
  <Override PartName="/ppt/slideLayouts/slideLayout3339.xml" ContentType="application/vnd.openxmlformats-officedocument.presentationml.slideLayout+xml"/>
  <Override PartName="/ppt/theme/theme277.xml" ContentType="application/vnd.openxmlformats-officedocument.theme+xml"/>
  <Override PartName="/ppt/slideLayouts/slideLayout3340.xml" ContentType="application/vnd.openxmlformats-officedocument.presentationml.slideLayout+xml"/>
  <Override PartName="/ppt/slideLayouts/slideLayout3341.xml" ContentType="application/vnd.openxmlformats-officedocument.presentationml.slideLayout+xml"/>
  <Override PartName="/ppt/slideLayouts/slideLayout3342.xml" ContentType="application/vnd.openxmlformats-officedocument.presentationml.slideLayout+xml"/>
  <Override PartName="/ppt/slideLayouts/slideLayout3343.xml" ContentType="application/vnd.openxmlformats-officedocument.presentationml.slideLayout+xml"/>
  <Override PartName="/ppt/slideLayouts/slideLayout3344.xml" ContentType="application/vnd.openxmlformats-officedocument.presentationml.slideLayout+xml"/>
  <Override PartName="/ppt/slideLayouts/slideLayout3345.xml" ContentType="application/vnd.openxmlformats-officedocument.presentationml.slideLayout+xml"/>
  <Override PartName="/ppt/slideLayouts/slideLayout3346.xml" ContentType="application/vnd.openxmlformats-officedocument.presentationml.slideLayout+xml"/>
  <Override PartName="/ppt/slideLayouts/slideLayout3347.xml" ContentType="application/vnd.openxmlformats-officedocument.presentationml.slideLayout+xml"/>
  <Override PartName="/ppt/slideLayouts/slideLayout3348.xml" ContentType="application/vnd.openxmlformats-officedocument.presentationml.slideLayout+xml"/>
  <Override PartName="/ppt/slideLayouts/slideLayout3349.xml" ContentType="application/vnd.openxmlformats-officedocument.presentationml.slideLayout+xml"/>
  <Override PartName="/ppt/slideLayouts/slideLayout3350.xml" ContentType="application/vnd.openxmlformats-officedocument.presentationml.slideLayout+xml"/>
  <Override PartName="/ppt/slideLayouts/slideLayout3351.xml" ContentType="application/vnd.openxmlformats-officedocument.presentationml.slideLayout+xml"/>
  <Override PartName="/ppt/slideLayouts/slideLayout3352.xml" ContentType="application/vnd.openxmlformats-officedocument.presentationml.slideLayout+xml"/>
  <Override PartName="/ppt/theme/theme278.xml" ContentType="application/vnd.openxmlformats-officedocument.theme+xml"/>
  <Override PartName="/ppt/slideLayouts/slideLayout3353.xml" ContentType="application/vnd.openxmlformats-officedocument.presentationml.slideLayout+xml"/>
  <Override PartName="/ppt/slideLayouts/slideLayout3354.xml" ContentType="application/vnd.openxmlformats-officedocument.presentationml.slideLayout+xml"/>
  <Override PartName="/ppt/slideLayouts/slideLayout3355.xml" ContentType="application/vnd.openxmlformats-officedocument.presentationml.slideLayout+xml"/>
  <Override PartName="/ppt/slideLayouts/slideLayout3356.xml" ContentType="application/vnd.openxmlformats-officedocument.presentationml.slideLayout+xml"/>
  <Override PartName="/ppt/slideLayouts/slideLayout3357.xml" ContentType="application/vnd.openxmlformats-officedocument.presentationml.slideLayout+xml"/>
  <Override PartName="/ppt/slideLayouts/slideLayout3358.xml" ContentType="application/vnd.openxmlformats-officedocument.presentationml.slideLayout+xml"/>
  <Override PartName="/ppt/slideLayouts/slideLayout3359.xml" ContentType="application/vnd.openxmlformats-officedocument.presentationml.slideLayout+xml"/>
  <Override PartName="/ppt/slideLayouts/slideLayout3360.xml" ContentType="application/vnd.openxmlformats-officedocument.presentationml.slideLayout+xml"/>
  <Override PartName="/ppt/slideLayouts/slideLayout3361.xml" ContentType="application/vnd.openxmlformats-officedocument.presentationml.slideLayout+xml"/>
  <Override PartName="/ppt/slideLayouts/slideLayout3362.xml" ContentType="application/vnd.openxmlformats-officedocument.presentationml.slideLayout+xml"/>
  <Override PartName="/ppt/slideLayouts/slideLayout3363.xml" ContentType="application/vnd.openxmlformats-officedocument.presentationml.slideLayout+xml"/>
  <Override PartName="/ppt/slideLayouts/slideLayout3364.xml" ContentType="application/vnd.openxmlformats-officedocument.presentationml.slideLayout+xml"/>
  <Override PartName="/ppt/slideLayouts/slideLayout3365.xml" ContentType="application/vnd.openxmlformats-officedocument.presentationml.slideLayout+xml"/>
  <Override PartName="/ppt/theme/theme279.xml" ContentType="application/vnd.openxmlformats-officedocument.theme+xml"/>
  <Override PartName="/ppt/slideLayouts/slideLayout3366.xml" ContentType="application/vnd.openxmlformats-officedocument.presentationml.slideLayout+xml"/>
  <Override PartName="/ppt/slideLayouts/slideLayout3367.xml" ContentType="application/vnd.openxmlformats-officedocument.presentationml.slideLayout+xml"/>
  <Override PartName="/ppt/slideLayouts/slideLayout3368.xml" ContentType="application/vnd.openxmlformats-officedocument.presentationml.slideLayout+xml"/>
  <Override PartName="/ppt/slideLayouts/slideLayout3369.xml" ContentType="application/vnd.openxmlformats-officedocument.presentationml.slideLayout+xml"/>
  <Override PartName="/ppt/slideLayouts/slideLayout3370.xml" ContentType="application/vnd.openxmlformats-officedocument.presentationml.slideLayout+xml"/>
  <Override PartName="/ppt/slideLayouts/slideLayout3371.xml" ContentType="application/vnd.openxmlformats-officedocument.presentationml.slideLayout+xml"/>
  <Override PartName="/ppt/slideLayouts/slideLayout3372.xml" ContentType="application/vnd.openxmlformats-officedocument.presentationml.slideLayout+xml"/>
  <Override PartName="/ppt/slideLayouts/slideLayout3373.xml" ContentType="application/vnd.openxmlformats-officedocument.presentationml.slideLayout+xml"/>
  <Override PartName="/ppt/slideLayouts/slideLayout3374.xml" ContentType="application/vnd.openxmlformats-officedocument.presentationml.slideLayout+xml"/>
  <Override PartName="/ppt/slideLayouts/slideLayout3375.xml" ContentType="application/vnd.openxmlformats-officedocument.presentationml.slideLayout+xml"/>
  <Override PartName="/ppt/slideLayouts/slideLayout3376.xml" ContentType="application/vnd.openxmlformats-officedocument.presentationml.slideLayout+xml"/>
  <Override PartName="/ppt/slideLayouts/slideLayout3377.xml" ContentType="application/vnd.openxmlformats-officedocument.presentationml.slideLayout+xml"/>
  <Override PartName="/ppt/slideLayouts/slideLayout3378.xml" ContentType="application/vnd.openxmlformats-officedocument.presentationml.slideLayout+xml"/>
  <Override PartName="/ppt/theme/theme280.xml" ContentType="application/vnd.openxmlformats-officedocument.theme+xml"/>
  <Override PartName="/ppt/slideLayouts/slideLayout3379.xml" ContentType="application/vnd.openxmlformats-officedocument.presentationml.slideLayout+xml"/>
  <Override PartName="/ppt/slideLayouts/slideLayout3380.xml" ContentType="application/vnd.openxmlformats-officedocument.presentationml.slideLayout+xml"/>
  <Override PartName="/ppt/slideLayouts/slideLayout3381.xml" ContentType="application/vnd.openxmlformats-officedocument.presentationml.slideLayout+xml"/>
  <Override PartName="/ppt/slideLayouts/slideLayout3382.xml" ContentType="application/vnd.openxmlformats-officedocument.presentationml.slideLayout+xml"/>
  <Override PartName="/ppt/slideLayouts/slideLayout3383.xml" ContentType="application/vnd.openxmlformats-officedocument.presentationml.slideLayout+xml"/>
  <Override PartName="/ppt/slideLayouts/slideLayout3384.xml" ContentType="application/vnd.openxmlformats-officedocument.presentationml.slideLayout+xml"/>
  <Override PartName="/ppt/slideLayouts/slideLayout3385.xml" ContentType="application/vnd.openxmlformats-officedocument.presentationml.slideLayout+xml"/>
  <Override PartName="/ppt/slideLayouts/slideLayout3386.xml" ContentType="application/vnd.openxmlformats-officedocument.presentationml.slideLayout+xml"/>
  <Override PartName="/ppt/slideLayouts/slideLayout3387.xml" ContentType="application/vnd.openxmlformats-officedocument.presentationml.slideLayout+xml"/>
  <Override PartName="/ppt/slideLayouts/slideLayout3388.xml" ContentType="application/vnd.openxmlformats-officedocument.presentationml.slideLayout+xml"/>
  <Override PartName="/ppt/slideLayouts/slideLayout3389.xml" ContentType="application/vnd.openxmlformats-officedocument.presentationml.slideLayout+xml"/>
  <Override PartName="/ppt/slideLayouts/slideLayout3390.xml" ContentType="application/vnd.openxmlformats-officedocument.presentationml.slideLayout+xml"/>
  <Override PartName="/ppt/slideLayouts/slideLayout3391.xml" ContentType="application/vnd.openxmlformats-officedocument.presentationml.slideLayout+xml"/>
  <Override PartName="/ppt/theme/theme281.xml" ContentType="application/vnd.openxmlformats-officedocument.theme+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slideLayouts/slideLayout3392.xml" ContentType="application/vnd.openxmlformats-officedocument.presentationml.slideLayout+xml"/>
  <Override PartName="/ppt/slideLayouts/slideLayout3393.xml" ContentType="application/vnd.openxmlformats-officedocument.presentationml.slideLayout+xml"/>
  <Override PartName="/ppt/slideLayouts/slideLayout3394.xml" ContentType="application/vnd.openxmlformats-officedocument.presentationml.slideLayout+xml"/>
  <Override PartName="/ppt/slideLayouts/slideLayout3395.xml" ContentType="application/vnd.openxmlformats-officedocument.presentationml.slideLayout+xml"/>
  <Override PartName="/ppt/slideLayouts/slideLayout3396.xml" ContentType="application/vnd.openxmlformats-officedocument.presentationml.slideLayout+xml"/>
  <Override PartName="/ppt/slideLayouts/slideLayout3397.xml" ContentType="application/vnd.openxmlformats-officedocument.presentationml.slideLayout+xml"/>
  <Override PartName="/ppt/slideLayouts/slideLayout3398.xml" ContentType="application/vnd.openxmlformats-officedocument.presentationml.slideLayout+xml"/>
  <Override PartName="/ppt/slideLayouts/slideLayout3399.xml" ContentType="application/vnd.openxmlformats-officedocument.presentationml.slideLayout+xml"/>
  <Override PartName="/ppt/slideLayouts/slideLayout3400.xml" ContentType="application/vnd.openxmlformats-officedocument.presentationml.slideLayout+xml"/>
  <Override PartName="/ppt/slideLayouts/slideLayout3401.xml" ContentType="application/vnd.openxmlformats-officedocument.presentationml.slideLayout+xml"/>
  <Override PartName="/ppt/slideLayouts/slideLayout3402.xml" ContentType="application/vnd.openxmlformats-officedocument.presentationml.slideLayout+xml"/>
  <Override PartName="/ppt/slideLayouts/slideLayout3403.xml" ContentType="application/vnd.openxmlformats-officedocument.presentationml.slideLayout+xml"/>
  <Override PartName="/ppt/slideLayouts/slideLayout3404.xml" ContentType="application/vnd.openxmlformats-officedocument.presentationml.slideLayout+xml"/>
  <Override PartName="/ppt/theme/theme282.xml" ContentType="application/vnd.openxmlformats-officedocument.theme+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slideLayouts/slideLayout3405.xml" ContentType="application/vnd.openxmlformats-officedocument.presentationml.slideLayout+xml"/>
  <Override PartName="/ppt/slideLayouts/slideLayout3406.xml" ContentType="application/vnd.openxmlformats-officedocument.presentationml.slideLayout+xml"/>
  <Override PartName="/ppt/slideLayouts/slideLayout3407.xml" ContentType="application/vnd.openxmlformats-officedocument.presentationml.slideLayout+xml"/>
  <Override PartName="/ppt/slideLayouts/slideLayout3408.xml" ContentType="application/vnd.openxmlformats-officedocument.presentationml.slideLayout+xml"/>
  <Override PartName="/ppt/slideLayouts/slideLayout3409.xml" ContentType="application/vnd.openxmlformats-officedocument.presentationml.slideLayout+xml"/>
  <Override PartName="/ppt/slideLayouts/slideLayout3410.xml" ContentType="application/vnd.openxmlformats-officedocument.presentationml.slideLayout+xml"/>
  <Override PartName="/ppt/slideLayouts/slideLayout3411.xml" ContentType="application/vnd.openxmlformats-officedocument.presentationml.slideLayout+xml"/>
  <Override PartName="/ppt/slideLayouts/slideLayout3412.xml" ContentType="application/vnd.openxmlformats-officedocument.presentationml.slideLayout+xml"/>
  <Override PartName="/ppt/slideLayouts/slideLayout3413.xml" ContentType="application/vnd.openxmlformats-officedocument.presentationml.slideLayout+xml"/>
  <Override PartName="/ppt/slideLayouts/slideLayout3414.xml" ContentType="application/vnd.openxmlformats-officedocument.presentationml.slideLayout+xml"/>
  <Override PartName="/ppt/slideLayouts/slideLayout3415.xml" ContentType="application/vnd.openxmlformats-officedocument.presentationml.slideLayout+xml"/>
  <Override PartName="/ppt/slideLayouts/slideLayout3416.xml" ContentType="application/vnd.openxmlformats-officedocument.presentationml.slideLayout+xml"/>
  <Override PartName="/ppt/slideLayouts/slideLayout3417.xml" ContentType="application/vnd.openxmlformats-officedocument.presentationml.slideLayout+xml"/>
  <Override PartName="/ppt/theme/theme283.xml" ContentType="application/vnd.openxmlformats-officedocument.theme+xml"/>
  <Override PartName="/ppt/slideLayouts/slideLayout3418.xml" ContentType="application/vnd.openxmlformats-officedocument.presentationml.slideLayout+xml"/>
  <Override PartName="/ppt/slideLayouts/slideLayout3419.xml" ContentType="application/vnd.openxmlformats-officedocument.presentationml.slideLayout+xml"/>
  <Override PartName="/ppt/slideLayouts/slideLayout3420.xml" ContentType="application/vnd.openxmlformats-officedocument.presentationml.slideLayout+xml"/>
  <Override PartName="/ppt/slideLayouts/slideLayout3421.xml" ContentType="application/vnd.openxmlformats-officedocument.presentationml.slideLayout+xml"/>
  <Override PartName="/ppt/slideLayouts/slideLayout3422.xml" ContentType="application/vnd.openxmlformats-officedocument.presentationml.slideLayout+xml"/>
  <Override PartName="/ppt/slideLayouts/slideLayout3423.xml" ContentType="application/vnd.openxmlformats-officedocument.presentationml.slideLayout+xml"/>
  <Override PartName="/ppt/slideLayouts/slideLayout3424.xml" ContentType="application/vnd.openxmlformats-officedocument.presentationml.slideLayout+xml"/>
  <Override PartName="/ppt/slideLayouts/slideLayout3425.xml" ContentType="application/vnd.openxmlformats-officedocument.presentationml.slideLayout+xml"/>
  <Override PartName="/ppt/slideLayouts/slideLayout3426.xml" ContentType="application/vnd.openxmlformats-officedocument.presentationml.slideLayout+xml"/>
  <Override PartName="/ppt/slideLayouts/slideLayout3427.xml" ContentType="application/vnd.openxmlformats-officedocument.presentationml.slideLayout+xml"/>
  <Override PartName="/ppt/slideLayouts/slideLayout3428.xml" ContentType="application/vnd.openxmlformats-officedocument.presentationml.slideLayout+xml"/>
  <Override PartName="/ppt/slideLayouts/slideLayout3429.xml" ContentType="application/vnd.openxmlformats-officedocument.presentationml.slideLayout+xml"/>
  <Override PartName="/ppt/slideLayouts/slideLayout3430.xml" ContentType="application/vnd.openxmlformats-officedocument.presentationml.slideLayout+xml"/>
  <Override PartName="/ppt/theme/theme284.xml" ContentType="application/vnd.openxmlformats-officedocument.theme+xml"/>
  <Override PartName="/ppt/slideLayouts/slideLayout3431.xml" ContentType="application/vnd.openxmlformats-officedocument.presentationml.slideLayout+xml"/>
  <Override PartName="/ppt/slideLayouts/slideLayout3432.xml" ContentType="application/vnd.openxmlformats-officedocument.presentationml.slideLayout+xml"/>
  <Override PartName="/ppt/slideLayouts/slideLayout3433.xml" ContentType="application/vnd.openxmlformats-officedocument.presentationml.slideLayout+xml"/>
  <Override PartName="/ppt/slideLayouts/slideLayout3434.xml" ContentType="application/vnd.openxmlformats-officedocument.presentationml.slideLayout+xml"/>
  <Override PartName="/ppt/slideLayouts/slideLayout3435.xml" ContentType="application/vnd.openxmlformats-officedocument.presentationml.slideLayout+xml"/>
  <Override PartName="/ppt/slideLayouts/slideLayout3436.xml" ContentType="application/vnd.openxmlformats-officedocument.presentationml.slideLayout+xml"/>
  <Override PartName="/ppt/slideLayouts/slideLayout3437.xml" ContentType="application/vnd.openxmlformats-officedocument.presentationml.slideLayout+xml"/>
  <Override PartName="/ppt/slideLayouts/slideLayout3438.xml" ContentType="application/vnd.openxmlformats-officedocument.presentationml.slideLayout+xml"/>
  <Override PartName="/ppt/slideLayouts/slideLayout3439.xml" ContentType="application/vnd.openxmlformats-officedocument.presentationml.slideLayout+xml"/>
  <Override PartName="/ppt/slideLayouts/slideLayout3440.xml" ContentType="application/vnd.openxmlformats-officedocument.presentationml.slideLayout+xml"/>
  <Override PartName="/ppt/slideLayouts/slideLayout3441.xml" ContentType="application/vnd.openxmlformats-officedocument.presentationml.slideLayout+xml"/>
  <Override PartName="/ppt/slideLayouts/slideLayout3442.xml" ContentType="application/vnd.openxmlformats-officedocument.presentationml.slideLayout+xml"/>
  <Override PartName="/ppt/slideLayouts/slideLayout3443.xml" ContentType="application/vnd.openxmlformats-officedocument.presentationml.slideLayout+xml"/>
  <Override PartName="/ppt/theme/theme285.xml" ContentType="application/vnd.openxmlformats-officedocument.theme+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slideLayouts/slideLayout3444.xml" ContentType="application/vnd.openxmlformats-officedocument.presentationml.slideLayout+xml"/>
  <Override PartName="/ppt/slideLayouts/slideLayout3445.xml" ContentType="application/vnd.openxmlformats-officedocument.presentationml.slideLayout+xml"/>
  <Override PartName="/ppt/slideLayouts/slideLayout3446.xml" ContentType="application/vnd.openxmlformats-officedocument.presentationml.slideLayout+xml"/>
  <Override PartName="/ppt/slideLayouts/slideLayout3447.xml" ContentType="application/vnd.openxmlformats-officedocument.presentationml.slideLayout+xml"/>
  <Override PartName="/ppt/slideLayouts/slideLayout3448.xml" ContentType="application/vnd.openxmlformats-officedocument.presentationml.slideLayout+xml"/>
  <Override PartName="/ppt/slideLayouts/slideLayout3449.xml" ContentType="application/vnd.openxmlformats-officedocument.presentationml.slideLayout+xml"/>
  <Override PartName="/ppt/slideLayouts/slideLayout3450.xml" ContentType="application/vnd.openxmlformats-officedocument.presentationml.slideLayout+xml"/>
  <Override PartName="/ppt/slideLayouts/slideLayout3451.xml" ContentType="application/vnd.openxmlformats-officedocument.presentationml.slideLayout+xml"/>
  <Override PartName="/ppt/slideLayouts/slideLayout3452.xml" ContentType="application/vnd.openxmlformats-officedocument.presentationml.slideLayout+xml"/>
  <Override PartName="/ppt/slideLayouts/slideLayout3453.xml" ContentType="application/vnd.openxmlformats-officedocument.presentationml.slideLayout+xml"/>
  <Override PartName="/ppt/slideLayouts/slideLayout3454.xml" ContentType="application/vnd.openxmlformats-officedocument.presentationml.slideLayout+xml"/>
  <Override PartName="/ppt/slideLayouts/slideLayout3455.xml" ContentType="application/vnd.openxmlformats-officedocument.presentationml.slideLayout+xml"/>
  <Override PartName="/ppt/slideLayouts/slideLayout3456.xml" ContentType="application/vnd.openxmlformats-officedocument.presentationml.slideLayout+xml"/>
  <Override PartName="/ppt/theme/theme286.xml" ContentType="application/vnd.openxmlformats-officedocument.theme+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slideLayouts/slideLayout3457.xml" ContentType="application/vnd.openxmlformats-officedocument.presentationml.slideLayout+xml"/>
  <Override PartName="/ppt/slideLayouts/slideLayout3458.xml" ContentType="application/vnd.openxmlformats-officedocument.presentationml.slideLayout+xml"/>
  <Override PartName="/ppt/slideLayouts/slideLayout3459.xml" ContentType="application/vnd.openxmlformats-officedocument.presentationml.slideLayout+xml"/>
  <Override PartName="/ppt/slideLayouts/slideLayout3460.xml" ContentType="application/vnd.openxmlformats-officedocument.presentationml.slideLayout+xml"/>
  <Override PartName="/ppt/slideLayouts/slideLayout3461.xml" ContentType="application/vnd.openxmlformats-officedocument.presentationml.slideLayout+xml"/>
  <Override PartName="/ppt/slideLayouts/slideLayout3462.xml" ContentType="application/vnd.openxmlformats-officedocument.presentationml.slideLayout+xml"/>
  <Override PartName="/ppt/slideLayouts/slideLayout3463.xml" ContentType="application/vnd.openxmlformats-officedocument.presentationml.slideLayout+xml"/>
  <Override PartName="/ppt/slideLayouts/slideLayout3464.xml" ContentType="application/vnd.openxmlformats-officedocument.presentationml.slideLayout+xml"/>
  <Override PartName="/ppt/slideLayouts/slideLayout3465.xml" ContentType="application/vnd.openxmlformats-officedocument.presentationml.slideLayout+xml"/>
  <Override PartName="/ppt/slideLayouts/slideLayout3466.xml" ContentType="application/vnd.openxmlformats-officedocument.presentationml.slideLayout+xml"/>
  <Override PartName="/ppt/slideLayouts/slideLayout3467.xml" ContentType="application/vnd.openxmlformats-officedocument.presentationml.slideLayout+xml"/>
  <Override PartName="/ppt/slideLayouts/slideLayout3468.xml" ContentType="application/vnd.openxmlformats-officedocument.presentationml.slideLayout+xml"/>
  <Override PartName="/ppt/slideLayouts/slideLayout3469.xml" ContentType="application/vnd.openxmlformats-officedocument.presentationml.slideLayout+xml"/>
  <Override PartName="/ppt/theme/theme287.xml" ContentType="application/vnd.openxmlformats-officedocument.theme+xml"/>
  <Override PartName="/ppt/slideLayouts/slideLayout3470.xml" ContentType="application/vnd.openxmlformats-officedocument.presentationml.slideLayout+xml"/>
  <Override PartName="/ppt/slideLayouts/slideLayout3471.xml" ContentType="application/vnd.openxmlformats-officedocument.presentationml.slideLayout+xml"/>
  <Override PartName="/ppt/slideLayouts/slideLayout3472.xml" ContentType="application/vnd.openxmlformats-officedocument.presentationml.slideLayout+xml"/>
  <Override PartName="/ppt/slideLayouts/slideLayout3473.xml" ContentType="application/vnd.openxmlformats-officedocument.presentationml.slideLayout+xml"/>
  <Override PartName="/ppt/slideLayouts/slideLayout3474.xml" ContentType="application/vnd.openxmlformats-officedocument.presentationml.slideLayout+xml"/>
  <Override PartName="/ppt/slideLayouts/slideLayout3475.xml" ContentType="application/vnd.openxmlformats-officedocument.presentationml.slideLayout+xml"/>
  <Override PartName="/ppt/slideLayouts/slideLayout3476.xml" ContentType="application/vnd.openxmlformats-officedocument.presentationml.slideLayout+xml"/>
  <Override PartName="/ppt/slideLayouts/slideLayout3477.xml" ContentType="application/vnd.openxmlformats-officedocument.presentationml.slideLayout+xml"/>
  <Override PartName="/ppt/slideLayouts/slideLayout3478.xml" ContentType="application/vnd.openxmlformats-officedocument.presentationml.slideLayout+xml"/>
  <Override PartName="/ppt/slideLayouts/slideLayout3479.xml" ContentType="application/vnd.openxmlformats-officedocument.presentationml.slideLayout+xml"/>
  <Override PartName="/ppt/slideLayouts/slideLayout3480.xml" ContentType="application/vnd.openxmlformats-officedocument.presentationml.slideLayout+xml"/>
  <Override PartName="/ppt/slideLayouts/slideLayout3481.xml" ContentType="application/vnd.openxmlformats-officedocument.presentationml.slideLayout+xml"/>
  <Override PartName="/ppt/slideLayouts/slideLayout3482.xml" ContentType="application/vnd.openxmlformats-officedocument.presentationml.slideLayout+xml"/>
  <Override PartName="/ppt/theme/theme288.xml" ContentType="application/vnd.openxmlformats-officedocument.theme+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slideLayouts/slideLayout3483.xml" ContentType="application/vnd.openxmlformats-officedocument.presentationml.slideLayout+xml"/>
  <Override PartName="/ppt/slideLayouts/slideLayout3484.xml" ContentType="application/vnd.openxmlformats-officedocument.presentationml.slideLayout+xml"/>
  <Override PartName="/ppt/slideLayouts/slideLayout3485.xml" ContentType="application/vnd.openxmlformats-officedocument.presentationml.slideLayout+xml"/>
  <Override PartName="/ppt/slideLayouts/slideLayout3486.xml" ContentType="application/vnd.openxmlformats-officedocument.presentationml.slideLayout+xml"/>
  <Override PartName="/ppt/slideLayouts/slideLayout3487.xml" ContentType="application/vnd.openxmlformats-officedocument.presentationml.slideLayout+xml"/>
  <Override PartName="/ppt/slideLayouts/slideLayout3488.xml" ContentType="application/vnd.openxmlformats-officedocument.presentationml.slideLayout+xml"/>
  <Override PartName="/ppt/slideLayouts/slideLayout3489.xml" ContentType="application/vnd.openxmlformats-officedocument.presentationml.slideLayout+xml"/>
  <Override PartName="/ppt/slideLayouts/slideLayout3490.xml" ContentType="application/vnd.openxmlformats-officedocument.presentationml.slideLayout+xml"/>
  <Override PartName="/ppt/slideLayouts/slideLayout3491.xml" ContentType="application/vnd.openxmlformats-officedocument.presentationml.slideLayout+xml"/>
  <Override PartName="/ppt/slideLayouts/slideLayout3492.xml" ContentType="application/vnd.openxmlformats-officedocument.presentationml.slideLayout+xml"/>
  <Override PartName="/ppt/slideLayouts/slideLayout3493.xml" ContentType="application/vnd.openxmlformats-officedocument.presentationml.slideLayout+xml"/>
  <Override PartName="/ppt/slideLayouts/slideLayout3494.xml" ContentType="application/vnd.openxmlformats-officedocument.presentationml.slideLayout+xml"/>
  <Override PartName="/ppt/slideLayouts/slideLayout3495.xml" ContentType="application/vnd.openxmlformats-officedocument.presentationml.slideLayout+xml"/>
  <Override PartName="/ppt/theme/theme289.xml" ContentType="application/vnd.openxmlformats-officedocument.theme+xml"/>
  <Override PartName="/ppt/slideLayouts/slideLayout3496.xml" ContentType="application/vnd.openxmlformats-officedocument.presentationml.slideLayout+xml"/>
  <Override PartName="/ppt/slideLayouts/slideLayout3497.xml" ContentType="application/vnd.openxmlformats-officedocument.presentationml.slideLayout+xml"/>
  <Override PartName="/ppt/slideLayouts/slideLayout3498.xml" ContentType="application/vnd.openxmlformats-officedocument.presentationml.slideLayout+xml"/>
  <Override PartName="/ppt/slideLayouts/slideLayout3499.xml" ContentType="application/vnd.openxmlformats-officedocument.presentationml.slideLayout+xml"/>
  <Override PartName="/ppt/slideLayouts/slideLayout3500.xml" ContentType="application/vnd.openxmlformats-officedocument.presentationml.slideLayout+xml"/>
  <Override PartName="/ppt/slideLayouts/slideLayout3501.xml" ContentType="application/vnd.openxmlformats-officedocument.presentationml.slideLayout+xml"/>
  <Override PartName="/ppt/slideLayouts/slideLayout3502.xml" ContentType="application/vnd.openxmlformats-officedocument.presentationml.slideLayout+xml"/>
  <Override PartName="/ppt/slideLayouts/slideLayout3503.xml" ContentType="application/vnd.openxmlformats-officedocument.presentationml.slideLayout+xml"/>
  <Override PartName="/ppt/slideLayouts/slideLayout3504.xml" ContentType="application/vnd.openxmlformats-officedocument.presentationml.slideLayout+xml"/>
  <Override PartName="/ppt/slideLayouts/slideLayout3505.xml" ContentType="application/vnd.openxmlformats-officedocument.presentationml.slideLayout+xml"/>
  <Override PartName="/ppt/slideLayouts/slideLayout3506.xml" ContentType="application/vnd.openxmlformats-officedocument.presentationml.slideLayout+xml"/>
  <Override PartName="/ppt/slideLayouts/slideLayout3507.xml" ContentType="application/vnd.openxmlformats-officedocument.presentationml.slideLayout+xml"/>
  <Override PartName="/ppt/slideLayouts/slideLayout3508.xml" ContentType="application/vnd.openxmlformats-officedocument.presentationml.slideLayout+xml"/>
  <Override PartName="/ppt/slideLayouts/slideLayout3509.xml" ContentType="application/vnd.openxmlformats-officedocument.presentationml.slideLayout+xml"/>
  <Override PartName="/ppt/slideLayouts/slideLayout3510.xml" ContentType="application/vnd.openxmlformats-officedocument.presentationml.slideLayout+xml"/>
  <Override PartName="/ppt/theme/theme290.xml" ContentType="application/vnd.openxmlformats-officedocument.theme+xml"/>
  <Override PartName="/ppt/slideLayouts/slideLayout3511.xml" ContentType="application/vnd.openxmlformats-officedocument.presentationml.slideLayout+xml"/>
  <Override PartName="/ppt/slideLayouts/slideLayout3512.xml" ContentType="application/vnd.openxmlformats-officedocument.presentationml.slideLayout+xml"/>
  <Override PartName="/ppt/slideLayouts/slideLayout3513.xml" ContentType="application/vnd.openxmlformats-officedocument.presentationml.slideLayout+xml"/>
  <Override PartName="/ppt/slideLayouts/slideLayout3514.xml" ContentType="application/vnd.openxmlformats-officedocument.presentationml.slideLayout+xml"/>
  <Override PartName="/ppt/slideLayouts/slideLayout3515.xml" ContentType="application/vnd.openxmlformats-officedocument.presentationml.slideLayout+xml"/>
  <Override PartName="/ppt/slideLayouts/slideLayout3516.xml" ContentType="application/vnd.openxmlformats-officedocument.presentationml.slideLayout+xml"/>
  <Override PartName="/ppt/slideLayouts/slideLayout3517.xml" ContentType="application/vnd.openxmlformats-officedocument.presentationml.slideLayout+xml"/>
  <Override PartName="/ppt/slideLayouts/slideLayout3518.xml" ContentType="application/vnd.openxmlformats-officedocument.presentationml.slideLayout+xml"/>
  <Override PartName="/ppt/slideLayouts/slideLayout3519.xml" ContentType="application/vnd.openxmlformats-officedocument.presentationml.slideLayout+xml"/>
  <Override PartName="/ppt/slideLayouts/slideLayout3520.xml" ContentType="application/vnd.openxmlformats-officedocument.presentationml.slideLayout+xml"/>
  <Override PartName="/ppt/slideLayouts/slideLayout3521.xml" ContentType="application/vnd.openxmlformats-officedocument.presentationml.slideLayout+xml"/>
  <Override PartName="/ppt/slideLayouts/slideLayout3522.xml" ContentType="application/vnd.openxmlformats-officedocument.presentationml.slideLayout+xml"/>
  <Override PartName="/ppt/slideLayouts/slideLayout3523.xml" ContentType="application/vnd.openxmlformats-officedocument.presentationml.slideLayout+xml"/>
  <Override PartName="/ppt/theme/theme291.xml" ContentType="application/vnd.openxmlformats-officedocument.theme+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slideLayouts/slideLayout3524.xml" ContentType="application/vnd.openxmlformats-officedocument.presentationml.slideLayout+xml"/>
  <Override PartName="/ppt/slideLayouts/slideLayout3525.xml" ContentType="application/vnd.openxmlformats-officedocument.presentationml.slideLayout+xml"/>
  <Override PartName="/ppt/slideLayouts/slideLayout3526.xml" ContentType="application/vnd.openxmlformats-officedocument.presentationml.slideLayout+xml"/>
  <Override PartName="/ppt/slideLayouts/slideLayout3527.xml" ContentType="application/vnd.openxmlformats-officedocument.presentationml.slideLayout+xml"/>
  <Override PartName="/ppt/slideLayouts/slideLayout3528.xml" ContentType="application/vnd.openxmlformats-officedocument.presentationml.slideLayout+xml"/>
  <Override PartName="/ppt/slideLayouts/slideLayout3529.xml" ContentType="application/vnd.openxmlformats-officedocument.presentationml.slideLayout+xml"/>
  <Override PartName="/ppt/slideLayouts/slideLayout3530.xml" ContentType="application/vnd.openxmlformats-officedocument.presentationml.slideLayout+xml"/>
  <Override PartName="/ppt/slideLayouts/slideLayout3531.xml" ContentType="application/vnd.openxmlformats-officedocument.presentationml.slideLayout+xml"/>
  <Override PartName="/ppt/slideLayouts/slideLayout3532.xml" ContentType="application/vnd.openxmlformats-officedocument.presentationml.slideLayout+xml"/>
  <Override PartName="/ppt/slideLayouts/slideLayout3533.xml" ContentType="application/vnd.openxmlformats-officedocument.presentationml.slideLayout+xml"/>
  <Override PartName="/ppt/slideLayouts/slideLayout3534.xml" ContentType="application/vnd.openxmlformats-officedocument.presentationml.slideLayout+xml"/>
  <Override PartName="/ppt/slideLayouts/slideLayout3535.xml" ContentType="application/vnd.openxmlformats-officedocument.presentationml.slideLayout+xml"/>
  <Override PartName="/ppt/slideLayouts/slideLayout3536.xml" ContentType="application/vnd.openxmlformats-officedocument.presentationml.slideLayout+xml"/>
  <Override PartName="/ppt/theme/theme292.xml" ContentType="application/vnd.openxmlformats-officedocument.theme+xml"/>
  <Override PartName="/ppt/slideLayouts/slideLayout3537.xml" ContentType="application/vnd.openxmlformats-officedocument.presentationml.slideLayout+xml"/>
  <Override PartName="/ppt/slideLayouts/slideLayout3538.xml" ContentType="application/vnd.openxmlformats-officedocument.presentationml.slideLayout+xml"/>
  <Override PartName="/ppt/slideLayouts/slideLayout3539.xml" ContentType="application/vnd.openxmlformats-officedocument.presentationml.slideLayout+xml"/>
  <Override PartName="/ppt/slideLayouts/slideLayout3540.xml" ContentType="application/vnd.openxmlformats-officedocument.presentationml.slideLayout+xml"/>
  <Override PartName="/ppt/slideLayouts/slideLayout3541.xml" ContentType="application/vnd.openxmlformats-officedocument.presentationml.slideLayout+xml"/>
  <Override PartName="/ppt/slideLayouts/slideLayout3542.xml" ContentType="application/vnd.openxmlformats-officedocument.presentationml.slideLayout+xml"/>
  <Override PartName="/ppt/slideLayouts/slideLayout3543.xml" ContentType="application/vnd.openxmlformats-officedocument.presentationml.slideLayout+xml"/>
  <Override PartName="/ppt/slideLayouts/slideLayout3544.xml" ContentType="application/vnd.openxmlformats-officedocument.presentationml.slideLayout+xml"/>
  <Override PartName="/ppt/slideLayouts/slideLayout3545.xml" ContentType="application/vnd.openxmlformats-officedocument.presentationml.slideLayout+xml"/>
  <Override PartName="/ppt/slideLayouts/slideLayout3546.xml" ContentType="application/vnd.openxmlformats-officedocument.presentationml.slideLayout+xml"/>
  <Override PartName="/ppt/slideLayouts/slideLayout3547.xml" ContentType="application/vnd.openxmlformats-officedocument.presentationml.slideLayout+xml"/>
  <Override PartName="/ppt/theme/theme293.xml" ContentType="application/vnd.openxmlformats-officedocument.theme+xml"/>
  <Override PartName="/ppt/slideLayouts/slideLayout3548.xml" ContentType="application/vnd.openxmlformats-officedocument.presentationml.slideLayout+xml"/>
  <Override PartName="/ppt/slideLayouts/slideLayout3549.xml" ContentType="application/vnd.openxmlformats-officedocument.presentationml.slideLayout+xml"/>
  <Override PartName="/ppt/slideLayouts/slideLayout3550.xml" ContentType="application/vnd.openxmlformats-officedocument.presentationml.slideLayout+xml"/>
  <Override PartName="/ppt/slideLayouts/slideLayout3551.xml" ContentType="application/vnd.openxmlformats-officedocument.presentationml.slideLayout+xml"/>
  <Override PartName="/ppt/slideLayouts/slideLayout3552.xml" ContentType="application/vnd.openxmlformats-officedocument.presentationml.slideLayout+xml"/>
  <Override PartName="/ppt/slideLayouts/slideLayout3553.xml" ContentType="application/vnd.openxmlformats-officedocument.presentationml.slideLayout+xml"/>
  <Override PartName="/ppt/slideLayouts/slideLayout3554.xml" ContentType="application/vnd.openxmlformats-officedocument.presentationml.slideLayout+xml"/>
  <Override PartName="/ppt/slideLayouts/slideLayout3555.xml" ContentType="application/vnd.openxmlformats-officedocument.presentationml.slideLayout+xml"/>
  <Override PartName="/ppt/slideLayouts/slideLayout3556.xml" ContentType="application/vnd.openxmlformats-officedocument.presentationml.slideLayout+xml"/>
  <Override PartName="/ppt/slideLayouts/slideLayout3557.xml" ContentType="application/vnd.openxmlformats-officedocument.presentationml.slideLayout+xml"/>
  <Override PartName="/ppt/slideLayouts/slideLayout3558.xml" ContentType="application/vnd.openxmlformats-officedocument.presentationml.slideLayout+xml"/>
  <Override PartName="/ppt/slideLayouts/slideLayout3559.xml" ContentType="application/vnd.openxmlformats-officedocument.presentationml.slideLayout+xml"/>
  <Override PartName="/ppt/slideLayouts/slideLayout3560.xml" ContentType="application/vnd.openxmlformats-officedocument.presentationml.slideLayout+xml"/>
  <Override PartName="/ppt/theme/theme294.xml" ContentType="application/vnd.openxmlformats-officedocument.theme+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slideLayouts/slideLayout3561.xml" ContentType="application/vnd.openxmlformats-officedocument.presentationml.slideLayout+xml"/>
  <Override PartName="/ppt/slideLayouts/slideLayout3562.xml" ContentType="application/vnd.openxmlformats-officedocument.presentationml.slideLayout+xml"/>
  <Override PartName="/ppt/slideLayouts/slideLayout3563.xml" ContentType="application/vnd.openxmlformats-officedocument.presentationml.slideLayout+xml"/>
  <Override PartName="/ppt/slideLayouts/slideLayout3564.xml" ContentType="application/vnd.openxmlformats-officedocument.presentationml.slideLayout+xml"/>
  <Override PartName="/ppt/slideLayouts/slideLayout3565.xml" ContentType="application/vnd.openxmlformats-officedocument.presentationml.slideLayout+xml"/>
  <Override PartName="/ppt/slideLayouts/slideLayout3566.xml" ContentType="application/vnd.openxmlformats-officedocument.presentationml.slideLayout+xml"/>
  <Override PartName="/ppt/slideLayouts/slideLayout3567.xml" ContentType="application/vnd.openxmlformats-officedocument.presentationml.slideLayout+xml"/>
  <Override PartName="/ppt/slideLayouts/slideLayout3568.xml" ContentType="application/vnd.openxmlformats-officedocument.presentationml.slideLayout+xml"/>
  <Override PartName="/ppt/slideLayouts/slideLayout3569.xml" ContentType="application/vnd.openxmlformats-officedocument.presentationml.slideLayout+xml"/>
  <Override PartName="/ppt/slideLayouts/slideLayout3570.xml" ContentType="application/vnd.openxmlformats-officedocument.presentationml.slideLayout+xml"/>
  <Override PartName="/ppt/slideLayouts/slideLayout3571.xml" ContentType="application/vnd.openxmlformats-officedocument.presentationml.slideLayout+xml"/>
  <Override PartName="/ppt/theme/theme295.xml" ContentType="application/vnd.openxmlformats-officedocument.theme+xml"/>
  <Override PartName="/ppt/slideLayouts/slideLayout3572.xml" ContentType="application/vnd.openxmlformats-officedocument.presentationml.slideLayout+xml"/>
  <Override PartName="/ppt/slideLayouts/slideLayout3573.xml" ContentType="application/vnd.openxmlformats-officedocument.presentationml.slideLayout+xml"/>
  <Override PartName="/ppt/theme/theme296.xml" ContentType="application/vnd.openxmlformats-officedocument.theme+xml"/>
  <Override PartName="/ppt/slideLayouts/slideLayout3574.xml" ContentType="application/vnd.openxmlformats-officedocument.presentationml.slideLayout+xml"/>
  <Override PartName="/ppt/slideLayouts/slideLayout3575.xml" ContentType="application/vnd.openxmlformats-officedocument.presentationml.slideLayout+xml"/>
  <Override PartName="/ppt/slideLayouts/slideLayout3576.xml" ContentType="application/vnd.openxmlformats-officedocument.presentationml.slideLayout+xml"/>
  <Override PartName="/ppt/slideLayouts/slideLayout3577.xml" ContentType="application/vnd.openxmlformats-officedocument.presentationml.slideLayout+xml"/>
  <Override PartName="/ppt/slideLayouts/slideLayout3578.xml" ContentType="application/vnd.openxmlformats-officedocument.presentationml.slideLayout+xml"/>
  <Override PartName="/ppt/slideLayouts/slideLayout3579.xml" ContentType="application/vnd.openxmlformats-officedocument.presentationml.slideLayout+xml"/>
  <Override PartName="/ppt/slideLayouts/slideLayout3580.xml" ContentType="application/vnd.openxmlformats-officedocument.presentationml.slideLayout+xml"/>
  <Override PartName="/ppt/theme/theme297.xml" ContentType="application/vnd.openxmlformats-officedocument.theme+xml"/>
  <Override PartName="/ppt/slideLayouts/slideLayout3581.xml" ContentType="application/vnd.openxmlformats-officedocument.presentationml.slideLayout+xml"/>
  <Override PartName="/ppt/slideLayouts/slideLayout3582.xml" ContentType="application/vnd.openxmlformats-officedocument.presentationml.slideLayout+xml"/>
  <Override PartName="/ppt/slideLayouts/slideLayout3583.xml" ContentType="application/vnd.openxmlformats-officedocument.presentationml.slideLayout+xml"/>
  <Override PartName="/ppt/slideLayouts/slideLayout3584.xml" ContentType="application/vnd.openxmlformats-officedocument.presentationml.slideLayout+xml"/>
  <Override PartName="/ppt/slideLayouts/slideLayout3585.xml" ContentType="application/vnd.openxmlformats-officedocument.presentationml.slideLayout+xml"/>
  <Override PartName="/ppt/slideLayouts/slideLayout3586.xml" ContentType="application/vnd.openxmlformats-officedocument.presentationml.slideLayout+xml"/>
  <Override PartName="/ppt/slideLayouts/slideLayout3587.xml" ContentType="application/vnd.openxmlformats-officedocument.presentationml.slideLayout+xml"/>
  <Override PartName="/ppt/slideLayouts/slideLayout3588.xml" ContentType="application/vnd.openxmlformats-officedocument.presentationml.slideLayout+xml"/>
  <Override PartName="/ppt/slideLayouts/slideLayout3589.xml" ContentType="application/vnd.openxmlformats-officedocument.presentationml.slideLayout+xml"/>
  <Override PartName="/ppt/slideLayouts/slideLayout3590.xml" ContentType="application/vnd.openxmlformats-officedocument.presentationml.slideLayout+xml"/>
  <Override PartName="/ppt/slideLayouts/slideLayout3591.xml" ContentType="application/vnd.openxmlformats-officedocument.presentationml.slideLayout+xml"/>
  <Override PartName="/ppt/theme/theme298.xml" ContentType="application/vnd.openxmlformats-officedocument.theme+xml"/>
  <Override PartName="/ppt/slideLayouts/slideLayout3592.xml" ContentType="application/vnd.openxmlformats-officedocument.presentationml.slideLayout+xml"/>
  <Override PartName="/ppt/slideLayouts/slideLayout3593.xml" ContentType="application/vnd.openxmlformats-officedocument.presentationml.slideLayout+xml"/>
  <Override PartName="/ppt/slideLayouts/slideLayout3594.xml" ContentType="application/vnd.openxmlformats-officedocument.presentationml.slideLayout+xml"/>
  <Override PartName="/ppt/slideLayouts/slideLayout3595.xml" ContentType="application/vnd.openxmlformats-officedocument.presentationml.slideLayout+xml"/>
  <Override PartName="/ppt/slideLayouts/slideLayout3596.xml" ContentType="application/vnd.openxmlformats-officedocument.presentationml.slideLayout+xml"/>
  <Override PartName="/ppt/slideLayouts/slideLayout3597.xml" ContentType="application/vnd.openxmlformats-officedocument.presentationml.slideLayout+xml"/>
  <Override PartName="/ppt/slideLayouts/slideLayout3598.xml" ContentType="application/vnd.openxmlformats-officedocument.presentationml.slideLayout+xml"/>
  <Override PartName="/ppt/slideLayouts/slideLayout3599.xml" ContentType="application/vnd.openxmlformats-officedocument.presentationml.slideLayout+xml"/>
  <Override PartName="/ppt/slideLayouts/slideLayout3600.xml" ContentType="application/vnd.openxmlformats-officedocument.presentationml.slideLayout+xml"/>
  <Override PartName="/ppt/slideLayouts/slideLayout3601.xml" ContentType="application/vnd.openxmlformats-officedocument.presentationml.slideLayout+xml"/>
  <Override PartName="/ppt/slideLayouts/slideLayout3602.xml" ContentType="application/vnd.openxmlformats-officedocument.presentationml.slideLayout+xml"/>
  <Override PartName="/ppt/theme/theme299.xml" ContentType="application/vnd.openxmlformats-officedocument.theme+xml"/>
  <Override PartName="/ppt/slideLayouts/slideLayout3603.xml" ContentType="application/vnd.openxmlformats-officedocument.presentationml.slideLayout+xml"/>
  <Override PartName="/ppt/slideLayouts/slideLayout3604.xml" ContentType="application/vnd.openxmlformats-officedocument.presentationml.slideLayout+xml"/>
  <Override PartName="/ppt/slideLayouts/slideLayout3605.xml" ContentType="application/vnd.openxmlformats-officedocument.presentationml.slideLayout+xml"/>
  <Override PartName="/ppt/slideLayouts/slideLayout3606.xml" ContentType="application/vnd.openxmlformats-officedocument.presentationml.slideLayout+xml"/>
  <Override PartName="/ppt/slideLayouts/slideLayout3607.xml" ContentType="application/vnd.openxmlformats-officedocument.presentationml.slideLayout+xml"/>
  <Override PartName="/ppt/slideLayouts/slideLayout3608.xml" ContentType="application/vnd.openxmlformats-officedocument.presentationml.slideLayout+xml"/>
  <Override PartName="/ppt/slideLayouts/slideLayout3609.xml" ContentType="application/vnd.openxmlformats-officedocument.presentationml.slideLayout+xml"/>
  <Override PartName="/ppt/slideLayouts/slideLayout3610.xml" ContentType="application/vnd.openxmlformats-officedocument.presentationml.slideLayout+xml"/>
  <Override PartName="/ppt/slideLayouts/slideLayout3611.xml" ContentType="application/vnd.openxmlformats-officedocument.presentationml.slideLayout+xml"/>
  <Override PartName="/ppt/slideLayouts/slideLayout3612.xml" ContentType="application/vnd.openxmlformats-officedocument.presentationml.slideLayout+xml"/>
  <Override PartName="/ppt/slideLayouts/slideLayout3613.xml" ContentType="application/vnd.openxmlformats-officedocument.presentationml.slideLayout+xml"/>
  <Override PartName="/ppt/theme/theme300.xml" ContentType="application/vnd.openxmlformats-officedocument.theme+xml"/>
  <Override PartName="/ppt/slideLayouts/slideLayout3614.xml" ContentType="application/vnd.openxmlformats-officedocument.presentationml.slideLayout+xml"/>
  <Override PartName="/ppt/slideLayouts/slideLayout3615.xml" ContentType="application/vnd.openxmlformats-officedocument.presentationml.slideLayout+xml"/>
  <Override PartName="/ppt/slideLayouts/slideLayout3616.xml" ContentType="application/vnd.openxmlformats-officedocument.presentationml.slideLayout+xml"/>
  <Override PartName="/ppt/slideLayouts/slideLayout3617.xml" ContentType="application/vnd.openxmlformats-officedocument.presentationml.slideLayout+xml"/>
  <Override PartName="/ppt/slideLayouts/slideLayout3618.xml" ContentType="application/vnd.openxmlformats-officedocument.presentationml.slideLayout+xml"/>
  <Override PartName="/ppt/slideLayouts/slideLayout3619.xml" ContentType="application/vnd.openxmlformats-officedocument.presentationml.slideLayout+xml"/>
  <Override PartName="/ppt/slideLayouts/slideLayout3620.xml" ContentType="application/vnd.openxmlformats-officedocument.presentationml.slideLayout+xml"/>
  <Override PartName="/ppt/slideLayouts/slideLayout3621.xml" ContentType="application/vnd.openxmlformats-officedocument.presentationml.slideLayout+xml"/>
  <Override PartName="/ppt/slideLayouts/slideLayout3622.xml" ContentType="application/vnd.openxmlformats-officedocument.presentationml.slideLayout+xml"/>
  <Override PartName="/ppt/slideLayouts/slideLayout3623.xml" ContentType="application/vnd.openxmlformats-officedocument.presentationml.slideLayout+xml"/>
  <Override PartName="/ppt/slideLayouts/slideLayout3624.xml" ContentType="application/vnd.openxmlformats-officedocument.presentationml.slideLayout+xml"/>
  <Override PartName="/ppt/theme/theme301.xml" ContentType="application/vnd.openxmlformats-officedocument.theme+xml"/>
  <Override PartName="/ppt/slideLayouts/slideLayout3625.xml" ContentType="application/vnd.openxmlformats-officedocument.presentationml.slideLayout+xml"/>
  <Override PartName="/ppt/slideLayouts/slideLayout3626.xml" ContentType="application/vnd.openxmlformats-officedocument.presentationml.slideLayout+xml"/>
  <Override PartName="/ppt/slideLayouts/slideLayout3627.xml" ContentType="application/vnd.openxmlformats-officedocument.presentationml.slideLayout+xml"/>
  <Override PartName="/ppt/slideLayouts/slideLayout3628.xml" ContentType="application/vnd.openxmlformats-officedocument.presentationml.slideLayout+xml"/>
  <Override PartName="/ppt/slideLayouts/slideLayout3629.xml" ContentType="application/vnd.openxmlformats-officedocument.presentationml.slideLayout+xml"/>
  <Override PartName="/ppt/slideLayouts/slideLayout3630.xml" ContentType="application/vnd.openxmlformats-officedocument.presentationml.slideLayout+xml"/>
  <Override PartName="/ppt/slideLayouts/slideLayout3631.xml" ContentType="application/vnd.openxmlformats-officedocument.presentationml.slideLayout+xml"/>
  <Override PartName="/ppt/slideLayouts/slideLayout3632.xml" ContentType="application/vnd.openxmlformats-officedocument.presentationml.slideLayout+xml"/>
  <Override PartName="/ppt/slideLayouts/slideLayout3633.xml" ContentType="application/vnd.openxmlformats-officedocument.presentationml.slideLayout+xml"/>
  <Override PartName="/ppt/slideLayouts/slideLayout3634.xml" ContentType="application/vnd.openxmlformats-officedocument.presentationml.slideLayout+xml"/>
  <Override PartName="/ppt/slideLayouts/slideLayout3635.xml" ContentType="application/vnd.openxmlformats-officedocument.presentationml.slideLayout+xml"/>
  <Override PartName="/ppt/theme/theme302.xml" ContentType="application/vnd.openxmlformats-officedocument.theme+xml"/>
  <Override PartName="/ppt/slideLayouts/slideLayout3636.xml" ContentType="application/vnd.openxmlformats-officedocument.presentationml.slideLayout+xml"/>
  <Override PartName="/ppt/slideLayouts/slideLayout3637.xml" ContentType="application/vnd.openxmlformats-officedocument.presentationml.slideLayout+xml"/>
  <Override PartName="/ppt/slideLayouts/slideLayout3638.xml" ContentType="application/vnd.openxmlformats-officedocument.presentationml.slideLayout+xml"/>
  <Override PartName="/ppt/slideLayouts/slideLayout3639.xml" ContentType="application/vnd.openxmlformats-officedocument.presentationml.slideLayout+xml"/>
  <Override PartName="/ppt/slideLayouts/slideLayout3640.xml" ContentType="application/vnd.openxmlformats-officedocument.presentationml.slideLayout+xml"/>
  <Override PartName="/ppt/slideLayouts/slideLayout3641.xml" ContentType="application/vnd.openxmlformats-officedocument.presentationml.slideLayout+xml"/>
  <Override PartName="/ppt/slideLayouts/slideLayout3642.xml" ContentType="application/vnd.openxmlformats-officedocument.presentationml.slideLayout+xml"/>
  <Override PartName="/ppt/slideLayouts/slideLayout3643.xml" ContentType="application/vnd.openxmlformats-officedocument.presentationml.slideLayout+xml"/>
  <Override PartName="/ppt/slideLayouts/slideLayout3644.xml" ContentType="application/vnd.openxmlformats-officedocument.presentationml.slideLayout+xml"/>
  <Override PartName="/ppt/slideLayouts/slideLayout3645.xml" ContentType="application/vnd.openxmlformats-officedocument.presentationml.slideLayout+xml"/>
  <Override PartName="/ppt/slideLayouts/slideLayout3646.xml" ContentType="application/vnd.openxmlformats-officedocument.presentationml.slideLayout+xml"/>
  <Override PartName="/ppt/slideLayouts/slideLayout3647.xml" ContentType="application/vnd.openxmlformats-officedocument.presentationml.slideLayout+xml"/>
  <Override PartName="/ppt/slideLayouts/slideLayout3648.xml" ContentType="application/vnd.openxmlformats-officedocument.presentationml.slideLayout+xml"/>
  <Override PartName="/ppt/theme/theme303.xml" ContentType="application/vnd.openxmlformats-officedocument.theme+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heme/theme304.xml" ContentType="application/vnd.openxmlformats-officedocument.theme+xml"/>
  <Override PartName="/ppt/theme/theme305.xml" ContentType="application/vnd.openxmlformats-officedocument.theme+xml"/>
  <Override PartName="/ppt/theme/themeOverride1.xml" ContentType="application/vnd.openxmlformats-officedocument.themeOverride+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heme/themeOverride2.xml" ContentType="application/vnd.openxmlformats-officedocument.themeOverride+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3.xml" ContentType="application/vnd.openxmlformats-officedocument.themeOverride+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notesSlides/notesSlide9.xml" ContentType="application/vnd.openxmlformats-officedocument.presentationml.notesSlide+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3054.xml" ContentType="application/vnd.openxmlformats-officedocument.presentationml.tags+xml"/>
  <Override PartName="/ppt/notesSlides/notesSlide12.xml" ContentType="application/vnd.openxmlformats-officedocument.presentationml.notesSlide+xml"/>
  <Override PartName="/ppt/tags/tag3055.xml" ContentType="application/vnd.openxmlformats-officedocument.presentationml.tags+xml"/>
  <Override PartName="/ppt/notesSlides/notesSlide13.xml" ContentType="application/vnd.openxmlformats-officedocument.presentationml.notesSlide+xml"/>
  <Override PartName="/ppt/embeddings/oleObject5.bin" ContentType="application/vnd.openxmlformats-officedocument.oleObject"/>
  <Override PartName="/ppt/embeddings/oleObject6.bin" ContentType="application/vnd.openxmlformats-officedocument.oleObject"/>
  <Override PartName="/ppt/tags/tag3056.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3057.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3058.xml" ContentType="application/vnd.openxmlformats-officedocument.presentationml.tags+xml"/>
  <Override PartName="/ppt/notesSlides/notesSlide21.xml" ContentType="application/vnd.openxmlformats-officedocument.presentationml.notesSlide+xml"/>
  <Override PartName="/ppt/theme/themeOverride4.xml" ContentType="application/vnd.openxmlformats-officedocument.themeOverride+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charts/chart1.xml" ContentType="application/vnd.openxmlformats-officedocument.drawingml.chart+xml"/>
  <Override PartName="/ppt/theme/themeOverride5.xml" ContentType="application/vnd.openxmlformats-officedocument.themeOverride+xml"/>
  <Override PartName="/ppt/charts/chart2.xml" ContentType="application/vnd.openxmlformats-officedocument.drawingml.chart+xml"/>
  <Override PartName="/ppt/theme/themeOverride6.xml" ContentType="application/vnd.openxmlformats-officedocument.themeOverride+xml"/>
  <Override PartName="/ppt/charts/chart3.xml" ContentType="application/vnd.openxmlformats-officedocument.drawingml.chart+xml"/>
  <Override PartName="/ppt/theme/themeOverride7.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8.xml" ContentType="application/vnd.openxmlformats-officedocument.themeOverride+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theme/themeOverride9.xml" ContentType="application/vnd.openxmlformats-officedocument.themeOverride+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heme/themeOverride10.xml" ContentType="application/vnd.openxmlformats-officedocument.themeOverride+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2" r:id="rId1"/>
    <p:sldMasterId id="2147483684" r:id="rId2"/>
    <p:sldMasterId id="2147483698" r:id="rId3"/>
    <p:sldMasterId id="2147483724" r:id="rId4"/>
    <p:sldMasterId id="2147483738" r:id="rId5"/>
    <p:sldMasterId id="2147483752" r:id="rId6"/>
    <p:sldMasterId id="2147483766" r:id="rId7"/>
    <p:sldMasterId id="2147483804" r:id="rId8"/>
    <p:sldMasterId id="2147483844" r:id="rId9"/>
    <p:sldMasterId id="2147484328" r:id="rId10"/>
    <p:sldMasterId id="2147484347" r:id="rId11"/>
    <p:sldMasterId id="2147484385" r:id="rId12"/>
    <p:sldMasterId id="2147485625" r:id="rId13"/>
    <p:sldMasterId id="2147485653" r:id="rId14"/>
    <p:sldMasterId id="2147485669" r:id="rId15"/>
    <p:sldMasterId id="2147485683" r:id="rId16"/>
    <p:sldMasterId id="2147485699" r:id="rId17"/>
    <p:sldMasterId id="2147485715" r:id="rId18"/>
    <p:sldMasterId id="2147490252" r:id="rId19"/>
    <p:sldMasterId id="2147491682" r:id="rId20"/>
    <p:sldMasterId id="2147491698" r:id="rId21"/>
    <p:sldMasterId id="2147491728" r:id="rId22"/>
    <p:sldMasterId id="2147491731" r:id="rId23"/>
    <p:sldMasterId id="2147491734" r:id="rId24"/>
    <p:sldMasterId id="2147491751" r:id="rId25"/>
    <p:sldMasterId id="2147491813" r:id="rId26"/>
    <p:sldMasterId id="2147491831" r:id="rId27"/>
    <p:sldMasterId id="2147491847" r:id="rId28"/>
    <p:sldMasterId id="2147491861" r:id="rId29"/>
    <p:sldMasterId id="2147491875" r:id="rId30"/>
    <p:sldMasterId id="2147491891" r:id="rId31"/>
    <p:sldMasterId id="2147491906" r:id="rId32"/>
    <p:sldMasterId id="2147491922" r:id="rId33"/>
    <p:sldMasterId id="2147491936" r:id="rId34"/>
    <p:sldMasterId id="2147491950" r:id="rId35"/>
    <p:sldMasterId id="2147491964" r:id="rId36"/>
    <p:sldMasterId id="2147491978" r:id="rId37"/>
    <p:sldMasterId id="2147491992" r:id="rId38"/>
    <p:sldMasterId id="2147492004" r:id="rId39"/>
    <p:sldMasterId id="2147492016" r:id="rId40"/>
    <p:sldMasterId id="2147492028" r:id="rId41"/>
    <p:sldMasterId id="2147492040" r:id="rId42"/>
    <p:sldMasterId id="2147492052" r:id="rId43"/>
    <p:sldMasterId id="2147492054" r:id="rId44"/>
    <p:sldMasterId id="2147492056" r:id="rId45"/>
    <p:sldMasterId id="2147492065" r:id="rId46"/>
    <p:sldMasterId id="2147492078" r:id="rId47"/>
    <p:sldMasterId id="2147492090" r:id="rId48"/>
    <p:sldMasterId id="2147492102" r:id="rId49"/>
    <p:sldMasterId id="2147492116" r:id="rId50"/>
    <p:sldMasterId id="2147492128" r:id="rId51"/>
    <p:sldMasterId id="2147492142" r:id="rId52"/>
    <p:sldMasterId id="2147492154" r:id="rId53"/>
    <p:sldMasterId id="2147492168" r:id="rId54"/>
    <p:sldMasterId id="2147492182" r:id="rId55"/>
    <p:sldMasterId id="2147492185" r:id="rId56"/>
    <p:sldMasterId id="2147492197" r:id="rId57"/>
    <p:sldMasterId id="2147492211" r:id="rId58"/>
    <p:sldMasterId id="2147492227" r:id="rId59"/>
    <p:sldMasterId id="2147492243" r:id="rId60"/>
    <p:sldMasterId id="2147492255" r:id="rId61"/>
    <p:sldMasterId id="2147492267" r:id="rId62"/>
    <p:sldMasterId id="2147492279" r:id="rId63"/>
    <p:sldMasterId id="2147492294" r:id="rId64"/>
    <p:sldMasterId id="2147492306" r:id="rId65"/>
    <p:sldMasterId id="2147492320" r:id="rId66"/>
    <p:sldMasterId id="2147492334" r:id="rId67"/>
    <p:sldMasterId id="2147492348" r:id="rId68"/>
    <p:sldMasterId id="2147492362" r:id="rId69"/>
    <p:sldMasterId id="2147492376" r:id="rId70"/>
    <p:sldMasterId id="2147492390" r:id="rId71"/>
    <p:sldMasterId id="2147492405" r:id="rId72"/>
    <p:sldMasterId id="2147492419" r:id="rId73"/>
    <p:sldMasterId id="2147492434" r:id="rId74"/>
    <p:sldMasterId id="2147492448" r:id="rId75"/>
    <p:sldMasterId id="2147492462" r:id="rId76"/>
    <p:sldMasterId id="2147492476" r:id="rId77"/>
    <p:sldMasterId id="2147492490" r:id="rId78"/>
    <p:sldMasterId id="2147492504" r:id="rId79"/>
    <p:sldMasterId id="2147492518" r:id="rId80"/>
    <p:sldMasterId id="2147492532" r:id="rId81"/>
    <p:sldMasterId id="2147492546" r:id="rId82"/>
    <p:sldMasterId id="2147492560" r:id="rId83"/>
    <p:sldMasterId id="2147492574" r:id="rId84"/>
    <p:sldMasterId id="2147492588" r:id="rId85"/>
    <p:sldMasterId id="2147492602" r:id="rId86"/>
    <p:sldMasterId id="2147492616" r:id="rId87"/>
    <p:sldMasterId id="2147492630" r:id="rId88"/>
    <p:sldMasterId id="2147492644" r:id="rId89"/>
    <p:sldMasterId id="2147492660" r:id="rId90"/>
    <p:sldMasterId id="2147492674" r:id="rId91"/>
    <p:sldMasterId id="2147492688" r:id="rId92"/>
    <p:sldMasterId id="2147492700" r:id="rId93"/>
    <p:sldMasterId id="2147492714" r:id="rId94"/>
    <p:sldMasterId id="2147492726" r:id="rId95"/>
    <p:sldMasterId id="2147492740" r:id="rId96"/>
    <p:sldMasterId id="2147492754" r:id="rId97"/>
    <p:sldMasterId id="2147492770" r:id="rId98"/>
    <p:sldMasterId id="2147492785" r:id="rId99"/>
    <p:sldMasterId id="2147492801" r:id="rId100"/>
    <p:sldMasterId id="2147492815" r:id="rId101"/>
    <p:sldMasterId id="2147492829" r:id="rId102"/>
    <p:sldMasterId id="2147492843" r:id="rId103"/>
    <p:sldMasterId id="2147492857" r:id="rId104"/>
    <p:sldMasterId id="2147492871" r:id="rId105"/>
    <p:sldMasterId id="2147492883" r:id="rId106"/>
    <p:sldMasterId id="2147492895" r:id="rId107"/>
    <p:sldMasterId id="2147492907" r:id="rId108"/>
    <p:sldMasterId id="2147492919" r:id="rId109"/>
    <p:sldMasterId id="2147492931" r:id="rId110"/>
    <p:sldMasterId id="2147492933" r:id="rId111"/>
    <p:sldMasterId id="2147492935" r:id="rId112"/>
    <p:sldMasterId id="2147492944" r:id="rId113"/>
    <p:sldMasterId id="2147492957" r:id="rId114"/>
    <p:sldMasterId id="2147492969" r:id="rId115"/>
    <p:sldMasterId id="2147492981" r:id="rId116"/>
    <p:sldMasterId id="2147492995" r:id="rId117"/>
    <p:sldMasterId id="2147493007" r:id="rId118"/>
    <p:sldMasterId id="2147493021" r:id="rId119"/>
    <p:sldMasterId id="2147493033" r:id="rId120"/>
    <p:sldMasterId id="2147493047" r:id="rId121"/>
    <p:sldMasterId id="2147493061" r:id="rId122"/>
    <p:sldMasterId id="2147493064" r:id="rId123"/>
    <p:sldMasterId id="2147493076" r:id="rId124"/>
    <p:sldMasterId id="2147493090" r:id="rId125"/>
    <p:sldMasterId id="2147493106" r:id="rId126"/>
    <p:sldMasterId id="2147493122" r:id="rId127"/>
    <p:sldMasterId id="2147493134" r:id="rId128"/>
    <p:sldMasterId id="2147493146" r:id="rId129"/>
    <p:sldMasterId id="2147493158" r:id="rId130"/>
    <p:sldMasterId id="2147493173" r:id="rId131"/>
    <p:sldMasterId id="2147493185" r:id="rId132"/>
    <p:sldMasterId id="2147493199" r:id="rId133"/>
    <p:sldMasterId id="2147493213" r:id="rId134"/>
    <p:sldMasterId id="2147493227" r:id="rId135"/>
    <p:sldMasterId id="2147493241" r:id="rId136"/>
    <p:sldMasterId id="2147493255" r:id="rId137"/>
    <p:sldMasterId id="2147493269" r:id="rId138"/>
    <p:sldMasterId id="2147493284" r:id="rId139"/>
    <p:sldMasterId id="2147493298" r:id="rId140"/>
    <p:sldMasterId id="2147493313" r:id="rId141"/>
    <p:sldMasterId id="2147493327" r:id="rId142"/>
    <p:sldMasterId id="2147493341" r:id="rId143"/>
    <p:sldMasterId id="2147493355" r:id="rId144"/>
    <p:sldMasterId id="2147493369" r:id="rId145"/>
    <p:sldMasterId id="2147493383" r:id="rId146"/>
    <p:sldMasterId id="2147493397" r:id="rId147"/>
    <p:sldMasterId id="2147493411" r:id="rId148"/>
    <p:sldMasterId id="2147493425" r:id="rId149"/>
    <p:sldMasterId id="2147493439" r:id="rId150"/>
    <p:sldMasterId id="2147493453" r:id="rId151"/>
    <p:sldMasterId id="2147493467" r:id="rId152"/>
    <p:sldMasterId id="2147493481" r:id="rId153"/>
    <p:sldMasterId id="2147493495" r:id="rId154"/>
    <p:sldMasterId id="2147493509" r:id="rId155"/>
    <p:sldMasterId id="2147493523" r:id="rId156"/>
    <p:sldMasterId id="2147493539" r:id="rId157"/>
    <p:sldMasterId id="2147493553" r:id="rId158"/>
    <p:sldMasterId id="2147493567" r:id="rId159"/>
    <p:sldMasterId id="2147493579" r:id="rId160"/>
    <p:sldMasterId id="2147493593" r:id="rId161"/>
    <p:sldMasterId id="2147493605" r:id="rId162"/>
    <p:sldMasterId id="2147493619" r:id="rId163"/>
    <p:sldMasterId id="2147493633" r:id="rId164"/>
    <p:sldMasterId id="2147493649" r:id="rId165"/>
    <p:sldMasterId id="2147493664" r:id="rId166"/>
    <p:sldMasterId id="2147493680" r:id="rId167"/>
    <p:sldMasterId id="2147493694" r:id="rId168"/>
    <p:sldMasterId id="2147493708" r:id="rId169"/>
    <p:sldMasterId id="2147493722" r:id="rId170"/>
    <p:sldMasterId id="2147493736" r:id="rId171"/>
    <p:sldMasterId id="2147493750" r:id="rId172"/>
    <p:sldMasterId id="2147493762" r:id="rId173"/>
    <p:sldMasterId id="2147493774" r:id="rId174"/>
    <p:sldMasterId id="2147493786" r:id="rId175"/>
    <p:sldMasterId id="2147493798" r:id="rId176"/>
    <p:sldMasterId id="2147493810" r:id="rId177"/>
    <p:sldMasterId id="2147493812" r:id="rId178"/>
    <p:sldMasterId id="2147493814" r:id="rId179"/>
    <p:sldMasterId id="2147493823" r:id="rId180"/>
    <p:sldMasterId id="2147493836" r:id="rId181"/>
    <p:sldMasterId id="2147493848" r:id="rId182"/>
    <p:sldMasterId id="2147493860" r:id="rId183"/>
    <p:sldMasterId id="2147493874" r:id="rId184"/>
    <p:sldMasterId id="2147493886" r:id="rId185"/>
    <p:sldMasterId id="2147493900" r:id="rId186"/>
    <p:sldMasterId id="2147493912" r:id="rId187"/>
    <p:sldMasterId id="2147493926" r:id="rId188"/>
    <p:sldMasterId id="2147493940" r:id="rId189"/>
    <p:sldMasterId id="2147493943" r:id="rId190"/>
    <p:sldMasterId id="2147493955" r:id="rId191"/>
    <p:sldMasterId id="2147493969" r:id="rId192"/>
    <p:sldMasterId id="2147493985" r:id="rId193"/>
    <p:sldMasterId id="2147494001" r:id="rId194"/>
    <p:sldMasterId id="2147494013" r:id="rId195"/>
    <p:sldMasterId id="2147494025" r:id="rId196"/>
    <p:sldMasterId id="2147494037" r:id="rId197"/>
    <p:sldMasterId id="2147494052" r:id="rId198"/>
    <p:sldMasterId id="2147494064" r:id="rId199"/>
    <p:sldMasterId id="2147494078" r:id="rId200"/>
    <p:sldMasterId id="2147494092" r:id="rId201"/>
    <p:sldMasterId id="2147494106" r:id="rId202"/>
    <p:sldMasterId id="2147494120" r:id="rId203"/>
    <p:sldMasterId id="2147494134" r:id="rId204"/>
    <p:sldMasterId id="2147494148" r:id="rId205"/>
    <p:sldMasterId id="2147494163" r:id="rId206"/>
    <p:sldMasterId id="2147494177" r:id="rId207"/>
    <p:sldMasterId id="2147494192" r:id="rId208"/>
    <p:sldMasterId id="2147494206" r:id="rId209"/>
    <p:sldMasterId id="2147494220" r:id="rId210"/>
    <p:sldMasterId id="2147494234" r:id="rId211"/>
    <p:sldMasterId id="2147494248" r:id="rId212"/>
    <p:sldMasterId id="2147494262" r:id="rId213"/>
    <p:sldMasterId id="2147494276" r:id="rId214"/>
    <p:sldMasterId id="2147494290" r:id="rId215"/>
    <p:sldMasterId id="2147494304" r:id="rId216"/>
    <p:sldMasterId id="2147494318" r:id="rId217"/>
    <p:sldMasterId id="2147494332" r:id="rId218"/>
    <p:sldMasterId id="2147494346" r:id="rId219"/>
    <p:sldMasterId id="2147494360" r:id="rId220"/>
    <p:sldMasterId id="2147494374" r:id="rId221"/>
    <p:sldMasterId id="2147494388" r:id="rId222"/>
    <p:sldMasterId id="2147494402" r:id="rId223"/>
    <p:sldMasterId id="2147494418" r:id="rId224"/>
    <p:sldMasterId id="2147494432" r:id="rId225"/>
    <p:sldMasterId id="2147494446" r:id="rId226"/>
    <p:sldMasterId id="2147494458" r:id="rId227"/>
    <p:sldMasterId id="2147494472" r:id="rId228"/>
    <p:sldMasterId id="2147494484" r:id="rId229"/>
    <p:sldMasterId id="2147494498" r:id="rId230"/>
    <p:sldMasterId id="2147494512" r:id="rId231"/>
    <p:sldMasterId id="2147494528" r:id="rId232"/>
    <p:sldMasterId id="2147494543" r:id="rId233"/>
    <p:sldMasterId id="2147494559" r:id="rId234"/>
    <p:sldMasterId id="2147494573" r:id="rId235"/>
    <p:sldMasterId id="2147494587" r:id="rId236"/>
    <p:sldMasterId id="2147494601" r:id="rId237"/>
    <p:sldMasterId id="2147494615" r:id="rId238"/>
    <p:sldMasterId id="2147494629" r:id="rId239"/>
    <p:sldMasterId id="2147494641" r:id="rId240"/>
    <p:sldMasterId id="2147494653" r:id="rId241"/>
    <p:sldMasterId id="2147494665" r:id="rId242"/>
    <p:sldMasterId id="2147494677" r:id="rId243"/>
    <p:sldMasterId id="2147494689" r:id="rId244"/>
    <p:sldMasterId id="2147494691" r:id="rId245"/>
    <p:sldMasterId id="2147494693" r:id="rId246"/>
    <p:sldMasterId id="2147494702" r:id="rId247"/>
    <p:sldMasterId id="2147494715" r:id="rId248"/>
    <p:sldMasterId id="2147494727" r:id="rId249"/>
    <p:sldMasterId id="2147494739" r:id="rId250"/>
    <p:sldMasterId id="2147494753" r:id="rId251"/>
    <p:sldMasterId id="2147494765" r:id="rId252"/>
    <p:sldMasterId id="2147494779" r:id="rId253"/>
    <p:sldMasterId id="2147494791" r:id="rId254"/>
    <p:sldMasterId id="2147494805" r:id="rId255"/>
    <p:sldMasterId id="2147494819" r:id="rId256"/>
    <p:sldMasterId id="2147494822" r:id="rId257"/>
    <p:sldMasterId id="2147494834" r:id="rId258"/>
    <p:sldMasterId id="2147494848" r:id="rId259"/>
    <p:sldMasterId id="2147494864" r:id="rId260"/>
    <p:sldMasterId id="2147494880" r:id="rId261"/>
    <p:sldMasterId id="2147494892" r:id="rId262"/>
    <p:sldMasterId id="2147494904" r:id="rId263"/>
    <p:sldMasterId id="2147494916" r:id="rId264"/>
    <p:sldMasterId id="2147494931" r:id="rId265"/>
    <p:sldMasterId id="2147494943" r:id="rId266"/>
    <p:sldMasterId id="2147494957" r:id="rId267"/>
    <p:sldMasterId id="2147494971" r:id="rId268"/>
    <p:sldMasterId id="2147494985" r:id="rId269"/>
    <p:sldMasterId id="2147494999" r:id="rId270"/>
    <p:sldMasterId id="2147495013" r:id="rId271"/>
    <p:sldMasterId id="2147495027" r:id="rId272"/>
    <p:sldMasterId id="2147495042" r:id="rId273"/>
    <p:sldMasterId id="2147495056" r:id="rId274"/>
    <p:sldMasterId id="2147495071" r:id="rId275"/>
    <p:sldMasterId id="2147495085" r:id="rId276"/>
    <p:sldMasterId id="2147495099" r:id="rId277"/>
    <p:sldMasterId id="2147495113" r:id="rId278"/>
    <p:sldMasterId id="2147495127" r:id="rId279"/>
    <p:sldMasterId id="2147495141" r:id="rId280"/>
    <p:sldMasterId id="2147495155" r:id="rId281"/>
    <p:sldMasterId id="2147495169" r:id="rId282"/>
    <p:sldMasterId id="2147495183" r:id="rId283"/>
    <p:sldMasterId id="2147495197" r:id="rId284"/>
    <p:sldMasterId id="2147495211" r:id="rId285"/>
    <p:sldMasterId id="2147495225" r:id="rId286"/>
    <p:sldMasterId id="2147495239" r:id="rId287"/>
    <p:sldMasterId id="2147495253" r:id="rId288"/>
    <p:sldMasterId id="2147495267" r:id="rId289"/>
    <p:sldMasterId id="2147495281" r:id="rId290"/>
    <p:sldMasterId id="2147495297" r:id="rId291"/>
    <p:sldMasterId id="2147495311" r:id="rId292"/>
    <p:sldMasterId id="2147495325" r:id="rId293"/>
    <p:sldMasterId id="2147495337" r:id="rId294"/>
    <p:sldMasterId id="2147495351" r:id="rId295"/>
    <p:sldMasterId id="2147495363" r:id="rId296"/>
    <p:sldMasterId id="2147495366" r:id="rId297"/>
    <p:sldMasterId id="2147495374" r:id="rId298"/>
    <p:sldMasterId id="2147495386" r:id="rId299"/>
    <p:sldMasterId id="2147495398" r:id="rId300"/>
    <p:sldMasterId id="2147495410" r:id="rId301"/>
    <p:sldMasterId id="2147495422" r:id="rId302"/>
    <p:sldMasterId id="2147495434" r:id="rId303"/>
  </p:sldMasterIdLst>
  <p:notesMasterIdLst>
    <p:notesMasterId r:id="rId358"/>
  </p:notesMasterIdLst>
  <p:handoutMasterIdLst>
    <p:handoutMasterId r:id="rId359"/>
  </p:handoutMasterIdLst>
  <p:sldIdLst>
    <p:sldId id="856" r:id="rId304"/>
    <p:sldId id="813" r:id="rId305"/>
    <p:sldId id="812" r:id="rId306"/>
    <p:sldId id="854" r:id="rId307"/>
    <p:sldId id="859" r:id="rId308"/>
    <p:sldId id="752" r:id="rId309"/>
    <p:sldId id="821" r:id="rId310"/>
    <p:sldId id="822" r:id="rId311"/>
    <p:sldId id="823" r:id="rId312"/>
    <p:sldId id="824" r:id="rId313"/>
    <p:sldId id="825" r:id="rId314"/>
    <p:sldId id="826" r:id="rId315"/>
    <p:sldId id="827" r:id="rId316"/>
    <p:sldId id="828" r:id="rId317"/>
    <p:sldId id="861" r:id="rId318"/>
    <p:sldId id="770" r:id="rId319"/>
    <p:sldId id="755" r:id="rId320"/>
    <p:sldId id="777" r:id="rId321"/>
    <p:sldId id="814" r:id="rId322"/>
    <p:sldId id="780" r:id="rId323"/>
    <p:sldId id="781" r:id="rId324"/>
    <p:sldId id="835" r:id="rId325"/>
    <p:sldId id="783" r:id="rId326"/>
    <p:sldId id="830" r:id="rId327"/>
    <p:sldId id="831" r:id="rId328"/>
    <p:sldId id="832" r:id="rId329"/>
    <p:sldId id="786" r:id="rId330"/>
    <p:sldId id="785" r:id="rId331"/>
    <p:sldId id="862" r:id="rId332"/>
    <p:sldId id="837" r:id="rId333"/>
    <p:sldId id="838" r:id="rId334"/>
    <p:sldId id="839" r:id="rId335"/>
    <p:sldId id="840" r:id="rId336"/>
    <p:sldId id="841" r:id="rId337"/>
    <p:sldId id="842" r:id="rId338"/>
    <p:sldId id="843" r:id="rId339"/>
    <p:sldId id="844" r:id="rId340"/>
    <p:sldId id="845" r:id="rId341"/>
    <p:sldId id="846" r:id="rId342"/>
    <p:sldId id="863" r:id="rId343"/>
    <p:sldId id="848" r:id="rId344"/>
    <p:sldId id="849" r:id="rId345"/>
    <p:sldId id="850" r:id="rId346"/>
    <p:sldId id="851" r:id="rId347"/>
    <p:sldId id="852" r:id="rId348"/>
    <p:sldId id="864" r:id="rId349"/>
    <p:sldId id="865" r:id="rId350"/>
    <p:sldId id="855" r:id="rId351"/>
    <p:sldId id="789" r:id="rId352"/>
    <p:sldId id="790" r:id="rId353"/>
    <p:sldId id="857" r:id="rId354"/>
    <p:sldId id="833" r:id="rId355"/>
    <p:sldId id="834" r:id="rId356"/>
    <p:sldId id="858" r:id="rId357"/>
  </p:sldIdLst>
  <p:sldSz cx="9144000" cy="6858000" type="screen4x3"/>
  <p:notesSz cx="6858000" cy="9144000"/>
  <p:defaultTextStyle>
    <a:defPPr>
      <a:defRPr lang="en-US"/>
    </a:defPPr>
    <a:lvl1pPr algn="l" defTabSz="455613" rtl="0" fontAlgn="base">
      <a:spcBef>
        <a:spcPct val="0"/>
      </a:spcBef>
      <a:spcAft>
        <a:spcPct val="0"/>
      </a:spcAft>
      <a:defRPr kern="1200">
        <a:solidFill>
          <a:schemeClr val="tx1"/>
        </a:solidFill>
        <a:latin typeface="Calibri" charset="0"/>
        <a:ea typeface="ＭＳ Ｐゴシック" charset="0"/>
        <a:cs typeface="ＭＳ Ｐゴシック" charset="0"/>
      </a:defRPr>
    </a:lvl1pPr>
    <a:lvl2pPr marL="455613" indent="1588" algn="l" defTabSz="455613" rtl="0" fontAlgn="base">
      <a:spcBef>
        <a:spcPct val="0"/>
      </a:spcBef>
      <a:spcAft>
        <a:spcPct val="0"/>
      </a:spcAft>
      <a:defRPr kern="1200">
        <a:solidFill>
          <a:schemeClr val="tx1"/>
        </a:solidFill>
        <a:latin typeface="Calibri" charset="0"/>
        <a:ea typeface="ＭＳ Ｐゴシック" charset="0"/>
        <a:cs typeface="ＭＳ Ｐゴシック" charset="0"/>
      </a:defRPr>
    </a:lvl2pPr>
    <a:lvl3pPr marL="912813" indent="1588" algn="l" defTabSz="455613" rtl="0" fontAlgn="base">
      <a:spcBef>
        <a:spcPct val="0"/>
      </a:spcBef>
      <a:spcAft>
        <a:spcPct val="0"/>
      </a:spcAft>
      <a:defRPr kern="1200">
        <a:solidFill>
          <a:schemeClr val="tx1"/>
        </a:solidFill>
        <a:latin typeface="Calibri" charset="0"/>
        <a:ea typeface="ＭＳ Ｐゴシック" charset="0"/>
        <a:cs typeface="ＭＳ Ｐゴシック" charset="0"/>
      </a:defRPr>
    </a:lvl3pPr>
    <a:lvl4pPr marL="1370013" indent="1588" algn="l" defTabSz="455613" rtl="0" fontAlgn="base">
      <a:spcBef>
        <a:spcPct val="0"/>
      </a:spcBef>
      <a:spcAft>
        <a:spcPct val="0"/>
      </a:spcAft>
      <a:defRPr kern="1200">
        <a:solidFill>
          <a:schemeClr val="tx1"/>
        </a:solidFill>
        <a:latin typeface="Calibri" charset="0"/>
        <a:ea typeface="ＭＳ Ｐゴシック" charset="0"/>
        <a:cs typeface="ＭＳ Ｐゴシック" charset="0"/>
      </a:defRPr>
    </a:lvl4pPr>
    <a:lvl5pPr marL="1827213" indent="1588" algn="l" defTabSz="455613" rtl="0" fontAlgn="base">
      <a:spcBef>
        <a:spcPct val="0"/>
      </a:spcBef>
      <a:spcAft>
        <a:spcPct val="0"/>
      </a:spcAft>
      <a:defRPr kern="1200">
        <a:solidFill>
          <a:schemeClr val="tx1"/>
        </a:solidFill>
        <a:latin typeface="Calibri" charset="0"/>
        <a:ea typeface="ＭＳ Ｐゴシック" charset="0"/>
        <a:cs typeface="ＭＳ Ｐゴシック" charset="0"/>
      </a:defRPr>
    </a:lvl5pPr>
    <a:lvl6pPr marL="2286000" algn="l" defTabSz="457200" rtl="0" eaLnBrk="1" latinLnBrk="0" hangingPunct="1">
      <a:defRPr kern="1200">
        <a:solidFill>
          <a:schemeClr val="tx1"/>
        </a:solidFill>
        <a:latin typeface="Calibri" charset="0"/>
        <a:ea typeface="ＭＳ Ｐゴシック" charset="0"/>
        <a:cs typeface="ＭＳ Ｐゴシック" charset="0"/>
      </a:defRPr>
    </a:lvl6pPr>
    <a:lvl7pPr marL="2743200" algn="l" defTabSz="457200" rtl="0" eaLnBrk="1" latinLnBrk="0" hangingPunct="1">
      <a:defRPr kern="1200">
        <a:solidFill>
          <a:schemeClr val="tx1"/>
        </a:solidFill>
        <a:latin typeface="Calibri" charset="0"/>
        <a:ea typeface="ＭＳ Ｐゴシック" charset="0"/>
        <a:cs typeface="ＭＳ Ｐゴシック" charset="0"/>
      </a:defRPr>
    </a:lvl7pPr>
    <a:lvl8pPr marL="3200400" algn="l" defTabSz="457200" rtl="0" eaLnBrk="1" latinLnBrk="0" hangingPunct="1">
      <a:defRPr kern="1200">
        <a:solidFill>
          <a:schemeClr val="tx1"/>
        </a:solidFill>
        <a:latin typeface="Calibri" charset="0"/>
        <a:ea typeface="ＭＳ Ｐゴシック" charset="0"/>
        <a:cs typeface="ＭＳ Ｐゴシック" charset="0"/>
      </a:defRPr>
    </a:lvl8pPr>
    <a:lvl9pPr marL="3657600" algn="l" defTabSz="457200" rtl="0" eaLnBrk="1" latinLnBrk="0" hangingPunct="1">
      <a:defRPr kern="1200">
        <a:solidFill>
          <a:schemeClr val="tx1"/>
        </a:solidFill>
        <a:latin typeface="Calibri" charset="0"/>
        <a:ea typeface="ＭＳ Ｐゴシック" charset="0"/>
        <a:cs typeface="ＭＳ Ｐゴシック"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clrMru>
    <a:srgbClr val="00664D"/>
  </p:clrMru>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snapToObjects="1">
      <p:cViewPr>
        <p:scale>
          <a:sx n="100" d="100"/>
          <a:sy n="100" d="100"/>
        </p:scale>
        <p:origin x="-376" y="-18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345" Type="http://schemas.openxmlformats.org/officeDocument/2006/relationships/slide" Target="slides/slide42.xml"/><Relationship Id="rId346" Type="http://schemas.openxmlformats.org/officeDocument/2006/relationships/slide" Target="slides/slide43.xml"/><Relationship Id="rId347" Type="http://schemas.openxmlformats.org/officeDocument/2006/relationships/slide" Target="slides/slide44.xml"/><Relationship Id="rId348" Type="http://schemas.openxmlformats.org/officeDocument/2006/relationships/slide" Target="slides/slide45.xml"/><Relationship Id="rId349" Type="http://schemas.openxmlformats.org/officeDocument/2006/relationships/slide" Target="slides/slide46.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70" Type="http://schemas.openxmlformats.org/officeDocument/2006/relationships/slideMaster" Target="slideMasters/slideMaster170.xml"/><Relationship Id="rId171" Type="http://schemas.openxmlformats.org/officeDocument/2006/relationships/slideMaster" Target="slideMasters/slideMaster171.xml"/><Relationship Id="rId172" Type="http://schemas.openxmlformats.org/officeDocument/2006/relationships/slideMaster" Target="slideMasters/slideMaster172.xml"/><Relationship Id="rId173" Type="http://schemas.openxmlformats.org/officeDocument/2006/relationships/slideMaster" Target="slideMasters/slideMaster173.xml"/><Relationship Id="rId174" Type="http://schemas.openxmlformats.org/officeDocument/2006/relationships/slideMaster" Target="slideMasters/slideMaster174.xml"/><Relationship Id="rId175" Type="http://schemas.openxmlformats.org/officeDocument/2006/relationships/slideMaster" Target="slideMasters/slideMaster175.xml"/><Relationship Id="rId176" Type="http://schemas.openxmlformats.org/officeDocument/2006/relationships/slideMaster" Target="slideMasters/slideMaster176.xml"/><Relationship Id="rId177" Type="http://schemas.openxmlformats.org/officeDocument/2006/relationships/slideMaster" Target="slideMasters/slideMaster177.xml"/><Relationship Id="rId178" Type="http://schemas.openxmlformats.org/officeDocument/2006/relationships/slideMaster" Target="slideMasters/slideMaster178.xml"/><Relationship Id="rId179" Type="http://schemas.openxmlformats.org/officeDocument/2006/relationships/slideMaster" Target="slideMasters/slideMaster179.xml"/><Relationship Id="rId260" Type="http://schemas.openxmlformats.org/officeDocument/2006/relationships/slideMaster" Target="slideMasters/slideMaster260.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Master" Target="slideMasters/slideMaster261.xml"/><Relationship Id="rId262" Type="http://schemas.openxmlformats.org/officeDocument/2006/relationships/slideMaster" Target="slideMasters/slideMaster262.xml"/><Relationship Id="rId263" Type="http://schemas.openxmlformats.org/officeDocument/2006/relationships/slideMaster" Target="slideMasters/slideMaster263.xml"/><Relationship Id="rId264" Type="http://schemas.openxmlformats.org/officeDocument/2006/relationships/slideMaster" Target="slideMasters/slideMaster264.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200" Type="http://schemas.openxmlformats.org/officeDocument/2006/relationships/slideMaster" Target="slideMasters/slideMaster200.xml"/><Relationship Id="rId201" Type="http://schemas.openxmlformats.org/officeDocument/2006/relationships/slideMaster" Target="slideMasters/slideMaster201.xml"/><Relationship Id="rId202" Type="http://schemas.openxmlformats.org/officeDocument/2006/relationships/slideMaster" Target="slideMasters/slideMaster202.xml"/><Relationship Id="rId203" Type="http://schemas.openxmlformats.org/officeDocument/2006/relationships/slideMaster" Target="slideMasters/slideMaster203.xml"/><Relationship Id="rId204" Type="http://schemas.openxmlformats.org/officeDocument/2006/relationships/slideMaster" Target="slideMasters/slideMaster204.xml"/><Relationship Id="rId205" Type="http://schemas.openxmlformats.org/officeDocument/2006/relationships/slideMaster" Target="slideMasters/slideMaster205.xml"/><Relationship Id="rId206" Type="http://schemas.openxmlformats.org/officeDocument/2006/relationships/slideMaster" Target="slideMasters/slideMaster206.xml"/><Relationship Id="rId207" Type="http://schemas.openxmlformats.org/officeDocument/2006/relationships/slideMaster" Target="slideMasters/slideMaster207.xml"/><Relationship Id="rId208" Type="http://schemas.openxmlformats.org/officeDocument/2006/relationships/slideMaster" Target="slideMasters/slideMaster208.xml"/><Relationship Id="rId209" Type="http://schemas.openxmlformats.org/officeDocument/2006/relationships/slideMaster" Target="slideMasters/slideMaster209.xml"/><Relationship Id="rId265" Type="http://schemas.openxmlformats.org/officeDocument/2006/relationships/slideMaster" Target="slideMasters/slideMaster265.xml"/><Relationship Id="rId266" Type="http://schemas.openxmlformats.org/officeDocument/2006/relationships/slideMaster" Target="slideMasters/slideMaster266.xml"/><Relationship Id="rId267" Type="http://schemas.openxmlformats.org/officeDocument/2006/relationships/slideMaster" Target="slideMasters/slideMaster267.xml"/><Relationship Id="rId268" Type="http://schemas.openxmlformats.org/officeDocument/2006/relationships/slideMaster" Target="slideMasters/slideMaster268.xml"/><Relationship Id="rId269" Type="http://schemas.openxmlformats.org/officeDocument/2006/relationships/slideMaster" Target="slideMasters/slideMaster269.xml"/><Relationship Id="rId350" Type="http://schemas.openxmlformats.org/officeDocument/2006/relationships/slide" Target="slides/slide47.xml"/><Relationship Id="rId351" Type="http://schemas.openxmlformats.org/officeDocument/2006/relationships/slide" Target="slides/slide48.xml"/><Relationship Id="rId352" Type="http://schemas.openxmlformats.org/officeDocument/2006/relationships/slide" Target="slides/slide49.xml"/><Relationship Id="rId353" Type="http://schemas.openxmlformats.org/officeDocument/2006/relationships/slide" Target="slides/slide50.xml"/><Relationship Id="rId354" Type="http://schemas.openxmlformats.org/officeDocument/2006/relationships/slide" Target="slides/slide51.xml"/><Relationship Id="rId355" Type="http://schemas.openxmlformats.org/officeDocument/2006/relationships/slide" Target="slides/slide52.xml"/><Relationship Id="rId356" Type="http://schemas.openxmlformats.org/officeDocument/2006/relationships/slide" Target="slides/slide53.xml"/><Relationship Id="rId357" Type="http://schemas.openxmlformats.org/officeDocument/2006/relationships/slide" Target="slides/slide54.xml"/><Relationship Id="rId358" Type="http://schemas.openxmlformats.org/officeDocument/2006/relationships/notesMaster" Target="notesMasters/notesMaster1.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359" Type="http://schemas.openxmlformats.org/officeDocument/2006/relationships/handoutMaster" Target="handoutMasters/handoutMaster1.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80" Type="http://schemas.openxmlformats.org/officeDocument/2006/relationships/slideMaster" Target="slideMasters/slideMaster180.xml"/><Relationship Id="rId181" Type="http://schemas.openxmlformats.org/officeDocument/2006/relationships/slideMaster" Target="slideMasters/slideMaster181.xml"/><Relationship Id="rId182" Type="http://schemas.openxmlformats.org/officeDocument/2006/relationships/slideMaster" Target="slideMasters/slideMaster182.xml"/><Relationship Id="rId183" Type="http://schemas.openxmlformats.org/officeDocument/2006/relationships/slideMaster" Target="slideMasters/slideMaster183.xml"/><Relationship Id="rId184" Type="http://schemas.openxmlformats.org/officeDocument/2006/relationships/slideMaster" Target="slideMasters/slideMaster184.xml"/><Relationship Id="rId185" Type="http://schemas.openxmlformats.org/officeDocument/2006/relationships/slideMaster" Target="slideMasters/slideMaster185.xml"/><Relationship Id="rId186" Type="http://schemas.openxmlformats.org/officeDocument/2006/relationships/slideMaster" Target="slideMasters/slideMaster186.xml"/><Relationship Id="rId187" Type="http://schemas.openxmlformats.org/officeDocument/2006/relationships/slideMaster" Target="slideMasters/slideMaster187.xml"/><Relationship Id="rId188" Type="http://schemas.openxmlformats.org/officeDocument/2006/relationships/slideMaster" Target="slideMasters/slideMaster188.xml"/><Relationship Id="rId189" Type="http://schemas.openxmlformats.org/officeDocument/2006/relationships/slideMaster" Target="slideMasters/slideMaster189.xml"/><Relationship Id="rId270" Type="http://schemas.openxmlformats.org/officeDocument/2006/relationships/slideMaster" Target="slideMasters/slideMaster270.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Master" Target="slideMasters/slideMaster271.xml"/><Relationship Id="rId272" Type="http://schemas.openxmlformats.org/officeDocument/2006/relationships/slideMaster" Target="slideMasters/slideMaster272.xml"/><Relationship Id="rId273" Type="http://schemas.openxmlformats.org/officeDocument/2006/relationships/slideMaster" Target="slideMasters/slideMaster273.xml"/><Relationship Id="rId274" Type="http://schemas.openxmlformats.org/officeDocument/2006/relationships/slideMaster" Target="slideMasters/slideMaster274.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210" Type="http://schemas.openxmlformats.org/officeDocument/2006/relationships/slideMaster" Target="slideMasters/slideMaster210.xml"/><Relationship Id="rId211" Type="http://schemas.openxmlformats.org/officeDocument/2006/relationships/slideMaster" Target="slideMasters/slideMaster211.xml"/><Relationship Id="rId212" Type="http://schemas.openxmlformats.org/officeDocument/2006/relationships/slideMaster" Target="slideMasters/slideMaster212.xml"/><Relationship Id="rId213" Type="http://schemas.openxmlformats.org/officeDocument/2006/relationships/slideMaster" Target="slideMasters/slideMaster213.xml"/><Relationship Id="rId214" Type="http://schemas.openxmlformats.org/officeDocument/2006/relationships/slideMaster" Target="slideMasters/slideMaster214.xml"/><Relationship Id="rId215" Type="http://schemas.openxmlformats.org/officeDocument/2006/relationships/slideMaster" Target="slideMasters/slideMaster215.xml"/><Relationship Id="rId216" Type="http://schemas.openxmlformats.org/officeDocument/2006/relationships/slideMaster" Target="slideMasters/slideMaster216.xml"/><Relationship Id="rId217" Type="http://schemas.openxmlformats.org/officeDocument/2006/relationships/slideMaster" Target="slideMasters/slideMaster217.xml"/><Relationship Id="rId218" Type="http://schemas.openxmlformats.org/officeDocument/2006/relationships/slideMaster" Target="slideMasters/slideMaster218.xml"/><Relationship Id="rId219" Type="http://schemas.openxmlformats.org/officeDocument/2006/relationships/slideMaster" Target="slideMasters/slideMaster219.xml"/><Relationship Id="rId275" Type="http://schemas.openxmlformats.org/officeDocument/2006/relationships/slideMaster" Target="slideMasters/slideMaster275.xml"/><Relationship Id="rId276" Type="http://schemas.openxmlformats.org/officeDocument/2006/relationships/slideMaster" Target="slideMasters/slideMaster276.xml"/><Relationship Id="rId277" Type="http://schemas.openxmlformats.org/officeDocument/2006/relationships/slideMaster" Target="slideMasters/slideMaster277.xml"/><Relationship Id="rId278" Type="http://schemas.openxmlformats.org/officeDocument/2006/relationships/slideMaster" Target="slideMasters/slideMaster278.xml"/><Relationship Id="rId279" Type="http://schemas.openxmlformats.org/officeDocument/2006/relationships/slideMaster" Target="slideMasters/slideMaster279.xml"/><Relationship Id="rId300" Type="http://schemas.openxmlformats.org/officeDocument/2006/relationships/slideMaster" Target="slideMasters/slideMaster300.xml"/><Relationship Id="rId301" Type="http://schemas.openxmlformats.org/officeDocument/2006/relationships/slideMaster" Target="slideMasters/slideMaster301.xml"/><Relationship Id="rId302" Type="http://schemas.openxmlformats.org/officeDocument/2006/relationships/slideMaster" Target="slideMasters/slideMaster302.xml"/><Relationship Id="rId303" Type="http://schemas.openxmlformats.org/officeDocument/2006/relationships/slideMaster" Target="slideMasters/slideMaster303.xml"/><Relationship Id="rId304" Type="http://schemas.openxmlformats.org/officeDocument/2006/relationships/slide" Target="slides/slide1.xml"/><Relationship Id="rId305" Type="http://schemas.openxmlformats.org/officeDocument/2006/relationships/slide" Target="slides/slide2.xml"/><Relationship Id="rId306" Type="http://schemas.openxmlformats.org/officeDocument/2006/relationships/slide" Target="slides/slide3.xml"/><Relationship Id="rId307" Type="http://schemas.openxmlformats.org/officeDocument/2006/relationships/slide" Target="slides/slide4.xml"/><Relationship Id="rId308" Type="http://schemas.openxmlformats.org/officeDocument/2006/relationships/slide" Target="slides/slide5.xml"/><Relationship Id="rId309" Type="http://schemas.openxmlformats.org/officeDocument/2006/relationships/slide" Target="slides/slide6.xml"/><Relationship Id="rId360" Type="http://schemas.openxmlformats.org/officeDocument/2006/relationships/printerSettings" Target="printerSettings/printerSettings1.bin"/><Relationship Id="rId361" Type="http://schemas.openxmlformats.org/officeDocument/2006/relationships/presProps" Target="presProps.xml"/><Relationship Id="rId362" Type="http://schemas.openxmlformats.org/officeDocument/2006/relationships/viewProps" Target="viewProps.xml"/><Relationship Id="rId363" Type="http://schemas.openxmlformats.org/officeDocument/2006/relationships/theme" Target="theme/theme1.xml"/><Relationship Id="rId364" Type="http://schemas.openxmlformats.org/officeDocument/2006/relationships/tableStyles" Target="tableStyles.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90" Type="http://schemas.openxmlformats.org/officeDocument/2006/relationships/slideMaster" Target="slideMasters/slideMaster190.xml"/><Relationship Id="rId191" Type="http://schemas.openxmlformats.org/officeDocument/2006/relationships/slideMaster" Target="slideMasters/slideMaster191.xml"/><Relationship Id="rId192" Type="http://schemas.openxmlformats.org/officeDocument/2006/relationships/slideMaster" Target="slideMasters/slideMaster192.xml"/><Relationship Id="rId193" Type="http://schemas.openxmlformats.org/officeDocument/2006/relationships/slideMaster" Target="slideMasters/slideMaster193.xml"/><Relationship Id="rId194" Type="http://schemas.openxmlformats.org/officeDocument/2006/relationships/slideMaster" Target="slideMasters/slideMaster194.xml"/><Relationship Id="rId195" Type="http://schemas.openxmlformats.org/officeDocument/2006/relationships/slideMaster" Target="slideMasters/slideMaster195.xml"/><Relationship Id="rId196" Type="http://schemas.openxmlformats.org/officeDocument/2006/relationships/slideMaster" Target="slideMasters/slideMaster196.xml"/><Relationship Id="rId197" Type="http://schemas.openxmlformats.org/officeDocument/2006/relationships/slideMaster" Target="slideMasters/slideMaster197.xml"/><Relationship Id="rId198" Type="http://schemas.openxmlformats.org/officeDocument/2006/relationships/slideMaster" Target="slideMasters/slideMaster198.xml"/><Relationship Id="rId199" Type="http://schemas.openxmlformats.org/officeDocument/2006/relationships/slideMaster" Target="slideMasters/slideMaster199.xml"/><Relationship Id="rId280" Type="http://schemas.openxmlformats.org/officeDocument/2006/relationships/slideMaster" Target="slideMasters/slideMaster280.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Master" Target="slideMasters/slideMaster281.xml"/><Relationship Id="rId282" Type="http://schemas.openxmlformats.org/officeDocument/2006/relationships/slideMaster" Target="slideMasters/slideMaster282.xml"/><Relationship Id="rId283" Type="http://schemas.openxmlformats.org/officeDocument/2006/relationships/slideMaster" Target="slideMasters/slideMaster283.xml"/><Relationship Id="rId284" Type="http://schemas.openxmlformats.org/officeDocument/2006/relationships/slideMaster" Target="slideMasters/slideMaster284.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220" Type="http://schemas.openxmlformats.org/officeDocument/2006/relationships/slideMaster" Target="slideMasters/slideMaster220.xml"/><Relationship Id="rId221" Type="http://schemas.openxmlformats.org/officeDocument/2006/relationships/slideMaster" Target="slideMasters/slideMaster221.xml"/><Relationship Id="rId222" Type="http://schemas.openxmlformats.org/officeDocument/2006/relationships/slideMaster" Target="slideMasters/slideMaster222.xml"/><Relationship Id="rId223" Type="http://schemas.openxmlformats.org/officeDocument/2006/relationships/slideMaster" Target="slideMasters/slideMaster223.xml"/><Relationship Id="rId224" Type="http://schemas.openxmlformats.org/officeDocument/2006/relationships/slideMaster" Target="slideMasters/slideMaster224.xml"/><Relationship Id="rId225" Type="http://schemas.openxmlformats.org/officeDocument/2006/relationships/slideMaster" Target="slideMasters/slideMaster225.xml"/><Relationship Id="rId226" Type="http://schemas.openxmlformats.org/officeDocument/2006/relationships/slideMaster" Target="slideMasters/slideMaster226.xml"/><Relationship Id="rId227" Type="http://schemas.openxmlformats.org/officeDocument/2006/relationships/slideMaster" Target="slideMasters/slideMaster227.xml"/><Relationship Id="rId228" Type="http://schemas.openxmlformats.org/officeDocument/2006/relationships/slideMaster" Target="slideMasters/slideMaster228.xml"/><Relationship Id="rId229" Type="http://schemas.openxmlformats.org/officeDocument/2006/relationships/slideMaster" Target="slideMasters/slideMaster229.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285" Type="http://schemas.openxmlformats.org/officeDocument/2006/relationships/slideMaster" Target="slideMasters/slideMaster285.xml"/><Relationship Id="rId286" Type="http://schemas.openxmlformats.org/officeDocument/2006/relationships/slideMaster" Target="slideMasters/slideMaster286.xml"/><Relationship Id="rId287" Type="http://schemas.openxmlformats.org/officeDocument/2006/relationships/slideMaster" Target="slideMasters/slideMaster287.xml"/><Relationship Id="rId288" Type="http://schemas.openxmlformats.org/officeDocument/2006/relationships/slideMaster" Target="slideMasters/slideMaster288.xml"/><Relationship Id="rId289" Type="http://schemas.openxmlformats.org/officeDocument/2006/relationships/slideMaster" Target="slideMasters/slideMaster289.xml"/><Relationship Id="rId310" Type="http://schemas.openxmlformats.org/officeDocument/2006/relationships/slide" Target="slides/slide7.xml"/><Relationship Id="rId311" Type="http://schemas.openxmlformats.org/officeDocument/2006/relationships/slide" Target="slides/slide8.xml"/><Relationship Id="rId312" Type="http://schemas.openxmlformats.org/officeDocument/2006/relationships/slide" Target="slides/slide9.xml"/><Relationship Id="rId313" Type="http://schemas.openxmlformats.org/officeDocument/2006/relationships/slide" Target="slides/slide10.xml"/><Relationship Id="rId314" Type="http://schemas.openxmlformats.org/officeDocument/2006/relationships/slide" Target="slides/slide11.xml"/><Relationship Id="rId315" Type="http://schemas.openxmlformats.org/officeDocument/2006/relationships/slide" Target="slides/slide12.xml"/><Relationship Id="rId316" Type="http://schemas.openxmlformats.org/officeDocument/2006/relationships/slide" Target="slides/slide13.xml"/><Relationship Id="rId317" Type="http://schemas.openxmlformats.org/officeDocument/2006/relationships/slide" Target="slides/slide14.xml"/><Relationship Id="rId318" Type="http://schemas.openxmlformats.org/officeDocument/2006/relationships/slide" Target="slides/slide15.xml"/><Relationship Id="rId319" Type="http://schemas.openxmlformats.org/officeDocument/2006/relationships/slide" Target="slides/slide16.xml"/><Relationship Id="rId290" Type="http://schemas.openxmlformats.org/officeDocument/2006/relationships/slideMaster" Target="slideMasters/slideMaster290.xml"/><Relationship Id="rId291" Type="http://schemas.openxmlformats.org/officeDocument/2006/relationships/slideMaster" Target="slideMasters/slideMaster291.xml"/><Relationship Id="rId292" Type="http://schemas.openxmlformats.org/officeDocument/2006/relationships/slideMaster" Target="slideMasters/slideMaster292.xml"/><Relationship Id="rId293" Type="http://schemas.openxmlformats.org/officeDocument/2006/relationships/slideMaster" Target="slideMasters/slideMaster293.xml"/><Relationship Id="rId294" Type="http://schemas.openxmlformats.org/officeDocument/2006/relationships/slideMaster" Target="slideMasters/slideMaster294.xml"/><Relationship Id="rId295" Type="http://schemas.openxmlformats.org/officeDocument/2006/relationships/slideMaster" Target="slideMasters/slideMaster295.xml"/><Relationship Id="rId296" Type="http://schemas.openxmlformats.org/officeDocument/2006/relationships/slideMaster" Target="slideMasters/slideMaster296.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297" Type="http://schemas.openxmlformats.org/officeDocument/2006/relationships/slideMaster" Target="slideMasters/slideMaster297.xml"/><Relationship Id="rId298" Type="http://schemas.openxmlformats.org/officeDocument/2006/relationships/slideMaster" Target="slideMasters/slideMaster298.xml"/><Relationship Id="rId299" Type="http://schemas.openxmlformats.org/officeDocument/2006/relationships/slideMaster" Target="slideMasters/slideMaster299.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230" Type="http://schemas.openxmlformats.org/officeDocument/2006/relationships/slideMaster" Target="slideMasters/slideMaster230.xml"/><Relationship Id="rId231" Type="http://schemas.openxmlformats.org/officeDocument/2006/relationships/slideMaster" Target="slideMasters/slideMaster231.xml"/><Relationship Id="rId232" Type="http://schemas.openxmlformats.org/officeDocument/2006/relationships/slideMaster" Target="slideMasters/slideMaster232.xml"/><Relationship Id="rId233" Type="http://schemas.openxmlformats.org/officeDocument/2006/relationships/slideMaster" Target="slideMasters/slideMaster233.xml"/><Relationship Id="rId234" Type="http://schemas.openxmlformats.org/officeDocument/2006/relationships/slideMaster" Target="slideMasters/slideMaster234.xml"/><Relationship Id="rId235" Type="http://schemas.openxmlformats.org/officeDocument/2006/relationships/slideMaster" Target="slideMasters/slideMaster235.xml"/><Relationship Id="rId236" Type="http://schemas.openxmlformats.org/officeDocument/2006/relationships/slideMaster" Target="slideMasters/slideMaster236.xml"/><Relationship Id="rId237" Type="http://schemas.openxmlformats.org/officeDocument/2006/relationships/slideMaster" Target="slideMasters/slideMaster237.xml"/><Relationship Id="rId238" Type="http://schemas.openxmlformats.org/officeDocument/2006/relationships/slideMaster" Target="slideMasters/slideMaster238.xml"/><Relationship Id="rId239" Type="http://schemas.openxmlformats.org/officeDocument/2006/relationships/slideMaster" Target="slideMasters/slideMaster239.xml"/><Relationship Id="rId320" Type="http://schemas.openxmlformats.org/officeDocument/2006/relationships/slide" Target="slides/slide17.xml"/><Relationship Id="rId321" Type="http://schemas.openxmlformats.org/officeDocument/2006/relationships/slide" Target="slides/slide18.xml"/><Relationship Id="rId322" Type="http://schemas.openxmlformats.org/officeDocument/2006/relationships/slide" Target="slides/slide19.xml"/><Relationship Id="rId323" Type="http://schemas.openxmlformats.org/officeDocument/2006/relationships/slide" Target="slides/slide20.xml"/><Relationship Id="rId324" Type="http://schemas.openxmlformats.org/officeDocument/2006/relationships/slide" Target="slides/slide21.xml"/><Relationship Id="rId325" Type="http://schemas.openxmlformats.org/officeDocument/2006/relationships/slide" Target="slides/slide22.xml"/><Relationship Id="rId326" Type="http://schemas.openxmlformats.org/officeDocument/2006/relationships/slide" Target="slides/slide23.xml"/><Relationship Id="rId327" Type="http://schemas.openxmlformats.org/officeDocument/2006/relationships/slide" Target="slides/slide24.xml"/><Relationship Id="rId328" Type="http://schemas.openxmlformats.org/officeDocument/2006/relationships/slide" Target="slides/slide25.xml"/><Relationship Id="rId329" Type="http://schemas.openxmlformats.org/officeDocument/2006/relationships/slide" Target="slides/slide26.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240" Type="http://schemas.openxmlformats.org/officeDocument/2006/relationships/slideMaster" Target="slideMasters/slideMaster240.xml"/><Relationship Id="rId241" Type="http://schemas.openxmlformats.org/officeDocument/2006/relationships/slideMaster" Target="slideMasters/slideMaster241.xml"/><Relationship Id="rId242" Type="http://schemas.openxmlformats.org/officeDocument/2006/relationships/slideMaster" Target="slideMasters/slideMaster242.xml"/><Relationship Id="rId243" Type="http://schemas.openxmlformats.org/officeDocument/2006/relationships/slideMaster" Target="slideMasters/slideMaster243.xml"/><Relationship Id="rId244" Type="http://schemas.openxmlformats.org/officeDocument/2006/relationships/slideMaster" Target="slideMasters/slideMaster244.xml"/><Relationship Id="rId245" Type="http://schemas.openxmlformats.org/officeDocument/2006/relationships/slideMaster" Target="slideMasters/slideMaster245.xml"/><Relationship Id="rId246" Type="http://schemas.openxmlformats.org/officeDocument/2006/relationships/slideMaster" Target="slideMasters/slideMaster246.xml"/><Relationship Id="rId247" Type="http://schemas.openxmlformats.org/officeDocument/2006/relationships/slideMaster" Target="slideMasters/slideMaster247.xml"/><Relationship Id="rId248" Type="http://schemas.openxmlformats.org/officeDocument/2006/relationships/slideMaster" Target="slideMasters/slideMaster248.xml"/><Relationship Id="rId249" Type="http://schemas.openxmlformats.org/officeDocument/2006/relationships/slideMaster" Target="slideMasters/slideMaster249.xml"/><Relationship Id="rId330" Type="http://schemas.openxmlformats.org/officeDocument/2006/relationships/slide" Target="slides/slide27.xml"/><Relationship Id="rId331" Type="http://schemas.openxmlformats.org/officeDocument/2006/relationships/slide" Target="slides/slide28.xml"/><Relationship Id="rId332" Type="http://schemas.openxmlformats.org/officeDocument/2006/relationships/slide" Target="slides/slide29.xml"/><Relationship Id="rId333" Type="http://schemas.openxmlformats.org/officeDocument/2006/relationships/slide" Target="slides/slide30.xml"/><Relationship Id="rId334" Type="http://schemas.openxmlformats.org/officeDocument/2006/relationships/slide" Target="slides/slide31.xml"/><Relationship Id="rId335" Type="http://schemas.openxmlformats.org/officeDocument/2006/relationships/slide" Target="slides/slide32.xml"/><Relationship Id="rId336" Type="http://schemas.openxmlformats.org/officeDocument/2006/relationships/slide" Target="slides/slide33.xml"/><Relationship Id="rId337" Type="http://schemas.openxmlformats.org/officeDocument/2006/relationships/slide" Target="slides/slide34.xml"/><Relationship Id="rId338" Type="http://schemas.openxmlformats.org/officeDocument/2006/relationships/slide" Target="slides/slide35.xml"/><Relationship Id="rId339" Type="http://schemas.openxmlformats.org/officeDocument/2006/relationships/slide" Target="slides/slide36.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Master" Target="slideMasters/slideMaster166.xml"/><Relationship Id="rId167" Type="http://schemas.openxmlformats.org/officeDocument/2006/relationships/slideMaster" Target="slideMasters/slideMaster167.xml"/><Relationship Id="rId168" Type="http://schemas.openxmlformats.org/officeDocument/2006/relationships/slideMaster" Target="slideMasters/slideMaster168.xml"/><Relationship Id="rId169" Type="http://schemas.openxmlformats.org/officeDocument/2006/relationships/slideMaster" Target="slideMasters/slideMaster169.xml"/><Relationship Id="rId250" Type="http://schemas.openxmlformats.org/officeDocument/2006/relationships/slideMaster" Target="slideMasters/slideMaster250.xml"/><Relationship Id="rId251" Type="http://schemas.openxmlformats.org/officeDocument/2006/relationships/slideMaster" Target="slideMasters/slideMaster251.xml"/><Relationship Id="rId252" Type="http://schemas.openxmlformats.org/officeDocument/2006/relationships/slideMaster" Target="slideMasters/slideMaster252.xml"/><Relationship Id="rId253" Type="http://schemas.openxmlformats.org/officeDocument/2006/relationships/slideMaster" Target="slideMasters/slideMaster253.xml"/><Relationship Id="rId254" Type="http://schemas.openxmlformats.org/officeDocument/2006/relationships/slideMaster" Target="slideMasters/slideMaster254.xml"/><Relationship Id="rId255" Type="http://schemas.openxmlformats.org/officeDocument/2006/relationships/slideMaster" Target="slideMasters/slideMaster255.xml"/><Relationship Id="rId256" Type="http://schemas.openxmlformats.org/officeDocument/2006/relationships/slideMaster" Target="slideMasters/slideMaster256.xml"/><Relationship Id="rId257" Type="http://schemas.openxmlformats.org/officeDocument/2006/relationships/slideMaster" Target="slideMasters/slideMaster257.xml"/><Relationship Id="rId258" Type="http://schemas.openxmlformats.org/officeDocument/2006/relationships/slideMaster" Target="slideMasters/slideMaster258.xml"/><Relationship Id="rId259" Type="http://schemas.openxmlformats.org/officeDocument/2006/relationships/slideMaster" Target="slideMasters/slideMaster259.xml"/><Relationship Id="rId340" Type="http://schemas.openxmlformats.org/officeDocument/2006/relationships/slide" Target="slides/slide37.xml"/><Relationship Id="rId341" Type="http://schemas.openxmlformats.org/officeDocument/2006/relationships/slide" Target="slides/slide38.xml"/><Relationship Id="rId342" Type="http://schemas.openxmlformats.org/officeDocument/2006/relationships/slide" Target="slides/slide39.xml"/><Relationship Id="rId343" Type="http://schemas.openxmlformats.org/officeDocument/2006/relationships/slide" Target="slides/slide40.xml"/><Relationship Id="rId344" Type="http://schemas.openxmlformats.org/officeDocument/2006/relationships/slide" Target="slides/slide41.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oleObject" Target="&#24037;&#20316;&#31807;1" TargetMode="External"/></Relationships>
</file>

<file path=ppt/charts/_rels/chart2.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Sheet1.xlsx"/></Relationships>
</file>

<file path=ppt/charts/_rels/chart3.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Sheet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3154682875857"/>
          <c:y val="0.0650195058517555"/>
          <c:w val="0.576003879590526"/>
          <c:h val="0.744655763077867"/>
        </c:manualLayout>
      </c:layout>
      <c:scatterChart>
        <c:scatterStyle val="lineMarker"/>
        <c:varyColors val="0"/>
        <c:ser>
          <c:idx val="0"/>
          <c:order val="0"/>
          <c:tx>
            <c:v>Cell Type 2</c:v>
          </c:tx>
          <c:spPr>
            <a:ln w="19050" cap="rnd">
              <a:noFill/>
              <a:round/>
            </a:ln>
            <a:effectLst/>
          </c:spPr>
          <c:marker>
            <c:symbol val="circle"/>
            <c:size val="8"/>
            <c:spPr>
              <a:solidFill>
                <a:srgbClr val="0064F6"/>
              </a:solidFill>
              <a:ln w="9525">
                <a:noFill/>
              </a:ln>
              <a:effectLst/>
            </c:spPr>
          </c:marker>
          <c:dPt>
            <c:idx val="1"/>
            <c:marker>
              <c:spPr>
                <a:solidFill>
                  <a:srgbClr val="257FD7"/>
                </a:solidFill>
                <a:ln w="9525">
                  <a:noFill/>
                </a:ln>
                <a:effectLst/>
              </c:spPr>
            </c:marker>
            <c:bubble3D val="0"/>
          </c:dPt>
          <c:dPt>
            <c:idx val="3"/>
            <c:marker>
              <c:spPr>
                <a:solidFill>
                  <a:srgbClr val="257FD7"/>
                </a:solidFill>
                <a:ln w="9525">
                  <a:noFill/>
                </a:ln>
                <a:effectLst/>
              </c:spPr>
            </c:marker>
            <c:bubble3D val="0"/>
          </c:dPt>
          <c:xVal>
            <c:numRef>
              <c:f>Sheet1!$A$1:$A$5</c:f>
              <c:numCache>
                <c:formatCode>General</c:formatCode>
                <c:ptCount val="5"/>
                <c:pt idx="0">
                  <c:v>5.0</c:v>
                </c:pt>
                <c:pt idx="1">
                  <c:v>1.0</c:v>
                </c:pt>
                <c:pt idx="2">
                  <c:v>3.0</c:v>
                </c:pt>
                <c:pt idx="3">
                  <c:v>5.0</c:v>
                </c:pt>
                <c:pt idx="4">
                  <c:v>1.0</c:v>
                </c:pt>
              </c:numCache>
            </c:numRef>
          </c:xVal>
          <c:yVal>
            <c:numRef>
              <c:f>Sheet1!$B$1:$B$5</c:f>
              <c:numCache>
                <c:formatCode>General</c:formatCode>
                <c:ptCount val="5"/>
                <c:pt idx="0">
                  <c:v>2.0</c:v>
                </c:pt>
                <c:pt idx="1">
                  <c:v>1.0</c:v>
                </c:pt>
                <c:pt idx="2">
                  <c:v>2.0</c:v>
                </c:pt>
                <c:pt idx="3">
                  <c:v>7.0</c:v>
                </c:pt>
                <c:pt idx="4">
                  <c:v>1.0</c:v>
                </c:pt>
              </c:numCache>
            </c:numRef>
          </c:yVal>
          <c:smooth val="0"/>
        </c:ser>
        <c:ser>
          <c:idx val="1"/>
          <c:order val="1"/>
          <c:tx>
            <c:v>Cell Type1</c:v>
          </c:tx>
          <c:spPr>
            <a:ln w="25400" cap="rnd">
              <a:noFill/>
              <a:round/>
            </a:ln>
            <a:effectLst/>
          </c:spPr>
          <c:marker>
            <c:symbol val="circle"/>
            <c:size val="8"/>
            <c:spPr>
              <a:solidFill>
                <a:srgbClr val="3366FF"/>
              </a:solidFill>
              <a:ln w="9525">
                <a:noFill/>
              </a:ln>
              <a:effectLst/>
            </c:spPr>
          </c:marker>
          <c:xVal>
            <c:numRef>
              <c:f>Sheet1!$C$1:$C$5</c:f>
              <c:numCache>
                <c:formatCode>General</c:formatCode>
                <c:ptCount val="5"/>
                <c:pt idx="0">
                  <c:v>5.0</c:v>
                </c:pt>
                <c:pt idx="1">
                  <c:v>1.0</c:v>
                </c:pt>
                <c:pt idx="2">
                  <c:v>3.0</c:v>
                </c:pt>
                <c:pt idx="3">
                  <c:v>1.0</c:v>
                </c:pt>
                <c:pt idx="4">
                  <c:v>4.0</c:v>
                </c:pt>
              </c:numCache>
            </c:numRef>
          </c:xVal>
          <c:yVal>
            <c:numRef>
              <c:f>Sheet1!$D$1:$D$5</c:f>
              <c:numCache>
                <c:formatCode>General</c:formatCode>
                <c:ptCount val="5"/>
                <c:pt idx="0">
                  <c:v>5.0</c:v>
                </c:pt>
                <c:pt idx="1">
                  <c:v>0.0</c:v>
                </c:pt>
                <c:pt idx="2">
                  <c:v>3.0</c:v>
                </c:pt>
                <c:pt idx="3">
                  <c:v>2.0</c:v>
                </c:pt>
                <c:pt idx="4">
                  <c:v>4.0</c:v>
                </c:pt>
              </c:numCache>
            </c:numRef>
          </c:yVal>
          <c:smooth val="0"/>
        </c:ser>
        <c:dLbls>
          <c:showLegendKey val="0"/>
          <c:showVal val="0"/>
          <c:showCatName val="0"/>
          <c:showSerName val="0"/>
          <c:showPercent val="0"/>
          <c:showBubbleSize val="0"/>
        </c:dLbls>
        <c:axId val="1816544216"/>
        <c:axId val="1816474648"/>
      </c:scatterChart>
      <c:valAx>
        <c:axId val="1816544216"/>
        <c:scaling>
          <c:orientation val="minMax"/>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0" spcFirstLastPara="1" vertOverflow="ellipsis" vert="horz" wrap="square" anchor="ctr" anchorCtr="1"/>
              <a:lstStyle/>
              <a:p>
                <a:pPr>
                  <a:defRPr sz="1000" b="1" i="0" u="none" strike="noStrike" kern="1200" baseline="0">
                    <a:solidFill>
                      <a:schemeClr val="tx1">
                        <a:lumMod val="65000"/>
                        <a:lumOff val="35000"/>
                      </a:schemeClr>
                    </a:solidFill>
                    <a:latin typeface="+mn-lt"/>
                    <a:ea typeface="+mn-ea"/>
                    <a:cs typeface="+mn-cs"/>
                  </a:defRPr>
                </a:pPr>
                <a:r>
                  <a:rPr lang="en-US" altLang="zh-CN" sz="1800" b="1" i="0" baseline="0">
                    <a:solidFill>
                      <a:srgbClr val="FF0000"/>
                    </a:solidFill>
                    <a:latin typeface="Arial" panose="020B0604020202020204" pitchFamily="34" charset="0"/>
                    <a:cs typeface="Arial" panose="020B0604020202020204" pitchFamily="34" charset="0"/>
                  </a:rPr>
                  <a:t>Promotor Activity</a:t>
                </a:r>
                <a:endParaRPr lang="zh-CN" altLang="en-US" sz="1800" b="1" i="0" baseline="0">
                  <a:solidFill>
                    <a:srgbClr val="FF0000"/>
                  </a:solidFill>
                  <a:latin typeface="Arial" panose="020B0604020202020204" pitchFamily="34" charset="0"/>
                  <a:cs typeface="Arial" panose="020B0604020202020204" pitchFamily="34" charset="0"/>
                </a:endParaRPr>
              </a:p>
            </c:rich>
          </c:tx>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endParaRPr lang="en-US"/>
          </a:p>
        </c:txPr>
        <c:crossAx val="1816474648"/>
        <c:crosses val="autoZero"/>
        <c:crossBetween val="midCat"/>
      </c:valAx>
      <c:valAx>
        <c:axId val="1816474648"/>
        <c:scaling>
          <c:orientation val="minMax"/>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5400000" spcFirstLastPara="1" vertOverflow="ellipsis" vert="horz" wrap="square" anchor="ctr" anchorCtr="1"/>
              <a:lstStyle/>
              <a:p>
                <a:pPr>
                  <a:defRPr sz="1000" b="1" i="0" u="none" strike="noStrike" kern="1200" baseline="0">
                    <a:solidFill>
                      <a:srgbClr val="23BB48"/>
                    </a:solidFill>
                    <a:latin typeface="+mn-lt"/>
                    <a:ea typeface="+mn-ea"/>
                    <a:cs typeface="+mn-cs"/>
                  </a:defRPr>
                </a:pPr>
                <a:r>
                  <a:rPr lang="en-US" altLang="zh-CN" sz="2000" b="1" i="0" baseline="0" dirty="0" smtClean="0">
                    <a:solidFill>
                      <a:srgbClr val="23BB48"/>
                    </a:solidFill>
                    <a:latin typeface="Arial" panose="020B0604020202020204" pitchFamily="34" charset="0"/>
                    <a:cs typeface="Arial" panose="020B0604020202020204" pitchFamily="34" charset="0"/>
                  </a:rPr>
                  <a:t>Expression</a:t>
                </a:r>
                <a:endParaRPr lang="zh-CN" altLang="en-US" sz="2000" b="1" i="0" baseline="0" dirty="0">
                  <a:solidFill>
                    <a:srgbClr val="23BB48"/>
                  </a:solidFill>
                  <a:latin typeface="Arial" panose="020B0604020202020204" pitchFamily="34" charset="0"/>
                  <a:cs typeface="Arial" panose="020B0604020202020204" pitchFamily="34" charset="0"/>
                </a:endParaRPr>
              </a:p>
            </c:rich>
          </c:tx>
          <c:layout/>
          <c:overlay val="0"/>
          <c:spPr>
            <a:noFill/>
            <a:ln>
              <a:noFill/>
            </a:ln>
            <a:effectLst/>
          </c:sp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endParaRPr lang="en-US"/>
          </a:p>
        </c:txPr>
        <c:crossAx val="1816544216"/>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scatterChart>
        <c:scatterStyle val="lineMarker"/>
        <c:varyColors val="0"/>
        <c:ser>
          <c:idx val="0"/>
          <c:order val="0"/>
          <c:tx>
            <c:strRef>
              <c:f>Sheet1!$B$1</c:f>
              <c:strCache>
                <c:ptCount val="1"/>
                <c:pt idx="0">
                  <c:v>Experimental Gene Expression</c:v>
                </c:pt>
              </c:strCache>
            </c:strRef>
          </c:tx>
          <c:spPr>
            <a:ln w="47625">
              <a:noFill/>
            </a:ln>
          </c:spPr>
          <c:xVal>
            <c:numRef>
              <c:f>Sheet1!$A$2:$A$5</c:f>
              <c:numCache>
                <c:formatCode>General</c:formatCode>
                <c:ptCount val="4"/>
                <c:pt idx="0">
                  <c:v>5.0</c:v>
                </c:pt>
                <c:pt idx="1">
                  <c:v>1.0</c:v>
                </c:pt>
                <c:pt idx="2">
                  <c:v>3.0</c:v>
                </c:pt>
                <c:pt idx="3">
                  <c:v>6.0</c:v>
                </c:pt>
              </c:numCache>
            </c:numRef>
          </c:xVal>
          <c:yVal>
            <c:numRef>
              <c:f>Sheet1!$B$2:$B$5</c:f>
              <c:numCache>
                <c:formatCode>General</c:formatCode>
                <c:ptCount val="4"/>
                <c:pt idx="0">
                  <c:v>5.0</c:v>
                </c:pt>
                <c:pt idx="1">
                  <c:v>1.0</c:v>
                </c:pt>
                <c:pt idx="2">
                  <c:v>3.0</c:v>
                </c:pt>
                <c:pt idx="3">
                  <c:v>7.0</c:v>
                </c:pt>
              </c:numCache>
            </c:numRef>
          </c:yVal>
          <c:smooth val="0"/>
        </c:ser>
        <c:dLbls>
          <c:showLegendKey val="0"/>
          <c:showVal val="0"/>
          <c:showCatName val="0"/>
          <c:showSerName val="0"/>
          <c:showPercent val="0"/>
          <c:showBubbleSize val="0"/>
        </c:dLbls>
        <c:axId val="1816562376"/>
        <c:axId val="1816568552"/>
      </c:scatterChart>
      <c:valAx>
        <c:axId val="1816562376"/>
        <c:scaling>
          <c:orientation val="minMax"/>
        </c:scaling>
        <c:delete val="0"/>
        <c:axPos val="b"/>
        <c:majorGridlines/>
        <c:minorGridlines/>
        <c:title>
          <c:tx>
            <c:rich>
              <a:bodyPr/>
              <a:lstStyle/>
              <a:p>
                <a:pPr>
                  <a:defRPr/>
                </a:pPr>
                <a:r>
                  <a:rPr lang="en-US" dirty="0" smtClean="0">
                    <a:solidFill>
                      <a:srgbClr val="FF0000"/>
                    </a:solidFill>
                  </a:rPr>
                  <a:t>Promoter</a:t>
                </a:r>
                <a:r>
                  <a:rPr lang="en-US" baseline="0" dirty="0" smtClean="0">
                    <a:solidFill>
                      <a:srgbClr val="FF0000"/>
                    </a:solidFill>
                  </a:rPr>
                  <a:t> Activity (X</a:t>
                </a:r>
                <a:r>
                  <a:rPr lang="en-US" baseline="-25000" dirty="0" smtClean="0">
                    <a:solidFill>
                      <a:srgbClr val="FF0000"/>
                    </a:solidFill>
                  </a:rPr>
                  <a:t>1</a:t>
                </a:r>
                <a:r>
                  <a:rPr lang="en-US" baseline="0" dirty="0" smtClean="0">
                    <a:solidFill>
                      <a:srgbClr val="FF0000"/>
                    </a:solidFill>
                  </a:rPr>
                  <a:t>)</a:t>
                </a:r>
                <a:endParaRPr lang="en-US" dirty="0">
                  <a:solidFill>
                    <a:srgbClr val="FF0000"/>
                  </a:solidFill>
                </a:endParaRPr>
              </a:p>
            </c:rich>
          </c:tx>
          <c:layout/>
          <c:overlay val="0"/>
        </c:title>
        <c:numFmt formatCode="General" sourceLinked="1"/>
        <c:majorTickMark val="out"/>
        <c:minorTickMark val="none"/>
        <c:tickLblPos val="nextTo"/>
        <c:crossAx val="1816568552"/>
        <c:crosses val="autoZero"/>
        <c:crossBetween val="midCat"/>
      </c:valAx>
      <c:valAx>
        <c:axId val="1816568552"/>
        <c:scaling>
          <c:orientation val="minMax"/>
        </c:scaling>
        <c:delete val="0"/>
        <c:axPos val="l"/>
        <c:majorGridlines/>
        <c:minorGridlines/>
        <c:title>
          <c:tx>
            <c:rich>
              <a:bodyPr/>
              <a:lstStyle/>
              <a:p>
                <a:pPr>
                  <a:defRPr/>
                </a:pPr>
                <a:r>
                  <a:rPr lang="en-US" dirty="0" smtClean="0">
                    <a:solidFill>
                      <a:srgbClr val="23BB48"/>
                    </a:solidFill>
                  </a:rPr>
                  <a:t>Expression (Y)</a:t>
                </a:r>
                <a:endParaRPr lang="en-US" dirty="0">
                  <a:solidFill>
                    <a:srgbClr val="23BB48"/>
                  </a:solidFill>
                </a:endParaRPr>
              </a:p>
            </c:rich>
          </c:tx>
          <c:layout/>
          <c:overlay val="0"/>
        </c:title>
        <c:numFmt formatCode="General" sourceLinked="1"/>
        <c:majorTickMark val="out"/>
        <c:minorTickMark val="none"/>
        <c:tickLblPos val="nextTo"/>
        <c:crossAx val="1816562376"/>
        <c:crosses val="autoZero"/>
        <c:crossBetween val="midCat"/>
      </c:valAx>
    </c:plotArea>
    <c:plotVisOnly val="1"/>
    <c:dispBlanksAs val="gap"/>
    <c:showDLblsOverMax val="0"/>
  </c:chart>
  <c:txPr>
    <a:bodyPr/>
    <a:lstStyle/>
    <a:p>
      <a:pPr>
        <a:defRPr sz="18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scatterChart>
        <c:scatterStyle val="lineMarker"/>
        <c:varyColors val="0"/>
        <c:ser>
          <c:idx val="0"/>
          <c:order val="0"/>
          <c:tx>
            <c:strRef>
              <c:f>Sheet1!$B$1</c:f>
              <c:strCache>
                <c:ptCount val="1"/>
                <c:pt idx="0">
                  <c:v>Y-Value 1</c:v>
                </c:pt>
              </c:strCache>
            </c:strRef>
          </c:tx>
          <c:spPr>
            <a:ln w="47625">
              <a:noFill/>
            </a:ln>
          </c:spPr>
          <c:trendline>
            <c:spPr>
              <a:ln>
                <a:noFill/>
              </a:ln>
            </c:spPr>
            <c:trendlineType val="linear"/>
            <c:dispRSqr val="0"/>
            <c:dispEq val="0"/>
          </c:trendline>
          <c:xVal>
            <c:numRef>
              <c:f>Sheet1!$A$2:$A$6</c:f>
              <c:numCache>
                <c:formatCode>General</c:formatCode>
                <c:ptCount val="5"/>
                <c:pt idx="0">
                  <c:v>2.0</c:v>
                </c:pt>
                <c:pt idx="1">
                  <c:v>6.0</c:v>
                </c:pt>
                <c:pt idx="2">
                  <c:v>4.0</c:v>
                </c:pt>
                <c:pt idx="3">
                  <c:v>0.0</c:v>
                </c:pt>
              </c:numCache>
            </c:numRef>
          </c:xVal>
          <c:yVal>
            <c:numRef>
              <c:f>Sheet1!$B$2:$B$6</c:f>
              <c:numCache>
                <c:formatCode>General</c:formatCode>
                <c:ptCount val="5"/>
                <c:pt idx="0">
                  <c:v>5.0</c:v>
                </c:pt>
                <c:pt idx="1">
                  <c:v>1.0</c:v>
                </c:pt>
                <c:pt idx="2">
                  <c:v>3.0</c:v>
                </c:pt>
                <c:pt idx="3">
                  <c:v>7.0</c:v>
                </c:pt>
              </c:numCache>
            </c:numRef>
          </c:yVal>
          <c:smooth val="0"/>
        </c:ser>
        <c:dLbls>
          <c:showLegendKey val="0"/>
          <c:showVal val="0"/>
          <c:showCatName val="0"/>
          <c:showSerName val="0"/>
          <c:showPercent val="0"/>
          <c:showBubbleSize val="0"/>
        </c:dLbls>
        <c:axId val="1816607432"/>
        <c:axId val="1816613528"/>
      </c:scatterChart>
      <c:valAx>
        <c:axId val="1816607432"/>
        <c:scaling>
          <c:orientation val="minMax"/>
        </c:scaling>
        <c:delete val="0"/>
        <c:axPos val="b"/>
        <c:majorGridlines/>
        <c:minorGridlines/>
        <c:title>
          <c:tx>
            <c:rich>
              <a:bodyPr/>
              <a:lstStyle/>
              <a:p>
                <a:pPr>
                  <a:defRPr/>
                </a:pPr>
                <a:r>
                  <a:rPr lang="en-US" dirty="0" smtClean="0">
                    <a:solidFill>
                      <a:srgbClr val="766F40"/>
                    </a:solidFill>
                  </a:rPr>
                  <a:t>Repressor</a:t>
                </a:r>
                <a:r>
                  <a:rPr lang="en-US" baseline="0" dirty="0" smtClean="0">
                    <a:solidFill>
                      <a:srgbClr val="766F40"/>
                    </a:solidFill>
                  </a:rPr>
                  <a:t> Binding (X</a:t>
                </a:r>
                <a:r>
                  <a:rPr lang="en-US" baseline="-25000" dirty="0" smtClean="0">
                    <a:solidFill>
                      <a:srgbClr val="766F40"/>
                    </a:solidFill>
                  </a:rPr>
                  <a:t>2</a:t>
                </a:r>
                <a:r>
                  <a:rPr lang="en-US" baseline="0" dirty="0" smtClean="0">
                    <a:solidFill>
                      <a:srgbClr val="766F40"/>
                    </a:solidFill>
                  </a:rPr>
                  <a:t>)</a:t>
                </a:r>
                <a:endParaRPr lang="en-US" dirty="0">
                  <a:solidFill>
                    <a:srgbClr val="766F40"/>
                  </a:solidFill>
                </a:endParaRPr>
              </a:p>
            </c:rich>
          </c:tx>
          <c:layout/>
          <c:overlay val="0"/>
        </c:title>
        <c:numFmt formatCode="General" sourceLinked="1"/>
        <c:majorTickMark val="out"/>
        <c:minorTickMark val="none"/>
        <c:tickLblPos val="nextTo"/>
        <c:crossAx val="1816613528"/>
        <c:crosses val="autoZero"/>
        <c:crossBetween val="midCat"/>
      </c:valAx>
      <c:valAx>
        <c:axId val="1816613528"/>
        <c:scaling>
          <c:orientation val="minMax"/>
        </c:scaling>
        <c:delete val="0"/>
        <c:axPos val="l"/>
        <c:majorGridlines/>
        <c:minorGridlines/>
        <c:title>
          <c:tx>
            <c:rich>
              <a:bodyPr/>
              <a:lstStyle/>
              <a:p>
                <a:pPr>
                  <a:defRPr/>
                </a:pPr>
                <a:r>
                  <a:rPr lang="en-US" dirty="0" smtClean="0">
                    <a:solidFill>
                      <a:srgbClr val="23BB48"/>
                    </a:solidFill>
                  </a:rPr>
                  <a:t>Expression (Y)</a:t>
                </a:r>
                <a:endParaRPr lang="en-US" dirty="0">
                  <a:solidFill>
                    <a:srgbClr val="23BB48"/>
                  </a:solidFill>
                </a:endParaRPr>
              </a:p>
            </c:rich>
          </c:tx>
          <c:layout/>
          <c:overlay val="0"/>
        </c:title>
        <c:numFmt formatCode="General" sourceLinked="1"/>
        <c:majorTickMark val="out"/>
        <c:minorTickMark val="none"/>
        <c:tickLblPos val="nextTo"/>
        <c:crossAx val="1816607432"/>
        <c:crosses val="autoZero"/>
        <c:crossBetween val="midCat"/>
      </c:valAx>
    </c:plotArea>
    <c:plotVisOnly val="1"/>
    <c:dispBlanksAs val="gap"/>
    <c:showDLblsOverMax val="0"/>
  </c:chart>
  <c:txPr>
    <a:bodyPr/>
    <a:lstStyle/>
    <a:p>
      <a:pPr>
        <a:defRPr sz="1800"/>
      </a:pPr>
      <a:endParaRPr lang="en-US"/>
    </a:p>
  </c:txPr>
  <c:externalData r:id="rId2">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2.emf"/><Relationship Id="rId2" Type="http://schemas.openxmlformats.org/officeDocument/2006/relationships/image" Target="../media/image23.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0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defTabSz="456846"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defTabSz="456846" fontAlgn="auto">
              <a:spcBef>
                <a:spcPts val="0"/>
              </a:spcBef>
              <a:spcAft>
                <a:spcPts val="0"/>
              </a:spcAft>
              <a:defRPr sz="1200">
                <a:latin typeface="+mn-lt"/>
                <a:ea typeface="+mn-ea"/>
                <a:cs typeface="+mn-cs"/>
              </a:defRPr>
            </a:lvl1pPr>
          </a:lstStyle>
          <a:p>
            <a:pPr>
              <a:defRPr/>
            </a:pPr>
            <a:fld id="{450DB490-BE71-8E4B-860D-87BE5EDC29CC}" type="datetimeFigureOut">
              <a:rPr lang="en-US"/>
              <a:pPr>
                <a:defRPr/>
              </a:pPr>
              <a:t>6/21/15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defTabSz="456846"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defTabSz="456846" fontAlgn="auto">
              <a:spcBef>
                <a:spcPts val="0"/>
              </a:spcBef>
              <a:spcAft>
                <a:spcPts val="0"/>
              </a:spcAft>
              <a:defRPr sz="1200">
                <a:latin typeface="+mn-lt"/>
                <a:ea typeface="+mn-ea"/>
                <a:cs typeface="+mn-cs"/>
              </a:defRPr>
            </a:lvl1pPr>
          </a:lstStyle>
          <a:p>
            <a:pPr>
              <a:defRPr/>
            </a:pPr>
            <a:fld id="{39097F54-D802-6044-9790-7FE398FB0B08}" type="slidenum">
              <a:rPr lang="en-US"/>
              <a:pPr>
                <a:defRPr/>
              </a:pPr>
              <a:t>‹#›</a:t>
            </a:fld>
            <a:endParaRPr lang="en-US"/>
          </a:p>
        </p:txBody>
      </p:sp>
    </p:spTree>
    <p:extLst>
      <p:ext uri="{BB962C8B-B14F-4D97-AF65-F5344CB8AC3E}">
        <p14:creationId xmlns:p14="http://schemas.microsoft.com/office/powerpoint/2010/main" val="1990906033"/>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0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defTabSz="456846"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defTabSz="456846" fontAlgn="auto">
              <a:spcBef>
                <a:spcPts val="0"/>
              </a:spcBef>
              <a:spcAft>
                <a:spcPts val="0"/>
              </a:spcAft>
              <a:defRPr sz="1200">
                <a:latin typeface="+mn-lt"/>
                <a:ea typeface="+mn-ea"/>
                <a:cs typeface="+mn-cs"/>
              </a:defRPr>
            </a:lvl1pPr>
          </a:lstStyle>
          <a:p>
            <a:pPr>
              <a:defRPr/>
            </a:pPr>
            <a:fld id="{7E8CB3F6-4B08-904D-9793-85A67AED9866}" type="datetimeFigureOut">
              <a:rPr lang="en-US"/>
              <a:pPr>
                <a:defRPr/>
              </a:pPr>
              <a:t>6/21/15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defTabSz="456846"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defTabSz="456846" fontAlgn="auto">
              <a:spcBef>
                <a:spcPts val="0"/>
              </a:spcBef>
              <a:spcAft>
                <a:spcPts val="0"/>
              </a:spcAft>
              <a:defRPr sz="1200">
                <a:latin typeface="+mn-lt"/>
                <a:ea typeface="+mn-ea"/>
                <a:cs typeface="+mn-cs"/>
              </a:defRPr>
            </a:lvl1pPr>
          </a:lstStyle>
          <a:p>
            <a:pPr>
              <a:defRPr/>
            </a:pPr>
            <a:fld id="{95741197-EC0A-C248-88D3-092729F07961}" type="slidenum">
              <a:rPr lang="en-US"/>
              <a:pPr>
                <a:defRPr/>
              </a:pPr>
              <a:t>‹#›</a:t>
            </a:fld>
            <a:endParaRPr lang="en-US"/>
          </a:p>
        </p:txBody>
      </p:sp>
    </p:spTree>
    <p:extLst>
      <p:ext uri="{BB962C8B-B14F-4D97-AF65-F5344CB8AC3E}">
        <p14:creationId xmlns:p14="http://schemas.microsoft.com/office/powerpoint/2010/main" val="2178392365"/>
      </p:ext>
    </p:extLst>
  </p:cSld>
  <p:clrMap bg1="lt1" tx1="dk1" bg2="lt2" tx2="dk2" accent1="accent1" accent2="accent2" accent3="accent3" accent4="accent4" accent5="accent5" accent6="accent6" hlink="hlink" folHlink="folHlink"/>
  <p:hf hdr="0" ftr="0" dt="0"/>
  <p:notesStyle>
    <a:lvl1pPr algn="l" defTabSz="455613"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5613" algn="l" defTabSz="455613" rtl="0" eaLnBrk="0" fontAlgn="base" hangingPunct="0">
      <a:spcBef>
        <a:spcPct val="30000"/>
      </a:spcBef>
      <a:spcAft>
        <a:spcPct val="0"/>
      </a:spcAft>
      <a:defRPr sz="1200" kern="1200">
        <a:solidFill>
          <a:schemeClr val="tx1"/>
        </a:solidFill>
        <a:latin typeface="+mn-lt"/>
        <a:ea typeface="ＭＳ Ｐゴシック" charset="0"/>
        <a:cs typeface="+mn-cs"/>
      </a:defRPr>
    </a:lvl2pPr>
    <a:lvl3pPr marL="912813" algn="l" defTabSz="455613" rtl="0" eaLnBrk="0" fontAlgn="base" hangingPunct="0">
      <a:spcBef>
        <a:spcPct val="30000"/>
      </a:spcBef>
      <a:spcAft>
        <a:spcPct val="0"/>
      </a:spcAft>
      <a:defRPr sz="1200" kern="1200">
        <a:solidFill>
          <a:schemeClr val="tx1"/>
        </a:solidFill>
        <a:latin typeface="+mn-lt"/>
        <a:ea typeface="ＭＳ Ｐゴシック" charset="0"/>
        <a:cs typeface="+mn-cs"/>
      </a:defRPr>
    </a:lvl3pPr>
    <a:lvl4pPr marL="1370013" algn="l" defTabSz="455613" rtl="0" eaLnBrk="0" fontAlgn="base" hangingPunct="0">
      <a:spcBef>
        <a:spcPct val="30000"/>
      </a:spcBef>
      <a:spcAft>
        <a:spcPct val="0"/>
      </a:spcAft>
      <a:defRPr sz="1200" kern="1200">
        <a:solidFill>
          <a:schemeClr val="tx1"/>
        </a:solidFill>
        <a:latin typeface="+mn-lt"/>
        <a:ea typeface="ＭＳ Ｐゴシック" charset="0"/>
        <a:cs typeface="+mn-cs"/>
      </a:defRPr>
    </a:lvl4pPr>
    <a:lvl5pPr marL="1827213" algn="l" defTabSz="455613" rtl="0" eaLnBrk="0" fontAlgn="base" hangingPunct="0">
      <a:spcBef>
        <a:spcPct val="30000"/>
      </a:spcBef>
      <a:spcAft>
        <a:spcPct val="0"/>
      </a:spcAft>
      <a:defRPr sz="1200" kern="1200">
        <a:solidFill>
          <a:schemeClr val="tx1"/>
        </a:solidFill>
        <a:latin typeface="+mn-lt"/>
        <a:ea typeface="ＭＳ Ｐゴシック" charset="0"/>
        <a:cs typeface="+mn-cs"/>
      </a:defRPr>
    </a:lvl5pPr>
    <a:lvl6pPr marL="2284245" algn="l" defTabSz="456846" rtl="0" eaLnBrk="1" latinLnBrk="0" hangingPunct="1">
      <a:defRPr sz="1200" kern="1200">
        <a:solidFill>
          <a:schemeClr val="tx1"/>
        </a:solidFill>
        <a:latin typeface="+mn-lt"/>
        <a:ea typeface="+mn-ea"/>
        <a:cs typeface="+mn-cs"/>
      </a:defRPr>
    </a:lvl6pPr>
    <a:lvl7pPr marL="2741098" algn="l" defTabSz="456846" rtl="0" eaLnBrk="1" latinLnBrk="0" hangingPunct="1">
      <a:defRPr sz="1200" kern="1200">
        <a:solidFill>
          <a:schemeClr val="tx1"/>
        </a:solidFill>
        <a:latin typeface="+mn-lt"/>
        <a:ea typeface="+mn-ea"/>
        <a:cs typeface="+mn-cs"/>
      </a:defRPr>
    </a:lvl7pPr>
    <a:lvl8pPr marL="3197941" algn="l" defTabSz="456846" rtl="0" eaLnBrk="1" latinLnBrk="0" hangingPunct="1">
      <a:defRPr sz="1200" kern="1200">
        <a:solidFill>
          <a:schemeClr val="tx1"/>
        </a:solidFill>
        <a:latin typeface="+mn-lt"/>
        <a:ea typeface="+mn-ea"/>
        <a:cs typeface="+mn-cs"/>
      </a:defRPr>
    </a:lvl8pPr>
    <a:lvl9pPr marL="3654795" algn="l" defTabSz="456846"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called our method </a:t>
            </a:r>
            <a:r>
              <a:rPr lang="en-US" baseline="0" dirty="0" err="1" smtClean="0"/>
              <a:t>Loregic</a:t>
            </a:r>
            <a:r>
              <a:rPr lang="en-US" baseline="0" dirty="0" smtClean="0"/>
              <a:t>, which uses logic gate models to characterize the cooperative logic of gene regulatory factors. we published </a:t>
            </a:r>
            <a:r>
              <a:rPr lang="en-US" baseline="0" dirty="0" err="1" smtClean="0"/>
              <a:t>Loregic</a:t>
            </a:r>
            <a:r>
              <a:rPr lang="en-US" baseline="0" dirty="0" smtClean="0"/>
              <a:t> in </a:t>
            </a:r>
            <a:r>
              <a:rPr lang="en-US" baseline="0" dirty="0" err="1" smtClean="0"/>
              <a:t>Plos</a:t>
            </a:r>
            <a:r>
              <a:rPr lang="en-US" baseline="0" dirty="0" smtClean="0"/>
              <a:t> comp. bio. </a:t>
            </a:r>
            <a:endParaRPr lang="en-US" dirty="0"/>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7</a:t>
            </a:fld>
            <a:endParaRPr lang="en-US">
              <a:solidFill>
                <a:prstClr val="black"/>
              </a:solidFill>
              <a:latin typeface="Calibri"/>
            </a:endParaRPr>
          </a:p>
        </p:txBody>
      </p:sp>
    </p:spTree>
    <p:extLst>
      <p:ext uri="{BB962C8B-B14F-4D97-AF65-F5344CB8AC3E}">
        <p14:creationId xmlns:p14="http://schemas.microsoft.com/office/powerpoint/2010/main" val="22057452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968375" eaLnBrk="0" hangingPunct="0">
              <a:defRPr sz="2400">
                <a:solidFill>
                  <a:schemeClr val="tx1"/>
                </a:solidFill>
                <a:latin typeface="Calibri" charset="0"/>
                <a:ea typeface="ＭＳ Ｐゴシック" charset="0"/>
                <a:cs typeface="ＭＳ Ｐゴシック" charset="0"/>
              </a:defRPr>
            </a:lvl1pPr>
            <a:lvl2pPr marL="742950" indent="-285750" defTabSz="968375" eaLnBrk="0" hangingPunct="0">
              <a:defRPr sz="2400">
                <a:solidFill>
                  <a:schemeClr val="tx1"/>
                </a:solidFill>
                <a:latin typeface="Calibri" charset="0"/>
                <a:ea typeface="ＭＳ Ｐゴシック" charset="0"/>
              </a:defRPr>
            </a:lvl2pPr>
            <a:lvl3pPr marL="1143000" indent="-228600" defTabSz="968375" eaLnBrk="0" hangingPunct="0">
              <a:defRPr sz="2400">
                <a:solidFill>
                  <a:schemeClr val="tx1"/>
                </a:solidFill>
                <a:latin typeface="Calibri" charset="0"/>
                <a:ea typeface="ＭＳ Ｐゴシック" charset="0"/>
              </a:defRPr>
            </a:lvl3pPr>
            <a:lvl4pPr marL="1600200" indent="-228600" defTabSz="968375" eaLnBrk="0" hangingPunct="0">
              <a:defRPr sz="2400">
                <a:solidFill>
                  <a:schemeClr val="tx1"/>
                </a:solidFill>
                <a:latin typeface="Calibri" charset="0"/>
                <a:ea typeface="ＭＳ Ｐゴシック" charset="0"/>
              </a:defRPr>
            </a:lvl4pPr>
            <a:lvl5pPr marL="2057400" indent="-228600" defTabSz="968375" eaLnBrk="0" hangingPunct="0">
              <a:defRPr sz="2400">
                <a:solidFill>
                  <a:schemeClr val="tx1"/>
                </a:solidFill>
                <a:latin typeface="Calibri" charset="0"/>
                <a:ea typeface="ＭＳ Ｐゴシック" charset="0"/>
              </a:defRPr>
            </a:lvl5pPr>
            <a:lvl6pPr marL="2514600" indent="-228600" defTabSz="968375"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68375"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68375"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68375" eaLnBrk="0" fontAlgn="base" hangingPunct="0">
              <a:spcBef>
                <a:spcPct val="0"/>
              </a:spcBef>
              <a:spcAft>
                <a:spcPct val="0"/>
              </a:spcAft>
              <a:defRPr sz="2400">
                <a:solidFill>
                  <a:schemeClr val="tx1"/>
                </a:solidFill>
                <a:latin typeface="Calibri" charset="0"/>
                <a:ea typeface="ＭＳ Ｐゴシック" charset="0"/>
              </a:defRPr>
            </a:lvl9pPr>
          </a:lstStyle>
          <a:p>
            <a:pPr fontAlgn="base">
              <a:spcBef>
                <a:spcPct val="0"/>
              </a:spcBef>
              <a:spcAft>
                <a:spcPct val="0"/>
              </a:spcAft>
            </a:pPr>
            <a:fld id="{51C45DDA-9A18-6440-B7DC-3E612FDB7101}" type="slidenum">
              <a:rPr lang="en-US" sz="1300">
                <a:solidFill>
                  <a:srgbClr val="000000"/>
                </a:solidFill>
                <a:latin typeface="Arial" charset="0"/>
              </a:rPr>
              <a:pPr fontAlgn="base">
                <a:spcBef>
                  <a:spcPct val="0"/>
                </a:spcBef>
                <a:spcAft>
                  <a:spcPct val="0"/>
                </a:spcAft>
              </a:pPr>
              <a:t>17</a:t>
            </a:fld>
            <a:endParaRPr lang="en-US" sz="1300">
              <a:solidFill>
                <a:srgbClr val="000000"/>
              </a:solidFill>
              <a:latin typeface="Arial" charset="0"/>
            </a:endParaRPr>
          </a:p>
        </p:txBody>
      </p:sp>
      <p:sp>
        <p:nvSpPr>
          <p:cNvPr id="993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993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8543" eaLnBrk="0" hangingPunct="0">
              <a:defRPr sz="1100" b="1">
                <a:solidFill>
                  <a:schemeClr val="tx1"/>
                </a:solidFill>
                <a:latin typeface="Arial" charset="0"/>
                <a:ea typeface="ＭＳ Ｐゴシック" charset="0"/>
                <a:cs typeface="ＭＳ Ｐゴシック" charset="0"/>
              </a:defRPr>
            </a:lvl1pPr>
            <a:lvl2pPr marL="702756" indent="-270291" defTabSz="968543" eaLnBrk="0" hangingPunct="0">
              <a:defRPr sz="1100" b="1">
                <a:solidFill>
                  <a:schemeClr val="tx1"/>
                </a:solidFill>
                <a:latin typeface="Arial" charset="0"/>
                <a:ea typeface="ＭＳ Ｐゴシック" charset="0"/>
              </a:defRPr>
            </a:lvl2pPr>
            <a:lvl3pPr marL="1081164" indent="-216233" defTabSz="968543" eaLnBrk="0" hangingPunct="0">
              <a:defRPr sz="1100" b="1">
                <a:solidFill>
                  <a:schemeClr val="tx1"/>
                </a:solidFill>
                <a:latin typeface="Arial" charset="0"/>
                <a:ea typeface="ＭＳ Ｐゴシック" charset="0"/>
              </a:defRPr>
            </a:lvl3pPr>
            <a:lvl4pPr marL="1513629" indent="-216233" defTabSz="968543" eaLnBrk="0" hangingPunct="0">
              <a:defRPr sz="1100" b="1">
                <a:solidFill>
                  <a:schemeClr val="tx1"/>
                </a:solidFill>
                <a:latin typeface="Arial" charset="0"/>
                <a:ea typeface="ＭＳ Ｐゴシック" charset="0"/>
              </a:defRPr>
            </a:lvl4pPr>
            <a:lvl5pPr marL="1946095" indent="-216233" defTabSz="968543" eaLnBrk="0" hangingPunct="0">
              <a:defRPr sz="1100" b="1">
                <a:solidFill>
                  <a:schemeClr val="tx1"/>
                </a:solidFill>
                <a:latin typeface="Arial" charset="0"/>
                <a:ea typeface="ＭＳ Ｐゴシック" charset="0"/>
              </a:defRPr>
            </a:lvl5pPr>
            <a:lvl6pPr marL="2378560" indent="-216233" defTabSz="968543" eaLnBrk="0" fontAlgn="base" hangingPunct="0">
              <a:spcBef>
                <a:spcPct val="0"/>
              </a:spcBef>
              <a:spcAft>
                <a:spcPct val="0"/>
              </a:spcAft>
              <a:defRPr sz="1100" b="1">
                <a:solidFill>
                  <a:schemeClr val="tx1"/>
                </a:solidFill>
                <a:latin typeface="Arial" charset="0"/>
                <a:ea typeface="ＭＳ Ｐゴシック" charset="0"/>
              </a:defRPr>
            </a:lvl6pPr>
            <a:lvl7pPr marL="2811026" indent="-216233" defTabSz="968543" eaLnBrk="0" fontAlgn="base" hangingPunct="0">
              <a:spcBef>
                <a:spcPct val="0"/>
              </a:spcBef>
              <a:spcAft>
                <a:spcPct val="0"/>
              </a:spcAft>
              <a:defRPr sz="1100" b="1">
                <a:solidFill>
                  <a:schemeClr val="tx1"/>
                </a:solidFill>
                <a:latin typeface="Arial" charset="0"/>
                <a:ea typeface="ＭＳ Ｐゴシック" charset="0"/>
              </a:defRPr>
            </a:lvl7pPr>
            <a:lvl8pPr marL="3243491" indent="-216233" defTabSz="968543" eaLnBrk="0" fontAlgn="base" hangingPunct="0">
              <a:spcBef>
                <a:spcPct val="0"/>
              </a:spcBef>
              <a:spcAft>
                <a:spcPct val="0"/>
              </a:spcAft>
              <a:defRPr sz="1100" b="1">
                <a:solidFill>
                  <a:schemeClr val="tx1"/>
                </a:solidFill>
                <a:latin typeface="Arial" charset="0"/>
                <a:ea typeface="ＭＳ Ｐゴシック" charset="0"/>
              </a:defRPr>
            </a:lvl8pPr>
            <a:lvl9pPr marL="3675957" indent="-216233" defTabSz="968543" eaLnBrk="0" fontAlgn="base" hangingPunct="0">
              <a:spcBef>
                <a:spcPct val="0"/>
              </a:spcBef>
              <a:spcAft>
                <a:spcPct val="0"/>
              </a:spcAft>
              <a:defRPr sz="1100" b="1">
                <a:solidFill>
                  <a:schemeClr val="tx1"/>
                </a:solidFill>
                <a:latin typeface="Arial" charset="0"/>
                <a:ea typeface="ＭＳ Ｐゴシック" charset="0"/>
              </a:defRPr>
            </a:lvl9pPr>
          </a:lstStyle>
          <a:p>
            <a:fld id="{F6BC0DD8-DD4E-D440-BAF7-B5D7FDCCEB82}" type="slidenum">
              <a:rPr lang="en-US" sz="1300" b="0">
                <a:solidFill>
                  <a:prstClr val="black"/>
                </a:solidFill>
              </a:rPr>
              <a:pPr/>
              <a:t>18</a:t>
            </a:fld>
            <a:endParaRPr lang="en-US" sz="1300" b="0">
              <a:solidFill>
                <a:prstClr val="black"/>
              </a:solidFill>
            </a:endParaRPr>
          </a:p>
        </p:txBody>
      </p:sp>
      <p:sp>
        <p:nvSpPr>
          <p:cNvPr id="100354" name="Rectangle 2"/>
          <p:cNvSpPr>
            <a:spLocks noGrp="1" noRot="1" noChangeAspect="1" noChangeArrowheads="1" noTextEdit="1"/>
          </p:cNvSpPr>
          <p:nvPr>
            <p:ph type="sldImg"/>
          </p:nvPr>
        </p:nvSpPr>
        <p:spPr>
          <a:ln/>
        </p:spPr>
      </p:sp>
      <p:sp>
        <p:nvSpPr>
          <p:cNvPr id="1003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We call this construction method "BFS-level" (Breadth-First Search to define Level). As</a:t>
            </a:r>
          </a:p>
          <a:p>
            <a:r>
              <a:rPr lang="en-US">
                <a:latin typeface="Arial" charset="0"/>
                <a:ea typeface="ＭＳ Ｐゴシック" charset="0"/>
                <a:cs typeface="ＭＳ Ｐゴシック" charset="0"/>
              </a:rPr>
              <a:t>described in Figure 1B, it is based on a straightforward application of breadth-first search:</a:t>
            </a:r>
          </a:p>
          <a:p>
            <a:r>
              <a:rPr lang="en-US">
                <a:latin typeface="Arial" charset="0"/>
                <a:ea typeface="ＭＳ Ｐゴシック" charset="0"/>
                <a:cs typeface="ＭＳ Ｐゴシック" charset="0"/>
              </a:rPr>
              <a:t>we first identified all TFs at the bottom level (i.e., level 1). A TF is at the bottom level if</a:t>
            </a:r>
          </a:p>
          <a:p>
            <a:r>
              <a:rPr lang="en-US">
                <a:latin typeface="Arial" charset="0"/>
                <a:ea typeface="ＭＳ Ｐゴシック" charset="0"/>
                <a:cs typeface="ＭＳ Ｐゴシック" charset="0"/>
              </a:rPr>
              <a:t>and only if it does not regulate other TFs. TFs that only regulate themselves (i.e., autoregulation)</a:t>
            </a:r>
          </a:p>
          <a:p>
            <a:r>
              <a:rPr lang="en-US">
                <a:latin typeface="Arial" charset="0"/>
                <a:ea typeface="ＭＳ Ｐゴシック" charset="0"/>
                <a:cs typeface="ＭＳ Ｐゴシック" charset="0"/>
              </a:rPr>
              <a:t>are also placed at the bottom. Starting from each bottom TF, we then</a:t>
            </a:r>
          </a:p>
          <a:p>
            <a:r>
              <a:rPr lang="en-US">
                <a:latin typeface="Arial" charset="0"/>
                <a:ea typeface="ＭＳ Ｐゴシック" charset="0"/>
                <a:cs typeface="ＭＳ Ｐゴシック" charset="0"/>
              </a:rPr>
              <a:t>performed a breadth-first search to convert the whole network into a "breadth-first tree"</a:t>
            </a:r>
          </a:p>
          <a:p>
            <a:r>
              <a:rPr lang="en-US">
                <a:latin typeface="Arial" charset="0"/>
                <a:ea typeface="ＭＳ Ｐゴシック" charset="0"/>
                <a:cs typeface="ＭＳ Ｐゴシック" charset="0"/>
              </a:rPr>
              <a:t>(18) (see Figure 2A and Table 1A). In other words, we define the level of a non-bottom</a:t>
            </a:r>
          </a:p>
          <a:p>
            <a:r>
              <a:rPr lang="en-US">
                <a:latin typeface="Arial" charset="0"/>
                <a:ea typeface="ＭＳ Ｐゴシック" charset="0"/>
                <a:cs typeface="ＭＳ Ｐゴシック" charset="0"/>
              </a:rPr>
              <a:t>TF in the hierarchy as its shortest distance from a bottom one. Here, the construction</a:t>
            </a:r>
          </a:p>
          <a:p>
            <a:r>
              <a:rPr lang="en-US">
                <a:latin typeface="Arial" charset="0"/>
                <a:ea typeface="ＭＳ Ｐゴシック" charset="0"/>
                <a:cs typeface="ＭＳ Ｐゴシック" charset="0"/>
              </a:rPr>
              <a:t>procedure is only focused on inter-regulation between TFs (or officials in social</a:t>
            </a:r>
          </a:p>
          <a:p>
            <a:r>
              <a:rPr lang="en-US">
                <a:latin typeface="Arial" charset="0"/>
                <a:ea typeface="ＭＳ Ｐゴシック" charset="0"/>
                <a:cs typeface="ＭＳ Ｐゴシック" charset="0"/>
              </a:rPr>
              <a:t>networks). A top TF could directly regulate non-TF target genes (or a higher-ranked</a:t>
            </a:r>
          </a:p>
          <a:p>
            <a:r>
              <a:rPr lang="en-US">
                <a:latin typeface="Arial" charset="0"/>
                <a:ea typeface="ＭＳ Ｐゴシック" charset="0"/>
                <a:cs typeface="ＭＳ Ｐゴシック" charset="0"/>
              </a:rPr>
              <a:t>official could have an assistant with no managerial responsibility), but this will not affect</a:t>
            </a:r>
          </a:p>
          <a:p>
            <a:r>
              <a:rPr lang="en-US">
                <a:latin typeface="Arial" charset="0"/>
                <a:ea typeface="ＭＳ Ｐゴシック" charset="0"/>
                <a:cs typeface="ＭＳ Ｐゴシック" charset="0"/>
              </a:rPr>
              <a:t>the constructed hierarchy. If the resulted layered structure has a pyramidal shape (i.e.,</a:t>
            </a:r>
          </a:p>
          <a:p>
            <a:r>
              <a:rPr lang="en-US">
                <a:latin typeface="Arial" charset="0"/>
                <a:ea typeface="ＭＳ Ｐゴシック" charset="0"/>
                <a:cs typeface="ＭＳ Ｐゴシック" charset="0"/>
              </a:rPr>
              <a:t>few nodes at the top and most nodes at the bottom), we, then, considered it as a</a:t>
            </a:r>
          </a:p>
          <a:p>
            <a:r>
              <a:rPr lang="en-US">
                <a:latin typeface="Arial" charset="0"/>
                <a:ea typeface="ＭＳ Ｐゴシック" charset="0"/>
                <a:cs typeface="ＭＳ Ｐゴシック" charset="0"/>
              </a:rPr>
              <a:t>generalized hierarchy.</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 name="Shape 704"/>
          <p:cNvSpPr>
            <a:spLocks noGrp="1" noRot="1" noChangeAspect="1"/>
          </p:cNvSpPr>
          <p:nvPr>
            <p:ph type="sldImg"/>
          </p:nvPr>
        </p:nvSpPr>
        <p:spPr>
          <a:prstGeom prst="rect">
            <a:avLst/>
          </a:prstGeom>
        </p:spPr>
        <p:txBody>
          <a:bodyPr/>
          <a:lstStyle/>
          <a:p>
            <a:pPr lvl="0"/>
            <a:endParaRPr/>
          </a:p>
        </p:txBody>
      </p:sp>
      <p:sp>
        <p:nvSpPr>
          <p:cNvPr id="705" name="Shape 705"/>
          <p:cNvSpPr>
            <a:spLocks noGrp="1"/>
          </p:cNvSpPr>
          <p:nvPr>
            <p:ph type="body" sz="quarter" idx="1"/>
          </p:nvPr>
        </p:nvSpPr>
        <p:spPr>
          <a:prstGeom prst="rect">
            <a:avLst/>
          </a:prstGeom>
        </p:spPr>
        <p:txBody>
          <a:bodyPr/>
          <a:lstStyle/>
          <a:p>
            <a:pPr lvl="0">
              <a:defRPr sz="1800"/>
            </a:pPr>
            <a:endParaRPr sz="2000"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32F597E4-80A4-EA47-8073-488FB7BA4135}" type="slidenum">
              <a:rPr lang="en-US" smtClean="0">
                <a:solidFill>
                  <a:prstClr val="black"/>
                </a:solidFill>
                <a:latin typeface="Calibri"/>
              </a:rPr>
              <a:pPr/>
              <a:t>20</a:t>
            </a:fld>
            <a:endParaRPr lang="en-US">
              <a:solidFill>
                <a:prstClr val="black"/>
              </a:solidFill>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Fig.</a:t>
            </a:r>
            <a:r>
              <a:rPr lang="en-US" baseline="0" dirty="0" smtClean="0"/>
              <a:t> 2</a:t>
            </a:r>
          </a:p>
          <a:p>
            <a:endParaRPr lang="en-US" dirty="0"/>
          </a:p>
        </p:txBody>
      </p:sp>
      <p:sp>
        <p:nvSpPr>
          <p:cNvPr id="4" name="Slide Number Placeholder 3"/>
          <p:cNvSpPr>
            <a:spLocks noGrp="1"/>
          </p:cNvSpPr>
          <p:nvPr>
            <p:ph type="sldNum" sz="quarter" idx="10"/>
          </p:nvPr>
        </p:nvSpPr>
        <p:spPr/>
        <p:txBody>
          <a:bodyPr/>
          <a:lstStyle/>
          <a:p>
            <a:fld id="{32F597E4-80A4-EA47-8073-488FB7BA4135}" type="slidenum">
              <a:rPr lang="en-US" smtClean="0">
                <a:solidFill>
                  <a:prstClr val="black"/>
                </a:solidFill>
                <a:latin typeface="Calibri"/>
              </a:rPr>
              <a:pPr/>
              <a:t>21</a:t>
            </a:fld>
            <a:endParaRPr lang="en-US">
              <a:solidFill>
                <a:prstClr val="black"/>
              </a:solidFill>
              <a:latin typeface="Calibri"/>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8543" eaLnBrk="0" hangingPunct="0">
              <a:defRPr sz="1100" b="1">
                <a:solidFill>
                  <a:schemeClr val="tx1"/>
                </a:solidFill>
                <a:latin typeface="Arial" charset="0"/>
                <a:ea typeface="ＭＳ Ｐゴシック" charset="0"/>
                <a:cs typeface="ＭＳ Ｐゴシック" charset="0"/>
              </a:defRPr>
            </a:lvl1pPr>
            <a:lvl2pPr marL="35879619" indent="-35447153" defTabSz="968543" eaLnBrk="0" hangingPunct="0">
              <a:defRPr sz="1100" b="1">
                <a:solidFill>
                  <a:schemeClr val="tx1"/>
                </a:solidFill>
                <a:latin typeface="Arial" charset="0"/>
                <a:ea typeface="ＭＳ Ｐゴシック" charset="0"/>
              </a:defRPr>
            </a:lvl2pPr>
            <a:lvl3pPr eaLnBrk="0" hangingPunct="0">
              <a:defRPr sz="1100" b="1">
                <a:solidFill>
                  <a:schemeClr val="tx1"/>
                </a:solidFill>
                <a:latin typeface="Arial" charset="0"/>
                <a:ea typeface="ＭＳ Ｐゴシック" charset="0"/>
              </a:defRPr>
            </a:lvl3pPr>
            <a:lvl4pPr eaLnBrk="0" hangingPunct="0">
              <a:defRPr sz="1100" b="1">
                <a:solidFill>
                  <a:schemeClr val="tx1"/>
                </a:solidFill>
                <a:latin typeface="Arial" charset="0"/>
                <a:ea typeface="ＭＳ Ｐゴシック" charset="0"/>
              </a:defRPr>
            </a:lvl4pPr>
            <a:lvl5pPr eaLnBrk="0" hangingPunct="0">
              <a:defRPr sz="1100" b="1">
                <a:solidFill>
                  <a:schemeClr val="tx1"/>
                </a:solidFill>
                <a:latin typeface="Arial" charset="0"/>
                <a:ea typeface="ＭＳ Ｐゴシック" charset="0"/>
              </a:defRPr>
            </a:lvl5pPr>
            <a:lvl6pPr marL="432465" eaLnBrk="0" fontAlgn="base" hangingPunct="0">
              <a:spcBef>
                <a:spcPct val="0"/>
              </a:spcBef>
              <a:spcAft>
                <a:spcPct val="0"/>
              </a:spcAft>
              <a:defRPr sz="1100" b="1">
                <a:solidFill>
                  <a:schemeClr val="tx1"/>
                </a:solidFill>
                <a:latin typeface="Arial" charset="0"/>
                <a:ea typeface="ＭＳ Ｐゴシック" charset="0"/>
              </a:defRPr>
            </a:lvl6pPr>
            <a:lvl7pPr marL="864931" eaLnBrk="0" fontAlgn="base" hangingPunct="0">
              <a:spcBef>
                <a:spcPct val="0"/>
              </a:spcBef>
              <a:spcAft>
                <a:spcPct val="0"/>
              </a:spcAft>
              <a:defRPr sz="1100" b="1">
                <a:solidFill>
                  <a:schemeClr val="tx1"/>
                </a:solidFill>
                <a:latin typeface="Arial" charset="0"/>
                <a:ea typeface="ＭＳ Ｐゴシック" charset="0"/>
              </a:defRPr>
            </a:lvl7pPr>
            <a:lvl8pPr marL="1297396" eaLnBrk="0" fontAlgn="base" hangingPunct="0">
              <a:spcBef>
                <a:spcPct val="0"/>
              </a:spcBef>
              <a:spcAft>
                <a:spcPct val="0"/>
              </a:spcAft>
              <a:defRPr sz="1100" b="1">
                <a:solidFill>
                  <a:schemeClr val="tx1"/>
                </a:solidFill>
                <a:latin typeface="Arial" charset="0"/>
                <a:ea typeface="ＭＳ Ｐゴシック" charset="0"/>
              </a:defRPr>
            </a:lvl8pPr>
            <a:lvl9pPr marL="1729862" eaLnBrk="0" fontAlgn="base" hangingPunct="0">
              <a:spcBef>
                <a:spcPct val="0"/>
              </a:spcBef>
              <a:spcAft>
                <a:spcPct val="0"/>
              </a:spcAft>
              <a:defRPr sz="1100" b="1">
                <a:solidFill>
                  <a:schemeClr val="tx1"/>
                </a:solidFill>
                <a:latin typeface="Arial" charset="0"/>
                <a:ea typeface="ＭＳ Ｐゴシック" charset="0"/>
              </a:defRPr>
            </a:lvl9pPr>
          </a:lstStyle>
          <a:p>
            <a:fld id="{967B5E3E-7DDB-2C40-A6DE-95FB5D6D6306}" type="slidenum">
              <a:rPr lang="en-US" sz="1300" b="0">
                <a:solidFill>
                  <a:prstClr val="black"/>
                </a:solidFill>
              </a:rPr>
              <a:pPr/>
              <a:t>22</a:t>
            </a:fld>
            <a:endParaRPr lang="en-US" sz="1300" b="0">
              <a:solidFill>
                <a:prstClr val="black"/>
              </a:solidFill>
            </a:endParaRPr>
          </a:p>
        </p:txBody>
      </p:sp>
      <p:sp>
        <p:nvSpPr>
          <p:cNvPr id="292867" name="Rectangle 2"/>
          <p:cNvSpPr>
            <a:spLocks noGrp="1" noRot="1" noChangeAspect="1" noChangeArrowheads="1" noTextEdit="1"/>
          </p:cNvSpPr>
          <p:nvPr>
            <p:ph type="sldImg"/>
          </p:nvPr>
        </p:nvSpPr>
        <p:spPr>
          <a:ln/>
        </p:spPr>
      </p:sp>
      <p:sp>
        <p:nvSpPr>
          <p:cNvPr id="292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We can see clear examples of cogitation processes in the yeast regulatory hierarchy. In</a:t>
            </a:r>
          </a:p>
          <a:p>
            <a:r>
              <a:rPr lang="en-US">
                <a:latin typeface="Arial" charset="0"/>
                <a:ea typeface="ＭＳ Ｐゴシック" charset="0"/>
                <a:cs typeface="ＭＳ Ｐゴシック" charset="0"/>
              </a:rPr>
              <a:t>particular, the expression of MOT3, a top-level TF involved in aerobic growth, is</a:t>
            </a:r>
          </a:p>
          <a:p>
            <a:r>
              <a:rPr lang="en-US">
                <a:latin typeface="Arial" charset="0"/>
                <a:ea typeface="ＭＳ Ｐゴシック" charset="0"/>
                <a:cs typeface="ＭＳ Ｐゴシック" charset="0"/>
              </a:rPr>
              <a:t>activated by heme and oxygen (33, 34) (see Figure 3), representing the decision phase.</a:t>
            </a:r>
          </a:p>
          <a:p>
            <a:r>
              <a:rPr lang="en-US">
                <a:latin typeface="Arial" charset="0"/>
                <a:ea typeface="ＭＳ Ｐゴシック" charset="0"/>
                <a:cs typeface="ＭＳ Ｐゴシック" charset="0"/>
              </a:rPr>
              <a:t>Mot3 in turn activates the expression of NOT5 and GCN4 (1, 35), which are both midlevel</a:t>
            </a:r>
          </a:p>
          <a:p>
            <a:r>
              <a:rPr lang="en-US">
                <a:latin typeface="Arial" charset="0"/>
                <a:ea typeface="ＭＳ Ｐゴシック" charset="0"/>
                <a:cs typeface="ＭＳ Ｐゴシック" charset="0"/>
              </a:rPr>
              <a:t>TF hubs with a large number of targets. Once their expression is turned on, the cell</a:t>
            </a:r>
          </a:p>
          <a:p>
            <a:r>
              <a:rPr lang="en-US">
                <a:latin typeface="Arial" charset="0"/>
                <a:ea typeface="ＭＳ Ｐゴシック" charset="0"/>
                <a:cs typeface="ＭＳ Ｐゴシック" charset="0"/>
              </a:rPr>
              <a:t>is committed. Finally, in execution, Gcn4 activates two specific bottom-level TFs, Put3</a:t>
            </a:r>
          </a:p>
          <a:p>
            <a:r>
              <a:rPr lang="en-US">
                <a:latin typeface="Arial" charset="0"/>
                <a:ea typeface="ＭＳ Ｐゴシック" charset="0"/>
                <a:cs typeface="ＭＳ Ｐゴシック" charset="0"/>
              </a:rPr>
              <a:t>and Uga3, which trigger the expression of enzymes in proline and nitrogen utilization,</a:t>
            </a:r>
          </a:p>
          <a:p>
            <a:r>
              <a:rPr lang="en-US">
                <a:latin typeface="Arial" charset="0"/>
                <a:ea typeface="ＭＳ Ｐゴシック" charset="0"/>
                <a:cs typeface="ＭＳ Ｐゴシック" charset="0"/>
              </a:rPr>
              <a:t>respectively (36, 37).</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32F597E4-80A4-EA47-8073-488FB7BA4135}" type="slidenum">
              <a:rPr lang="en-US" smtClean="0">
                <a:solidFill>
                  <a:prstClr val="black"/>
                </a:solidFill>
                <a:latin typeface="Calibri"/>
              </a:rPr>
              <a:pPr/>
              <a:t>23</a:t>
            </a:fld>
            <a:endParaRPr lang="en-US">
              <a:solidFill>
                <a:prstClr val="black"/>
              </a:solidFill>
              <a:latin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 name="Shape 715"/>
          <p:cNvSpPr>
            <a:spLocks noGrp="1" noRot="1" noChangeAspect="1"/>
          </p:cNvSpPr>
          <p:nvPr>
            <p:ph type="sldImg"/>
          </p:nvPr>
        </p:nvSpPr>
        <p:spPr>
          <a:prstGeom prst="rect">
            <a:avLst/>
          </a:prstGeom>
        </p:spPr>
        <p:txBody>
          <a:bodyPr/>
          <a:lstStyle/>
          <a:p>
            <a:pPr lvl="0"/>
            <a:endParaRPr/>
          </a:p>
        </p:txBody>
      </p:sp>
      <p:sp>
        <p:nvSpPr>
          <p:cNvPr id="716" name="Shape 716"/>
          <p:cNvSpPr>
            <a:spLocks noGrp="1"/>
          </p:cNvSpPr>
          <p:nvPr>
            <p:ph type="body" sz="quarter" idx="1"/>
          </p:nvPr>
        </p:nvSpPr>
        <p:spPr>
          <a:prstGeom prst="rect">
            <a:avLst/>
          </a:prstGeom>
        </p:spPr>
        <p:txBody>
          <a:bodyPr/>
          <a:lstStyle/>
          <a:p>
            <a:pPr lvl="0">
              <a:defRPr sz="1800"/>
            </a:pPr>
            <a:endParaRPr sz="2000"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 name="Shape 742"/>
          <p:cNvSpPr>
            <a:spLocks noGrp="1" noRot="1" noChangeAspect="1"/>
          </p:cNvSpPr>
          <p:nvPr>
            <p:ph type="sldImg"/>
          </p:nvPr>
        </p:nvSpPr>
        <p:spPr>
          <a:prstGeom prst="rect">
            <a:avLst/>
          </a:prstGeom>
        </p:spPr>
        <p:txBody>
          <a:bodyPr/>
          <a:lstStyle/>
          <a:p>
            <a:pPr lvl="0"/>
            <a:endParaRPr/>
          </a:p>
        </p:txBody>
      </p:sp>
      <p:sp>
        <p:nvSpPr>
          <p:cNvPr id="743" name="Shape 743"/>
          <p:cNvSpPr>
            <a:spLocks noGrp="1"/>
          </p:cNvSpPr>
          <p:nvPr>
            <p:ph type="body" sz="quarter" idx="1"/>
          </p:nvPr>
        </p:nvSpPr>
        <p:spPr>
          <a:prstGeom prst="rect">
            <a:avLst/>
          </a:prstGeom>
        </p:spPr>
        <p:txBody>
          <a:bodyPr/>
          <a:lstStyle/>
          <a:p>
            <a:pPr lvl="0">
              <a:defRPr sz="1800"/>
            </a:pPr>
            <a:endParaRPr sz="2000"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 name="Shape 772"/>
          <p:cNvSpPr>
            <a:spLocks noGrp="1" noRot="1" noChangeAspect="1"/>
          </p:cNvSpPr>
          <p:nvPr>
            <p:ph type="sldImg"/>
          </p:nvPr>
        </p:nvSpPr>
        <p:spPr>
          <a:prstGeom prst="rect">
            <a:avLst/>
          </a:prstGeom>
        </p:spPr>
        <p:txBody>
          <a:bodyPr/>
          <a:lstStyle/>
          <a:p>
            <a:pPr lvl="0"/>
            <a:endParaRPr/>
          </a:p>
        </p:txBody>
      </p:sp>
      <p:sp>
        <p:nvSpPr>
          <p:cNvPr id="773" name="Shape 773"/>
          <p:cNvSpPr>
            <a:spLocks noGrp="1"/>
          </p:cNvSpPr>
          <p:nvPr>
            <p:ph type="body" sz="quarter" idx="1"/>
          </p:nvPr>
        </p:nvSpPr>
        <p:spPr>
          <a:prstGeom prst="rect">
            <a:avLst/>
          </a:prstGeom>
        </p:spPr>
        <p:txBody>
          <a:bodyPr/>
          <a:lstStyle/>
          <a:p>
            <a:pPr lvl="0">
              <a:defRPr sz="1800"/>
            </a:pPr>
            <a:endParaRPr sz="2000"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besides gene expression data, next generation</a:t>
            </a:r>
            <a:r>
              <a:rPr lang="en-US" baseline="0" dirty="0" smtClean="0"/>
              <a:t> sequencing technologies such as </a:t>
            </a:r>
            <a:r>
              <a:rPr lang="en-US" baseline="0" dirty="0" err="1" smtClean="0"/>
              <a:t>ChIP-seq</a:t>
            </a:r>
            <a:r>
              <a:rPr lang="en-US" baseline="0" dirty="0" smtClean="0"/>
              <a:t> and CLIP-</a:t>
            </a:r>
            <a:r>
              <a:rPr lang="en-US" baseline="0" dirty="0" err="1" smtClean="0"/>
              <a:t>seq</a:t>
            </a:r>
            <a:r>
              <a:rPr lang="en-US" baseline="0" dirty="0" smtClean="0"/>
              <a:t> can identify the target genes of gene regulatory factors. the regulatory factors include TF, </a:t>
            </a:r>
            <a:r>
              <a:rPr lang="en-US" baseline="0" dirty="0" err="1" smtClean="0"/>
              <a:t>mirnas</a:t>
            </a:r>
            <a:r>
              <a:rPr lang="en-US" baseline="0" dirty="0" smtClean="0"/>
              <a:t> and so on like TF1 and TF2 regulate Gene 1. Then, we can create a gene regulatory network. it is very likely that a target gene can be regulated by two or more RFs. e.g., we can get a lot of regulatory triplets where RF1 and RF2 regulate a common target gene T. Then, we would ask how two RFs coordinate to regulate T? are they really cooperative, or competitive, or independent? Is there a way to describe their cooperativity?</a:t>
            </a:r>
            <a:endParaRPr lang="en-US" dirty="0"/>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8</a:t>
            </a:fld>
            <a:endParaRPr lang="en-US">
              <a:solidFill>
                <a:prstClr val="black"/>
              </a:solidFill>
              <a:latin typeface="Calibri"/>
            </a:endParaRPr>
          </a:p>
        </p:txBody>
      </p:sp>
    </p:spTree>
    <p:extLst>
      <p:ext uri="{BB962C8B-B14F-4D97-AF65-F5344CB8AC3E}">
        <p14:creationId xmlns:p14="http://schemas.microsoft.com/office/powerpoint/2010/main" val="26382665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We also constructed the regulatory hierarchical networks with top, middle and bottom layers using yeast TFs [5], and found that the scores for the gate-consistent triplets targeting the bottom TFs are lower than the ones targeting middle and top TFs (Fig. S3), which implies that the regulations of middle and top TFs more likely follow logical operations than the bottom TFs. Also,</a:t>
            </a:r>
            <a:r>
              <a:rPr lang="en-US" sz="1200" kern="1200" baseline="0" dirty="0" smtClean="0">
                <a:solidFill>
                  <a:schemeClr val="tx1"/>
                </a:solidFill>
                <a:effectLst/>
                <a:latin typeface="+mn-lt"/>
                <a:ea typeface="+mn-ea"/>
                <a:cs typeface="+mn-cs"/>
              </a:rPr>
              <a:t> this tells us that we may need more detailed models such as continuous models than </a:t>
            </a:r>
            <a:r>
              <a:rPr lang="en-US" sz="1200" kern="1200" baseline="0" dirty="0" err="1" smtClean="0">
                <a:solidFill>
                  <a:schemeClr val="tx1"/>
                </a:solidFill>
                <a:effectLst/>
                <a:latin typeface="+mn-lt"/>
                <a:ea typeface="+mn-ea"/>
                <a:cs typeface="+mn-cs"/>
              </a:rPr>
              <a:t>boolean</a:t>
            </a:r>
            <a:r>
              <a:rPr lang="en-US" sz="1200" kern="1200" baseline="0" dirty="0" smtClean="0">
                <a:solidFill>
                  <a:schemeClr val="tx1"/>
                </a:solidFill>
                <a:effectLst/>
                <a:latin typeface="+mn-lt"/>
                <a:ea typeface="+mn-ea"/>
                <a:cs typeface="+mn-cs"/>
              </a:rPr>
              <a:t> logics to study gene regulation.</a:t>
            </a:r>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27</a:t>
            </a:fld>
            <a:endParaRPr lang="en-US">
              <a:solidFill>
                <a:prstClr val="black"/>
              </a:solidFill>
              <a:latin typeface="Calibri"/>
            </a:endParaRPr>
          </a:p>
        </p:txBody>
      </p:sp>
    </p:spTree>
    <p:extLst>
      <p:ext uri="{BB962C8B-B14F-4D97-AF65-F5344CB8AC3E}">
        <p14:creationId xmlns:p14="http://schemas.microsoft.com/office/powerpoint/2010/main" val="40333777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32F597E4-80A4-EA47-8073-488FB7BA4135}" type="slidenum">
              <a:rPr lang="en-US" smtClean="0">
                <a:solidFill>
                  <a:prstClr val="black"/>
                </a:solidFill>
                <a:latin typeface="Calibri"/>
              </a:rPr>
              <a:pPr/>
              <a:t>28</a:t>
            </a:fld>
            <a:endParaRPr lang="en-US">
              <a:solidFill>
                <a:prstClr val="black"/>
              </a:solidFill>
              <a:latin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Slide Image Placeholder 1"/>
          <p:cNvSpPr>
            <a:spLocks noGrp="1" noRot="1" noChangeAspect="1"/>
          </p:cNvSpPr>
          <p:nvPr>
            <p:ph type="sldImg"/>
          </p:nvPr>
        </p:nvSpPr>
        <p:spPr>
          <a:ln/>
        </p:spPr>
      </p:sp>
      <p:sp>
        <p:nvSpPr>
          <p:cNvPr id="35635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a:spcBef>
                <a:spcPct val="0"/>
              </a:spcBef>
            </a:pPr>
            <a:endParaRPr lang="en-US">
              <a:latin typeface="Times New Roman" charset="0"/>
              <a:ea typeface="新細明體" charset="0"/>
              <a:cs typeface="新細明體" charset="0"/>
            </a:endParaRPr>
          </a:p>
        </p:txBody>
      </p:sp>
      <p:sp>
        <p:nvSpPr>
          <p:cNvPr id="35635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8543" eaLnBrk="0" hangingPunct="0">
              <a:defRPr sz="1100" b="1">
                <a:solidFill>
                  <a:schemeClr val="tx1"/>
                </a:solidFill>
                <a:latin typeface="Arial" charset="0"/>
                <a:ea typeface="ＭＳ Ｐゴシック" charset="0"/>
                <a:cs typeface="ＭＳ Ｐゴシック" charset="0"/>
              </a:defRPr>
            </a:lvl1pPr>
            <a:lvl2pPr marL="702756" indent="-270291" defTabSz="968543" eaLnBrk="0" hangingPunct="0">
              <a:defRPr sz="1100" b="1">
                <a:solidFill>
                  <a:schemeClr val="tx1"/>
                </a:solidFill>
                <a:latin typeface="Arial" charset="0"/>
                <a:ea typeface="ＭＳ Ｐゴシック" charset="0"/>
              </a:defRPr>
            </a:lvl2pPr>
            <a:lvl3pPr marL="1081164" indent="-216233" defTabSz="968543" eaLnBrk="0" hangingPunct="0">
              <a:defRPr sz="1100" b="1">
                <a:solidFill>
                  <a:schemeClr val="tx1"/>
                </a:solidFill>
                <a:latin typeface="Arial" charset="0"/>
                <a:ea typeface="ＭＳ Ｐゴシック" charset="0"/>
              </a:defRPr>
            </a:lvl3pPr>
            <a:lvl4pPr marL="1513629" indent="-216233" defTabSz="968543" eaLnBrk="0" hangingPunct="0">
              <a:defRPr sz="1100" b="1">
                <a:solidFill>
                  <a:schemeClr val="tx1"/>
                </a:solidFill>
                <a:latin typeface="Arial" charset="0"/>
                <a:ea typeface="ＭＳ Ｐゴシック" charset="0"/>
              </a:defRPr>
            </a:lvl4pPr>
            <a:lvl5pPr marL="1946095" indent="-216233" defTabSz="968543" eaLnBrk="0" hangingPunct="0">
              <a:defRPr sz="1100" b="1">
                <a:solidFill>
                  <a:schemeClr val="tx1"/>
                </a:solidFill>
                <a:latin typeface="Arial" charset="0"/>
                <a:ea typeface="ＭＳ Ｐゴシック" charset="0"/>
              </a:defRPr>
            </a:lvl5pPr>
            <a:lvl6pPr marL="2378560" indent="-216233" defTabSz="968543" eaLnBrk="0" fontAlgn="base" hangingPunct="0">
              <a:spcBef>
                <a:spcPct val="0"/>
              </a:spcBef>
              <a:spcAft>
                <a:spcPct val="0"/>
              </a:spcAft>
              <a:defRPr sz="1100" b="1">
                <a:solidFill>
                  <a:schemeClr val="tx1"/>
                </a:solidFill>
                <a:latin typeface="Arial" charset="0"/>
                <a:ea typeface="ＭＳ Ｐゴシック" charset="0"/>
              </a:defRPr>
            </a:lvl6pPr>
            <a:lvl7pPr marL="2811026" indent="-216233" defTabSz="968543" eaLnBrk="0" fontAlgn="base" hangingPunct="0">
              <a:spcBef>
                <a:spcPct val="0"/>
              </a:spcBef>
              <a:spcAft>
                <a:spcPct val="0"/>
              </a:spcAft>
              <a:defRPr sz="1100" b="1">
                <a:solidFill>
                  <a:schemeClr val="tx1"/>
                </a:solidFill>
                <a:latin typeface="Arial" charset="0"/>
                <a:ea typeface="ＭＳ Ｐゴシック" charset="0"/>
              </a:defRPr>
            </a:lvl7pPr>
            <a:lvl8pPr marL="3243491" indent="-216233" defTabSz="968543" eaLnBrk="0" fontAlgn="base" hangingPunct="0">
              <a:spcBef>
                <a:spcPct val="0"/>
              </a:spcBef>
              <a:spcAft>
                <a:spcPct val="0"/>
              </a:spcAft>
              <a:defRPr sz="1100" b="1">
                <a:solidFill>
                  <a:schemeClr val="tx1"/>
                </a:solidFill>
                <a:latin typeface="Arial" charset="0"/>
                <a:ea typeface="ＭＳ Ｐゴシック" charset="0"/>
              </a:defRPr>
            </a:lvl8pPr>
            <a:lvl9pPr marL="3675957" indent="-216233" defTabSz="968543" eaLnBrk="0" fontAlgn="base" hangingPunct="0">
              <a:spcBef>
                <a:spcPct val="0"/>
              </a:spcBef>
              <a:spcAft>
                <a:spcPct val="0"/>
              </a:spcAft>
              <a:defRPr sz="1100" b="1">
                <a:solidFill>
                  <a:schemeClr val="tx1"/>
                </a:solidFill>
                <a:latin typeface="Arial" charset="0"/>
                <a:ea typeface="ＭＳ Ｐゴシック" charset="0"/>
              </a:defRPr>
            </a:lvl9pPr>
          </a:lstStyle>
          <a:p>
            <a:fld id="{11F5C194-F875-C543-A077-5DBC4691015B}" type="slidenum">
              <a:rPr lang="zh-TW" altLang="en-US" sz="1300" b="0">
                <a:solidFill>
                  <a:srgbClr val="000000"/>
                </a:solidFill>
                <a:latin typeface="Calibri" charset="0"/>
                <a:ea typeface="新細明體" charset="0"/>
                <a:cs typeface="新細明體" charset="0"/>
              </a:rPr>
              <a:pPr/>
              <a:t>34</a:t>
            </a:fld>
            <a:endParaRPr lang="zh-TW" altLang="en-US" sz="1300" b="0">
              <a:solidFill>
                <a:srgbClr val="000000"/>
              </a:solidFill>
              <a:latin typeface="Calibri" charset="0"/>
              <a:ea typeface="新細明體" charset="0"/>
              <a:cs typeface="新細明體"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Slide Image Placeholder 1"/>
          <p:cNvSpPr>
            <a:spLocks noGrp="1" noRot="1" noChangeAspect="1"/>
          </p:cNvSpPr>
          <p:nvPr>
            <p:ph type="sldImg"/>
          </p:nvPr>
        </p:nvSpPr>
        <p:spPr>
          <a:ln/>
        </p:spPr>
      </p:sp>
      <p:sp>
        <p:nvSpPr>
          <p:cNvPr id="36045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36045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8543" eaLnBrk="0" hangingPunct="0">
              <a:defRPr sz="1100" b="1">
                <a:solidFill>
                  <a:schemeClr val="tx1"/>
                </a:solidFill>
                <a:latin typeface="Arial" charset="0"/>
                <a:ea typeface="ＭＳ Ｐゴシック" charset="0"/>
                <a:cs typeface="ＭＳ Ｐゴシック" charset="0"/>
              </a:defRPr>
            </a:lvl1pPr>
            <a:lvl2pPr marL="702756" indent="-270291" defTabSz="968543" eaLnBrk="0" hangingPunct="0">
              <a:defRPr sz="1100" b="1">
                <a:solidFill>
                  <a:schemeClr val="tx1"/>
                </a:solidFill>
                <a:latin typeface="Arial" charset="0"/>
                <a:ea typeface="ＭＳ Ｐゴシック" charset="0"/>
              </a:defRPr>
            </a:lvl2pPr>
            <a:lvl3pPr marL="1081164" indent="-216233" defTabSz="968543" eaLnBrk="0" hangingPunct="0">
              <a:defRPr sz="1100" b="1">
                <a:solidFill>
                  <a:schemeClr val="tx1"/>
                </a:solidFill>
                <a:latin typeface="Arial" charset="0"/>
                <a:ea typeface="ＭＳ Ｐゴシック" charset="0"/>
              </a:defRPr>
            </a:lvl3pPr>
            <a:lvl4pPr marL="1513629" indent="-216233" defTabSz="968543" eaLnBrk="0" hangingPunct="0">
              <a:defRPr sz="1100" b="1">
                <a:solidFill>
                  <a:schemeClr val="tx1"/>
                </a:solidFill>
                <a:latin typeface="Arial" charset="0"/>
                <a:ea typeface="ＭＳ Ｐゴシック" charset="0"/>
              </a:defRPr>
            </a:lvl4pPr>
            <a:lvl5pPr marL="1946095" indent="-216233" defTabSz="968543" eaLnBrk="0" hangingPunct="0">
              <a:defRPr sz="1100" b="1">
                <a:solidFill>
                  <a:schemeClr val="tx1"/>
                </a:solidFill>
                <a:latin typeface="Arial" charset="0"/>
                <a:ea typeface="ＭＳ Ｐゴシック" charset="0"/>
              </a:defRPr>
            </a:lvl5pPr>
            <a:lvl6pPr marL="2378560" indent="-216233" defTabSz="968543" eaLnBrk="0" fontAlgn="base" hangingPunct="0">
              <a:spcBef>
                <a:spcPct val="0"/>
              </a:spcBef>
              <a:spcAft>
                <a:spcPct val="0"/>
              </a:spcAft>
              <a:defRPr sz="1100" b="1">
                <a:solidFill>
                  <a:schemeClr val="tx1"/>
                </a:solidFill>
                <a:latin typeface="Arial" charset="0"/>
                <a:ea typeface="ＭＳ Ｐゴシック" charset="0"/>
              </a:defRPr>
            </a:lvl6pPr>
            <a:lvl7pPr marL="2811026" indent="-216233" defTabSz="968543" eaLnBrk="0" fontAlgn="base" hangingPunct="0">
              <a:spcBef>
                <a:spcPct val="0"/>
              </a:spcBef>
              <a:spcAft>
                <a:spcPct val="0"/>
              </a:spcAft>
              <a:defRPr sz="1100" b="1">
                <a:solidFill>
                  <a:schemeClr val="tx1"/>
                </a:solidFill>
                <a:latin typeface="Arial" charset="0"/>
                <a:ea typeface="ＭＳ Ｐゴシック" charset="0"/>
              </a:defRPr>
            </a:lvl7pPr>
            <a:lvl8pPr marL="3243491" indent="-216233" defTabSz="968543" eaLnBrk="0" fontAlgn="base" hangingPunct="0">
              <a:spcBef>
                <a:spcPct val="0"/>
              </a:spcBef>
              <a:spcAft>
                <a:spcPct val="0"/>
              </a:spcAft>
              <a:defRPr sz="1100" b="1">
                <a:solidFill>
                  <a:schemeClr val="tx1"/>
                </a:solidFill>
                <a:latin typeface="Arial" charset="0"/>
                <a:ea typeface="ＭＳ Ｐゴシック" charset="0"/>
              </a:defRPr>
            </a:lvl8pPr>
            <a:lvl9pPr marL="3675957" indent="-216233" defTabSz="968543" eaLnBrk="0" fontAlgn="base" hangingPunct="0">
              <a:spcBef>
                <a:spcPct val="0"/>
              </a:spcBef>
              <a:spcAft>
                <a:spcPct val="0"/>
              </a:spcAft>
              <a:defRPr sz="1100" b="1">
                <a:solidFill>
                  <a:schemeClr val="tx1"/>
                </a:solidFill>
                <a:latin typeface="Arial" charset="0"/>
                <a:ea typeface="ＭＳ Ｐゴシック" charset="0"/>
              </a:defRPr>
            </a:lvl9pPr>
          </a:lstStyle>
          <a:p>
            <a:fld id="{B88CC2C2-79F2-FB45-A06A-3AFA974BCC99}" type="slidenum">
              <a:rPr lang="en-US" sz="1300" b="0">
                <a:solidFill>
                  <a:srgbClr val="000000"/>
                </a:solidFill>
                <a:latin typeface="Calibri" charset="0"/>
              </a:rPr>
              <a:pPr/>
              <a:t>36</a:t>
            </a:fld>
            <a:endParaRPr lang="en-US" sz="1300" b="0">
              <a:solidFill>
                <a:srgbClr val="000000"/>
              </a:solidFill>
              <a:latin typeface="Calibri"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Slide Image Placeholder 1"/>
          <p:cNvSpPr>
            <a:spLocks noGrp="1" noRot="1" noChangeAspect="1"/>
          </p:cNvSpPr>
          <p:nvPr>
            <p:ph type="sldImg"/>
          </p:nvPr>
        </p:nvSpPr>
        <p:spPr>
          <a:ln/>
        </p:spPr>
      </p:sp>
      <p:sp>
        <p:nvSpPr>
          <p:cNvPr id="36659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36659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8543" eaLnBrk="0" hangingPunct="0">
              <a:defRPr sz="1100" b="1">
                <a:solidFill>
                  <a:schemeClr val="tx1"/>
                </a:solidFill>
                <a:latin typeface="Arial" charset="0"/>
                <a:ea typeface="ＭＳ Ｐゴシック" charset="0"/>
                <a:cs typeface="ＭＳ Ｐゴシック" charset="0"/>
              </a:defRPr>
            </a:lvl1pPr>
            <a:lvl2pPr marL="702756" indent="-270291" defTabSz="968543" eaLnBrk="0" hangingPunct="0">
              <a:defRPr sz="1100" b="1">
                <a:solidFill>
                  <a:schemeClr val="tx1"/>
                </a:solidFill>
                <a:latin typeface="Arial" charset="0"/>
                <a:ea typeface="ＭＳ Ｐゴシック" charset="0"/>
              </a:defRPr>
            </a:lvl2pPr>
            <a:lvl3pPr marL="1081164" indent="-216233" defTabSz="968543" eaLnBrk="0" hangingPunct="0">
              <a:defRPr sz="1100" b="1">
                <a:solidFill>
                  <a:schemeClr val="tx1"/>
                </a:solidFill>
                <a:latin typeface="Arial" charset="0"/>
                <a:ea typeface="ＭＳ Ｐゴシック" charset="0"/>
              </a:defRPr>
            </a:lvl3pPr>
            <a:lvl4pPr marL="1513629" indent="-216233" defTabSz="968543" eaLnBrk="0" hangingPunct="0">
              <a:defRPr sz="1100" b="1">
                <a:solidFill>
                  <a:schemeClr val="tx1"/>
                </a:solidFill>
                <a:latin typeface="Arial" charset="0"/>
                <a:ea typeface="ＭＳ Ｐゴシック" charset="0"/>
              </a:defRPr>
            </a:lvl4pPr>
            <a:lvl5pPr marL="1946095" indent="-216233" defTabSz="968543" eaLnBrk="0" hangingPunct="0">
              <a:defRPr sz="1100" b="1">
                <a:solidFill>
                  <a:schemeClr val="tx1"/>
                </a:solidFill>
                <a:latin typeface="Arial" charset="0"/>
                <a:ea typeface="ＭＳ Ｐゴシック" charset="0"/>
              </a:defRPr>
            </a:lvl5pPr>
            <a:lvl6pPr marL="2378560" indent="-216233" defTabSz="968543" eaLnBrk="0" fontAlgn="base" hangingPunct="0">
              <a:spcBef>
                <a:spcPct val="0"/>
              </a:spcBef>
              <a:spcAft>
                <a:spcPct val="0"/>
              </a:spcAft>
              <a:defRPr sz="1100" b="1">
                <a:solidFill>
                  <a:schemeClr val="tx1"/>
                </a:solidFill>
                <a:latin typeface="Arial" charset="0"/>
                <a:ea typeface="ＭＳ Ｐゴシック" charset="0"/>
              </a:defRPr>
            </a:lvl6pPr>
            <a:lvl7pPr marL="2811026" indent="-216233" defTabSz="968543" eaLnBrk="0" fontAlgn="base" hangingPunct="0">
              <a:spcBef>
                <a:spcPct val="0"/>
              </a:spcBef>
              <a:spcAft>
                <a:spcPct val="0"/>
              </a:spcAft>
              <a:defRPr sz="1100" b="1">
                <a:solidFill>
                  <a:schemeClr val="tx1"/>
                </a:solidFill>
                <a:latin typeface="Arial" charset="0"/>
                <a:ea typeface="ＭＳ Ｐゴシック" charset="0"/>
              </a:defRPr>
            </a:lvl7pPr>
            <a:lvl8pPr marL="3243491" indent="-216233" defTabSz="968543" eaLnBrk="0" fontAlgn="base" hangingPunct="0">
              <a:spcBef>
                <a:spcPct val="0"/>
              </a:spcBef>
              <a:spcAft>
                <a:spcPct val="0"/>
              </a:spcAft>
              <a:defRPr sz="1100" b="1">
                <a:solidFill>
                  <a:schemeClr val="tx1"/>
                </a:solidFill>
                <a:latin typeface="Arial" charset="0"/>
                <a:ea typeface="ＭＳ Ｐゴシック" charset="0"/>
              </a:defRPr>
            </a:lvl8pPr>
            <a:lvl9pPr marL="3675957" indent="-216233" defTabSz="968543" eaLnBrk="0" fontAlgn="base" hangingPunct="0">
              <a:spcBef>
                <a:spcPct val="0"/>
              </a:spcBef>
              <a:spcAft>
                <a:spcPct val="0"/>
              </a:spcAft>
              <a:defRPr sz="1100" b="1">
                <a:solidFill>
                  <a:schemeClr val="tx1"/>
                </a:solidFill>
                <a:latin typeface="Arial" charset="0"/>
                <a:ea typeface="ＭＳ Ｐゴシック" charset="0"/>
              </a:defRPr>
            </a:lvl9pPr>
          </a:lstStyle>
          <a:p>
            <a:fld id="{757B368B-5B41-C640-A767-0339A6DA9F20}" type="slidenum">
              <a:rPr lang="en-US" sz="1300" b="0">
                <a:solidFill>
                  <a:srgbClr val="000000"/>
                </a:solidFill>
                <a:latin typeface="Calibri" charset="0"/>
              </a:rPr>
              <a:pPr/>
              <a:t>41</a:t>
            </a:fld>
            <a:endParaRPr lang="en-US" sz="1300" b="0">
              <a:solidFill>
                <a:srgbClr val="000000"/>
              </a:solidFill>
              <a:latin typeface="Calibri"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Slide Image Placeholder 1"/>
          <p:cNvSpPr>
            <a:spLocks noGrp="1" noRot="1" noChangeAspect="1"/>
          </p:cNvSpPr>
          <p:nvPr>
            <p:ph type="sldImg"/>
          </p:nvPr>
        </p:nvSpPr>
        <p:spPr>
          <a:ln/>
        </p:spPr>
      </p:sp>
      <p:sp>
        <p:nvSpPr>
          <p:cNvPr id="37376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37376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8543" eaLnBrk="0" hangingPunct="0">
              <a:defRPr sz="1100" b="1">
                <a:solidFill>
                  <a:schemeClr val="tx1"/>
                </a:solidFill>
                <a:latin typeface="Arial" charset="0"/>
                <a:ea typeface="ＭＳ Ｐゴシック" charset="0"/>
                <a:cs typeface="ＭＳ Ｐゴシック" charset="0"/>
              </a:defRPr>
            </a:lvl1pPr>
            <a:lvl2pPr marL="702756" indent="-270291" defTabSz="968543" eaLnBrk="0" hangingPunct="0">
              <a:defRPr sz="1100" b="1">
                <a:solidFill>
                  <a:schemeClr val="tx1"/>
                </a:solidFill>
                <a:latin typeface="Arial" charset="0"/>
                <a:ea typeface="ＭＳ Ｐゴシック" charset="0"/>
              </a:defRPr>
            </a:lvl2pPr>
            <a:lvl3pPr marL="1081164" indent="-216233" defTabSz="968543" eaLnBrk="0" hangingPunct="0">
              <a:defRPr sz="1100" b="1">
                <a:solidFill>
                  <a:schemeClr val="tx1"/>
                </a:solidFill>
                <a:latin typeface="Arial" charset="0"/>
                <a:ea typeface="ＭＳ Ｐゴシック" charset="0"/>
              </a:defRPr>
            </a:lvl3pPr>
            <a:lvl4pPr marL="1513629" indent="-216233" defTabSz="968543" eaLnBrk="0" hangingPunct="0">
              <a:defRPr sz="1100" b="1">
                <a:solidFill>
                  <a:schemeClr val="tx1"/>
                </a:solidFill>
                <a:latin typeface="Arial" charset="0"/>
                <a:ea typeface="ＭＳ Ｐゴシック" charset="0"/>
              </a:defRPr>
            </a:lvl4pPr>
            <a:lvl5pPr marL="1946095" indent="-216233" defTabSz="968543" eaLnBrk="0" hangingPunct="0">
              <a:defRPr sz="1100" b="1">
                <a:solidFill>
                  <a:schemeClr val="tx1"/>
                </a:solidFill>
                <a:latin typeface="Arial" charset="0"/>
                <a:ea typeface="ＭＳ Ｐゴシック" charset="0"/>
              </a:defRPr>
            </a:lvl5pPr>
            <a:lvl6pPr marL="2378560" indent="-216233" defTabSz="968543" eaLnBrk="0" fontAlgn="base" hangingPunct="0">
              <a:spcBef>
                <a:spcPct val="0"/>
              </a:spcBef>
              <a:spcAft>
                <a:spcPct val="0"/>
              </a:spcAft>
              <a:defRPr sz="1100" b="1">
                <a:solidFill>
                  <a:schemeClr val="tx1"/>
                </a:solidFill>
                <a:latin typeface="Arial" charset="0"/>
                <a:ea typeface="ＭＳ Ｐゴシック" charset="0"/>
              </a:defRPr>
            </a:lvl6pPr>
            <a:lvl7pPr marL="2811026" indent="-216233" defTabSz="968543" eaLnBrk="0" fontAlgn="base" hangingPunct="0">
              <a:spcBef>
                <a:spcPct val="0"/>
              </a:spcBef>
              <a:spcAft>
                <a:spcPct val="0"/>
              </a:spcAft>
              <a:defRPr sz="1100" b="1">
                <a:solidFill>
                  <a:schemeClr val="tx1"/>
                </a:solidFill>
                <a:latin typeface="Arial" charset="0"/>
                <a:ea typeface="ＭＳ Ｐゴシック" charset="0"/>
              </a:defRPr>
            </a:lvl7pPr>
            <a:lvl8pPr marL="3243491" indent="-216233" defTabSz="968543" eaLnBrk="0" fontAlgn="base" hangingPunct="0">
              <a:spcBef>
                <a:spcPct val="0"/>
              </a:spcBef>
              <a:spcAft>
                <a:spcPct val="0"/>
              </a:spcAft>
              <a:defRPr sz="1100" b="1">
                <a:solidFill>
                  <a:schemeClr val="tx1"/>
                </a:solidFill>
                <a:latin typeface="Arial" charset="0"/>
                <a:ea typeface="ＭＳ Ｐゴシック" charset="0"/>
              </a:defRPr>
            </a:lvl8pPr>
            <a:lvl9pPr marL="3675957" indent="-216233" defTabSz="968543" eaLnBrk="0" fontAlgn="base" hangingPunct="0">
              <a:spcBef>
                <a:spcPct val="0"/>
              </a:spcBef>
              <a:spcAft>
                <a:spcPct val="0"/>
              </a:spcAft>
              <a:defRPr sz="1100" b="1">
                <a:solidFill>
                  <a:schemeClr val="tx1"/>
                </a:solidFill>
                <a:latin typeface="Arial" charset="0"/>
                <a:ea typeface="ＭＳ Ｐゴシック" charset="0"/>
              </a:defRPr>
            </a:lvl9pPr>
          </a:lstStyle>
          <a:p>
            <a:fld id="{416404E5-A56C-0C40-BD35-BBB979D51DE7}" type="slidenum">
              <a:rPr lang="en-US" sz="1300" b="0">
                <a:solidFill>
                  <a:srgbClr val="000000"/>
                </a:solidFill>
                <a:latin typeface="Calibri" charset="0"/>
              </a:rPr>
              <a:pPr/>
              <a:t>44</a:t>
            </a:fld>
            <a:endParaRPr lang="en-US" sz="1300" b="0">
              <a:solidFill>
                <a:srgbClr val="000000"/>
              </a:solidFill>
              <a:latin typeface="Calibri"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8543" eaLnBrk="0" hangingPunct="0">
              <a:defRPr sz="1100" b="1">
                <a:solidFill>
                  <a:schemeClr val="tx1"/>
                </a:solidFill>
                <a:latin typeface="Arial" charset="0"/>
                <a:ea typeface="ＭＳ Ｐゴシック" charset="0"/>
                <a:cs typeface="ＭＳ Ｐゴシック" charset="0"/>
              </a:defRPr>
            </a:lvl1pPr>
            <a:lvl2pPr marL="702756" indent="-270291" defTabSz="968543" eaLnBrk="0" hangingPunct="0">
              <a:defRPr sz="1100" b="1">
                <a:solidFill>
                  <a:schemeClr val="tx1"/>
                </a:solidFill>
                <a:latin typeface="Arial" charset="0"/>
                <a:ea typeface="ＭＳ Ｐゴシック" charset="0"/>
              </a:defRPr>
            </a:lvl2pPr>
            <a:lvl3pPr marL="1081164" indent="-216233" defTabSz="968543" eaLnBrk="0" hangingPunct="0">
              <a:defRPr sz="1100" b="1">
                <a:solidFill>
                  <a:schemeClr val="tx1"/>
                </a:solidFill>
                <a:latin typeface="Arial" charset="0"/>
                <a:ea typeface="ＭＳ Ｐゴシック" charset="0"/>
              </a:defRPr>
            </a:lvl3pPr>
            <a:lvl4pPr marL="1513629" indent="-216233" defTabSz="968543" eaLnBrk="0" hangingPunct="0">
              <a:defRPr sz="1100" b="1">
                <a:solidFill>
                  <a:schemeClr val="tx1"/>
                </a:solidFill>
                <a:latin typeface="Arial" charset="0"/>
                <a:ea typeface="ＭＳ Ｐゴシック" charset="0"/>
              </a:defRPr>
            </a:lvl4pPr>
            <a:lvl5pPr marL="1946095" indent="-216233" defTabSz="968543" eaLnBrk="0" hangingPunct="0">
              <a:defRPr sz="1100" b="1">
                <a:solidFill>
                  <a:schemeClr val="tx1"/>
                </a:solidFill>
                <a:latin typeface="Arial" charset="0"/>
                <a:ea typeface="ＭＳ Ｐゴシック" charset="0"/>
              </a:defRPr>
            </a:lvl5pPr>
            <a:lvl6pPr marL="2378560" indent="-216233" defTabSz="968543" eaLnBrk="0" fontAlgn="base" hangingPunct="0">
              <a:spcBef>
                <a:spcPct val="0"/>
              </a:spcBef>
              <a:spcAft>
                <a:spcPct val="0"/>
              </a:spcAft>
              <a:defRPr sz="1100" b="1">
                <a:solidFill>
                  <a:schemeClr val="tx1"/>
                </a:solidFill>
                <a:latin typeface="Arial" charset="0"/>
                <a:ea typeface="ＭＳ Ｐゴシック" charset="0"/>
              </a:defRPr>
            </a:lvl6pPr>
            <a:lvl7pPr marL="2811026" indent="-216233" defTabSz="968543" eaLnBrk="0" fontAlgn="base" hangingPunct="0">
              <a:spcBef>
                <a:spcPct val="0"/>
              </a:spcBef>
              <a:spcAft>
                <a:spcPct val="0"/>
              </a:spcAft>
              <a:defRPr sz="1100" b="1">
                <a:solidFill>
                  <a:schemeClr val="tx1"/>
                </a:solidFill>
                <a:latin typeface="Arial" charset="0"/>
                <a:ea typeface="ＭＳ Ｐゴシック" charset="0"/>
              </a:defRPr>
            </a:lvl7pPr>
            <a:lvl8pPr marL="3243491" indent="-216233" defTabSz="968543" eaLnBrk="0" fontAlgn="base" hangingPunct="0">
              <a:spcBef>
                <a:spcPct val="0"/>
              </a:spcBef>
              <a:spcAft>
                <a:spcPct val="0"/>
              </a:spcAft>
              <a:defRPr sz="1100" b="1">
                <a:solidFill>
                  <a:schemeClr val="tx1"/>
                </a:solidFill>
                <a:latin typeface="Arial" charset="0"/>
                <a:ea typeface="ＭＳ Ｐゴシック" charset="0"/>
              </a:defRPr>
            </a:lvl8pPr>
            <a:lvl9pPr marL="3675957" indent="-216233" defTabSz="968543" eaLnBrk="0" fontAlgn="base" hangingPunct="0">
              <a:spcBef>
                <a:spcPct val="0"/>
              </a:spcBef>
              <a:spcAft>
                <a:spcPct val="0"/>
              </a:spcAft>
              <a:defRPr sz="1100" b="1">
                <a:solidFill>
                  <a:schemeClr val="tx1"/>
                </a:solidFill>
                <a:latin typeface="Arial" charset="0"/>
                <a:ea typeface="ＭＳ Ｐゴシック" charset="0"/>
              </a:defRPr>
            </a:lvl9pPr>
          </a:lstStyle>
          <a:p>
            <a:fld id="{1DE389F5-3E8F-2146-B30A-953EA34CAE60}" type="slidenum">
              <a:rPr lang="en-US" sz="1300" b="0">
                <a:solidFill>
                  <a:prstClr val="black"/>
                </a:solidFill>
              </a:rPr>
              <a:pPr/>
              <a:t>51</a:t>
            </a:fld>
            <a:endParaRPr lang="en-US" sz="1300" b="0">
              <a:solidFill>
                <a:prstClr val="black"/>
              </a:solidFill>
            </a:endParaRPr>
          </a:p>
        </p:txBody>
      </p:sp>
      <p:sp>
        <p:nvSpPr>
          <p:cNvPr id="520194" name="Rectangle 2"/>
          <p:cNvSpPr>
            <a:spLocks noGrp="1" noRot="1" noChangeAspect="1" noChangeArrowheads="1" noTextEdit="1"/>
          </p:cNvSpPr>
          <p:nvPr>
            <p:ph type="sldImg"/>
          </p:nvPr>
        </p:nvSpPr>
        <p:spPr>
          <a:ln/>
        </p:spPr>
      </p:sp>
      <p:sp>
        <p:nvSpPr>
          <p:cNvPr id="5201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3" name="Shape 803"/>
          <p:cNvSpPr>
            <a:spLocks noGrp="1" noRot="1" noChangeAspect="1"/>
          </p:cNvSpPr>
          <p:nvPr>
            <p:ph type="sldImg"/>
          </p:nvPr>
        </p:nvSpPr>
        <p:spPr>
          <a:prstGeom prst="rect">
            <a:avLst/>
          </a:prstGeom>
        </p:spPr>
        <p:txBody>
          <a:bodyPr/>
          <a:lstStyle/>
          <a:p>
            <a:pPr lvl="0"/>
            <a:endParaRPr/>
          </a:p>
        </p:txBody>
      </p:sp>
      <p:sp>
        <p:nvSpPr>
          <p:cNvPr id="804" name="Shape 804"/>
          <p:cNvSpPr>
            <a:spLocks noGrp="1"/>
          </p:cNvSpPr>
          <p:nvPr>
            <p:ph type="body" sz="quarter" idx="1"/>
          </p:nvPr>
        </p:nvSpPr>
        <p:spPr>
          <a:prstGeom prst="rect">
            <a:avLst/>
          </a:prstGeom>
        </p:spPr>
        <p:txBody>
          <a:bodyPr/>
          <a:lstStyle/>
          <a:p>
            <a:pPr lvl="0">
              <a:defRPr sz="1800"/>
            </a:pPr>
            <a:endParaRPr sz="2000"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 name="Shape 834"/>
          <p:cNvSpPr>
            <a:spLocks noGrp="1" noRot="1" noChangeAspect="1"/>
          </p:cNvSpPr>
          <p:nvPr>
            <p:ph type="sldImg"/>
          </p:nvPr>
        </p:nvSpPr>
        <p:spPr>
          <a:prstGeom prst="rect">
            <a:avLst/>
          </a:prstGeom>
        </p:spPr>
        <p:txBody>
          <a:bodyPr/>
          <a:lstStyle/>
          <a:p>
            <a:pPr lvl="0"/>
            <a:endParaRPr/>
          </a:p>
        </p:txBody>
      </p:sp>
      <p:sp>
        <p:nvSpPr>
          <p:cNvPr id="835" name="Shape 835"/>
          <p:cNvSpPr>
            <a:spLocks noGrp="1"/>
          </p:cNvSpPr>
          <p:nvPr>
            <p:ph type="body" sz="quarter" idx="1"/>
          </p:nvPr>
        </p:nvSpPr>
        <p:spPr>
          <a:prstGeom prst="rect">
            <a:avLst/>
          </a:prstGeom>
        </p:spPr>
        <p:txBody>
          <a:bodyPr/>
          <a:lstStyle/>
          <a:p>
            <a:pPr lvl="0">
              <a:defRPr sz="1800"/>
            </a:pPr>
            <a:endParaRPr sz="2000"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let’s look at a particular triplet, TF1 and TF2 regulate</a:t>
            </a:r>
            <a:r>
              <a:rPr lang="en-US" baseline="0" dirty="0" smtClean="0"/>
              <a:t> Gene 1. At logical level, gene expression has two states, gene is on or off, i.e.,  1 represents gene is expressed or 0 represents gene is not expressed. So, then we can look at the triplet as 2-input-1-output system. TF1 and TF2 are inputs, and Gene 1 are output, and then use a 2-input-1-output logic gate to model this triplet. As shown in a truth table, there are 4 different types of input of TF1 and TF2, 00, 01, 10, 11, and for each input type, there are 2 possible output types, 1 or 0. so in total, we have 2^4 = 16 possible logic gates that can be used to describe the triplet.</a:t>
            </a:r>
            <a:endParaRPr lang="en-US" dirty="0"/>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9</a:t>
            </a:fld>
            <a:endParaRPr lang="en-US">
              <a:solidFill>
                <a:prstClr val="black"/>
              </a:solidFill>
              <a:latin typeface="Calibri"/>
            </a:endParaRPr>
          </a:p>
        </p:txBody>
      </p:sp>
    </p:spTree>
    <p:extLst>
      <p:ext uri="{BB962C8B-B14F-4D97-AF65-F5344CB8AC3E}">
        <p14:creationId xmlns:p14="http://schemas.microsoft.com/office/powerpoint/2010/main" val="14619145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This</a:t>
            </a:r>
            <a:r>
              <a:rPr lang="en-US" baseline="0" dirty="0" smtClean="0"/>
              <a:t> toy example demonstrates that how we choose the best matched logic gates. first, for each input type of TF1, TF2 like 01, green, we count numbers of 0 and 1 output from Gene 1 data. and select the most state as output of this input type. e.g., we have 4 zeros  and 1 one, then 0 is considered as output of input type 01. we also calculate the output’s succession </a:t>
            </a:r>
            <a:r>
              <a:rPr lang="en-US" baseline="0" dirty="0" err="1" smtClean="0"/>
              <a:t>prob</a:t>
            </a:r>
            <a:r>
              <a:rPr lang="en-US" baseline="0" dirty="0" smtClean="0"/>
              <a:t> using </a:t>
            </a:r>
            <a:r>
              <a:rPr lang="en-US" baseline="0" dirty="0" err="1" smtClean="0"/>
              <a:t>laplace’s</a:t>
            </a:r>
            <a:r>
              <a:rPr lang="en-US" baseline="0" dirty="0" smtClean="0"/>
              <a:t> rule of succession derived from Bayes' theorem, like 5/7. after we go thru all four input types, we get a truth table. Here, it’s the table for the AND gate. Also, we define production of four output succession </a:t>
            </a:r>
            <a:r>
              <a:rPr lang="en-US" baseline="0" dirty="0" err="1" smtClean="0"/>
              <a:t>probs</a:t>
            </a:r>
            <a:r>
              <a:rPr lang="en-US" baseline="0" dirty="0" smtClean="0"/>
              <a:t> as consistency score to the matched logic gate. e.g. the consistency score is 0.37 for AND gate. </a:t>
            </a:r>
            <a:endParaRPr lang="en-US" dirty="0"/>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10</a:t>
            </a:fld>
            <a:endParaRPr lang="en-US">
              <a:solidFill>
                <a:prstClr val="black"/>
              </a:solidFill>
              <a:latin typeface="Calibri"/>
            </a:endParaRPr>
          </a:p>
        </p:txBody>
      </p:sp>
    </p:spTree>
    <p:extLst>
      <p:ext uri="{BB962C8B-B14F-4D97-AF65-F5344CB8AC3E}">
        <p14:creationId xmlns:p14="http://schemas.microsoft.com/office/powerpoint/2010/main" val="4322782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First, we apply </a:t>
            </a:r>
            <a:r>
              <a:rPr lang="en-US" dirty="0" err="1" smtClean="0"/>
              <a:t>Loregic</a:t>
            </a:r>
            <a:r>
              <a:rPr lang="en-US" baseline="0" dirty="0" smtClean="0"/>
              <a:t> to characterize TF cooperativity during yeast cell cycle, and found AND gate matches the most triplets, which implies that  yeast TFs need to cooperate during cell cycle. </a:t>
            </a:r>
            <a:r>
              <a:rPr lang="en-US" sz="1200" kern="1200" dirty="0" smtClean="0">
                <a:solidFill>
                  <a:schemeClr val="tx1"/>
                </a:solidFill>
                <a:effectLst/>
                <a:latin typeface="+mn-lt"/>
                <a:ea typeface="+mn-ea"/>
                <a:cs typeface="+mn-cs"/>
              </a:rPr>
              <a:t>we were able to distinguish three categories for this triplet group: 1) “homogenous” gate-consistent triplets – matching the same logic gate across all targets (e.g., top table); 2) “inhomogeneous” gate-consistent triplets – matching different logic gates across all targets (e.g., middle table); and 3) non-gate-consistent triplets, i.e. triplets inconsistent with all logic gates across all targets (e.g., bottom table).</a:t>
            </a:r>
            <a:r>
              <a:rPr lang="en-US" dirty="0" smtClean="0">
                <a:effectLst/>
              </a:rPr>
              <a:t> </a:t>
            </a:r>
            <a:endParaRPr lang="en-US" dirty="0"/>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11</a:t>
            </a:fld>
            <a:endParaRPr lang="en-US">
              <a:solidFill>
                <a:prstClr val="black"/>
              </a:solidFill>
              <a:latin typeface="Calibri"/>
            </a:endParaRPr>
          </a:p>
        </p:txBody>
      </p:sp>
    </p:spTree>
    <p:extLst>
      <p:ext uri="{BB962C8B-B14F-4D97-AF65-F5344CB8AC3E}">
        <p14:creationId xmlns:p14="http://schemas.microsoft.com/office/powerpoint/2010/main" val="25887061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Then, we apply </a:t>
            </a:r>
            <a:r>
              <a:rPr lang="en-US" dirty="0" err="1" smtClean="0"/>
              <a:t>Loregic</a:t>
            </a:r>
            <a:r>
              <a:rPr lang="en-US" dirty="0" smtClean="0"/>
              <a:t> to the human cancer data. e.g., we</a:t>
            </a:r>
            <a:r>
              <a:rPr lang="en-US" baseline="0" dirty="0" smtClean="0"/>
              <a:t> characterized the TF cooperativity in leukemia cancer using 70 TF chip-</a:t>
            </a:r>
            <a:r>
              <a:rPr lang="en-US" baseline="0" dirty="0" err="1" smtClean="0"/>
              <a:t>seq</a:t>
            </a:r>
            <a:r>
              <a:rPr lang="en-US" baseline="0" dirty="0" smtClean="0"/>
              <a:t> data in ENCODE and gene expression data across 200 patients in TCGA. it is interesting to find that OR gate matches the most triplets, which implies that TF may not cooperate with each other in human cancer.</a:t>
            </a:r>
            <a:endParaRPr lang="en-US" dirty="0"/>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12</a:t>
            </a:fld>
            <a:endParaRPr lang="en-US">
              <a:solidFill>
                <a:prstClr val="black"/>
              </a:solidFill>
              <a:latin typeface="Calibri"/>
            </a:endParaRPr>
          </a:p>
        </p:txBody>
      </p:sp>
    </p:spTree>
    <p:extLst>
      <p:ext uri="{BB962C8B-B14F-4D97-AF65-F5344CB8AC3E}">
        <p14:creationId xmlns:p14="http://schemas.microsoft.com/office/powerpoint/2010/main" val="5967454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Then, we apply </a:t>
            </a:r>
            <a:r>
              <a:rPr lang="en-US" dirty="0" err="1" smtClean="0"/>
              <a:t>Loregic</a:t>
            </a:r>
            <a:r>
              <a:rPr lang="en-US" dirty="0" smtClean="0"/>
              <a:t> to the human cancer data. e.g., we</a:t>
            </a:r>
            <a:r>
              <a:rPr lang="en-US" baseline="0" dirty="0" smtClean="0"/>
              <a:t> characterized the TF cooperativity in leukemia cancer using 70 TF chip-</a:t>
            </a:r>
            <a:r>
              <a:rPr lang="en-US" baseline="0" dirty="0" err="1" smtClean="0"/>
              <a:t>seq</a:t>
            </a:r>
            <a:r>
              <a:rPr lang="en-US" baseline="0" dirty="0" smtClean="0"/>
              <a:t> data in ENCODE and gene expression data across 200 patients in TCGA. it is interesting to find that OR gate matches the most triplets, which implies that TF may not cooperate with each other in human cancer.</a:t>
            </a:r>
            <a:endParaRPr lang="en-US" dirty="0"/>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13</a:t>
            </a:fld>
            <a:endParaRPr lang="en-US">
              <a:solidFill>
                <a:prstClr val="black"/>
              </a:solidFill>
              <a:latin typeface="Calibri"/>
            </a:endParaRPr>
          </a:p>
        </p:txBody>
      </p:sp>
    </p:spTree>
    <p:extLst>
      <p:ext uri="{BB962C8B-B14F-4D97-AF65-F5344CB8AC3E}">
        <p14:creationId xmlns:p14="http://schemas.microsoft.com/office/powerpoint/2010/main" val="5967454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a:t>
            </a:r>
            <a:r>
              <a:rPr lang="en-US" baseline="0" dirty="0" smtClean="0"/>
              <a:t> we then look at triplets with cancer-related TFs, e.g., MYC. biologists found that MYC </a:t>
            </a:r>
            <a:r>
              <a:rPr lang="en-US" sz="1200" kern="1200" dirty="0" smtClean="0">
                <a:solidFill>
                  <a:schemeClr val="tx1"/>
                </a:solidFill>
                <a:effectLst/>
                <a:latin typeface="+mn-lt"/>
                <a:ea typeface="+mn-ea"/>
                <a:cs typeface="+mn-cs"/>
              </a:rPr>
              <a:t>universally amplifies target gene expressions in lymphocytes</a:t>
            </a:r>
            <a:r>
              <a:rPr lang="en-US" baseline="0" dirty="0" smtClean="0"/>
              <a:t>. we checked 2000 MYC associated triplets where MYC is 1</a:t>
            </a:r>
            <a:r>
              <a:rPr lang="en-US" baseline="30000" dirty="0" smtClean="0"/>
              <a:t>st</a:t>
            </a:r>
            <a:r>
              <a:rPr lang="en-US" baseline="0" dirty="0" smtClean="0"/>
              <a:t> RF, and found the most MYC associated triplets are consistent with three logic gates, RF1, RF1+RF2 and RF1+~RF2 with significant enrichments. all three logic gates mean that </a:t>
            </a:r>
            <a:r>
              <a:rPr lang="en-US" sz="1200" kern="1200" dirty="0" smtClean="0">
                <a:solidFill>
                  <a:schemeClr val="tx1"/>
                </a:solidFill>
                <a:effectLst/>
                <a:latin typeface="+mn-lt"/>
                <a:ea typeface="+mn-ea"/>
                <a:cs typeface="+mn-cs"/>
              </a:rPr>
              <a:t>high expression of MYC is sufficient for high target gene expression,</a:t>
            </a:r>
            <a:r>
              <a:rPr lang="en-US" sz="1200" kern="1200" baseline="0" dirty="0" smtClean="0">
                <a:solidFill>
                  <a:schemeClr val="tx1"/>
                </a:solidFill>
                <a:effectLst/>
                <a:latin typeface="+mn-lt"/>
                <a:ea typeface="+mn-ea"/>
                <a:cs typeface="+mn-cs"/>
              </a:rPr>
              <a:t> which supports that MYC is a universal amplifier.</a:t>
            </a:r>
          </a:p>
          <a:p>
            <a:endParaRPr lang="en-US"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then use MYC to </a:t>
            </a:r>
            <a:r>
              <a:rPr lang="en-US" dirty="0" err="1" smtClean="0"/>
              <a:t>slince</a:t>
            </a:r>
            <a:r>
              <a:rPr lang="en-US" dirty="0" smtClean="0"/>
              <a:t> </a:t>
            </a:r>
            <a:r>
              <a:rPr lang="en-US" dirty="0" err="1" smtClean="0"/>
              <a:t>targe</a:t>
            </a:r>
            <a:r>
              <a:rPr lang="en-US" dirty="0" smtClean="0"/>
              <a:t> gene </a:t>
            </a:r>
            <a:r>
              <a:rPr lang="en-US" dirty="0" err="1" smtClean="0"/>
              <a:t>expresison</a:t>
            </a:r>
            <a:r>
              <a:rPr lang="en-US" dirty="0" smtClean="0"/>
              <a:t> in cancer </a:t>
            </a:r>
          </a:p>
          <a:p>
            <a:endParaRPr lang="en-US" dirty="0"/>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14</a:t>
            </a:fld>
            <a:endParaRPr lang="en-US">
              <a:solidFill>
                <a:prstClr val="black"/>
              </a:solidFill>
              <a:latin typeface="Calibri"/>
            </a:endParaRPr>
          </a:p>
        </p:txBody>
      </p:sp>
    </p:spTree>
    <p:extLst>
      <p:ext uri="{BB962C8B-B14F-4D97-AF65-F5344CB8AC3E}">
        <p14:creationId xmlns:p14="http://schemas.microsoft.com/office/powerpoint/2010/main" val="12031136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Going beyond the prediction of the cooperative logics of individual RFs that directly regulate a target, we are interested in identifying all the logic gates matching triplets involved in the target regulatory pathway, in order to obtain a coherent logic circuit pathway. For example in Figure 7A, </a:t>
            </a:r>
            <a:r>
              <a:rPr lang="en-US" sz="1200" kern="1200" dirty="0" err="1" smtClean="0">
                <a:solidFill>
                  <a:schemeClr val="tx1"/>
                </a:solidFill>
                <a:effectLst/>
                <a:latin typeface="+mn-lt"/>
                <a:ea typeface="+mn-ea"/>
                <a:cs typeface="+mn-cs"/>
              </a:rPr>
              <a:t>Loregic</a:t>
            </a:r>
            <a:r>
              <a:rPr lang="en-US" sz="1200" kern="1200" dirty="0" smtClean="0">
                <a:solidFill>
                  <a:schemeClr val="tx1"/>
                </a:solidFill>
                <a:effectLst/>
                <a:latin typeface="+mn-lt"/>
                <a:ea typeface="+mn-ea"/>
                <a:cs typeface="+mn-cs"/>
              </a:rPr>
              <a:t> found that there are two regulatory pathways regulating the target gene, PPIL2 in human K562. PPIL2 is an important </a:t>
            </a:r>
            <a:r>
              <a:rPr lang="en-US" sz="1200" kern="1200" dirty="0" err="1" smtClean="0">
                <a:solidFill>
                  <a:schemeClr val="tx1"/>
                </a:solidFill>
                <a:effectLst/>
                <a:latin typeface="+mn-lt"/>
                <a:ea typeface="+mn-ea"/>
                <a:cs typeface="+mn-cs"/>
              </a:rPr>
              <a:t>cyclophilin</a:t>
            </a:r>
            <a:r>
              <a:rPr lang="en-US" sz="1200" kern="1200" dirty="0" smtClean="0">
                <a:solidFill>
                  <a:schemeClr val="tx1"/>
                </a:solidFill>
                <a:effectLst/>
                <a:latin typeface="+mn-lt"/>
                <a:ea typeface="+mn-ea"/>
                <a:cs typeface="+mn-cs"/>
              </a:rPr>
              <a:t> member in immunological suppression. These two pathways contain 4 logic-gate-consistent triplets forming a two-layer hierarchical structure. By replacing these triplets with corresponding matched logic gates, we obtain the logic circuit regulatory pathways for the target gene (Figure 7B).</a:t>
            </a:r>
            <a:r>
              <a:rPr lang="en-US" dirty="0" smtClean="0">
                <a:effectLst/>
              </a:rPr>
              <a:t> </a:t>
            </a:r>
            <a:endParaRPr lang="en-US" dirty="0"/>
          </a:p>
        </p:txBody>
      </p:sp>
      <p:sp>
        <p:nvSpPr>
          <p:cNvPr id="4" name="Slide Number Placeholder 3"/>
          <p:cNvSpPr>
            <a:spLocks noGrp="1"/>
          </p:cNvSpPr>
          <p:nvPr>
            <p:ph type="sldNum" sz="quarter" idx="10"/>
          </p:nvPr>
        </p:nvSpPr>
        <p:spPr/>
        <p:txBody>
          <a:bodyPr/>
          <a:lstStyle/>
          <a:p>
            <a:fld id="{73C43B9B-87D0-4380-A962-F69BD125AC41}" type="slidenum">
              <a:rPr lang="en-US" smtClean="0">
                <a:solidFill>
                  <a:prstClr val="black"/>
                </a:solidFill>
                <a:latin typeface="Calibri"/>
              </a:rPr>
              <a:pPr/>
              <a:t>16</a:t>
            </a:fld>
            <a:endParaRPr lang="en-US">
              <a:solidFill>
                <a:prstClr val="black"/>
              </a:solidFill>
              <a:latin typeface="Calibri"/>
            </a:endParaRPr>
          </a:p>
        </p:txBody>
      </p:sp>
    </p:spTree>
    <p:extLst>
      <p:ext uri="{BB962C8B-B14F-4D97-AF65-F5344CB8AC3E}">
        <p14:creationId xmlns:p14="http://schemas.microsoft.com/office/powerpoint/2010/main" val="34284211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136.xml.rels><?xml version="1.0" encoding="UTF-8" standalone="yes"?>
<Relationships xmlns="http://schemas.openxmlformats.org/package/2006/relationships"><Relationship Id="rId3" Type="http://schemas.openxmlformats.org/officeDocument/2006/relationships/tags" Target="../tags/tag787.xml"/><Relationship Id="rId4" Type="http://schemas.openxmlformats.org/officeDocument/2006/relationships/slideMaster" Target="../slideMasters/slideMaster95.xml"/><Relationship Id="rId1" Type="http://schemas.openxmlformats.org/officeDocument/2006/relationships/tags" Target="../tags/tag785.xml"/><Relationship Id="rId2" Type="http://schemas.openxmlformats.org/officeDocument/2006/relationships/tags" Target="../tags/tag786.xml"/></Relationships>
</file>

<file path=ppt/slideLayouts/_rels/slideLayout1137.xml.rels><?xml version="1.0" encoding="UTF-8" standalone="yes"?>
<Relationships xmlns="http://schemas.openxmlformats.org/package/2006/relationships"><Relationship Id="rId3" Type="http://schemas.openxmlformats.org/officeDocument/2006/relationships/tags" Target="../tags/tag790.xml"/><Relationship Id="rId4" Type="http://schemas.openxmlformats.org/officeDocument/2006/relationships/slideMaster" Target="../slideMasters/slideMaster95.xml"/><Relationship Id="rId1" Type="http://schemas.openxmlformats.org/officeDocument/2006/relationships/tags" Target="../tags/tag788.xml"/><Relationship Id="rId2" Type="http://schemas.openxmlformats.org/officeDocument/2006/relationships/tags" Target="../tags/tag789.xml"/></Relationships>
</file>

<file path=ppt/slideLayouts/_rels/slideLayout1138.xml.rels><?xml version="1.0" encoding="UTF-8" standalone="yes"?>
<Relationships xmlns="http://schemas.openxmlformats.org/package/2006/relationships"><Relationship Id="rId3" Type="http://schemas.openxmlformats.org/officeDocument/2006/relationships/tags" Target="../tags/tag793.xml"/><Relationship Id="rId4" Type="http://schemas.openxmlformats.org/officeDocument/2006/relationships/slideMaster" Target="../slideMasters/slideMaster95.xml"/><Relationship Id="rId1" Type="http://schemas.openxmlformats.org/officeDocument/2006/relationships/tags" Target="../tags/tag791.xml"/><Relationship Id="rId2" Type="http://schemas.openxmlformats.org/officeDocument/2006/relationships/tags" Target="../tags/tag792.xml"/></Relationships>
</file>

<file path=ppt/slideLayouts/_rels/slideLayout1139.xml.rels><?xml version="1.0" encoding="UTF-8" standalone="yes"?>
<Relationships xmlns="http://schemas.openxmlformats.org/package/2006/relationships"><Relationship Id="rId3" Type="http://schemas.openxmlformats.org/officeDocument/2006/relationships/tags" Target="../tags/tag796.xml"/><Relationship Id="rId4" Type="http://schemas.openxmlformats.org/officeDocument/2006/relationships/slideMaster" Target="../slideMasters/slideMaster95.xml"/><Relationship Id="rId1" Type="http://schemas.openxmlformats.org/officeDocument/2006/relationships/tags" Target="../tags/tag794.xml"/><Relationship Id="rId2" Type="http://schemas.openxmlformats.org/officeDocument/2006/relationships/tags" Target="../tags/tag79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0.xml.rels><?xml version="1.0" encoding="UTF-8" standalone="yes"?>
<Relationships xmlns="http://schemas.openxmlformats.org/package/2006/relationships"><Relationship Id="rId3" Type="http://schemas.openxmlformats.org/officeDocument/2006/relationships/tags" Target="../tags/tag799.xml"/><Relationship Id="rId4" Type="http://schemas.openxmlformats.org/officeDocument/2006/relationships/slideMaster" Target="../slideMasters/slideMaster95.xml"/><Relationship Id="rId1" Type="http://schemas.openxmlformats.org/officeDocument/2006/relationships/tags" Target="../tags/tag797.xml"/><Relationship Id="rId2" Type="http://schemas.openxmlformats.org/officeDocument/2006/relationships/tags" Target="../tags/tag798.xml"/></Relationships>
</file>

<file path=ppt/slideLayouts/_rels/slideLayout1141.xml.rels><?xml version="1.0" encoding="UTF-8" standalone="yes"?>
<Relationships xmlns="http://schemas.openxmlformats.org/package/2006/relationships"><Relationship Id="rId3" Type="http://schemas.openxmlformats.org/officeDocument/2006/relationships/tags" Target="../tags/tag802.xml"/><Relationship Id="rId4" Type="http://schemas.openxmlformats.org/officeDocument/2006/relationships/slideMaster" Target="../slideMasters/slideMaster95.xml"/><Relationship Id="rId1" Type="http://schemas.openxmlformats.org/officeDocument/2006/relationships/tags" Target="../tags/tag800.xml"/><Relationship Id="rId2" Type="http://schemas.openxmlformats.org/officeDocument/2006/relationships/tags" Target="../tags/tag801.xml"/></Relationships>
</file>

<file path=ppt/slideLayouts/_rels/slideLayout1142.xml.rels><?xml version="1.0" encoding="UTF-8" standalone="yes"?>
<Relationships xmlns="http://schemas.openxmlformats.org/package/2006/relationships"><Relationship Id="rId3" Type="http://schemas.openxmlformats.org/officeDocument/2006/relationships/tags" Target="../tags/tag805.xml"/><Relationship Id="rId4" Type="http://schemas.openxmlformats.org/officeDocument/2006/relationships/slideMaster" Target="../slideMasters/slideMaster95.xml"/><Relationship Id="rId1" Type="http://schemas.openxmlformats.org/officeDocument/2006/relationships/tags" Target="../tags/tag803.xml"/><Relationship Id="rId2" Type="http://schemas.openxmlformats.org/officeDocument/2006/relationships/tags" Target="../tags/tag804.xml"/></Relationships>
</file>

<file path=ppt/slideLayouts/_rels/slideLayout1143.xml.rels><?xml version="1.0" encoding="UTF-8" standalone="yes"?>
<Relationships xmlns="http://schemas.openxmlformats.org/package/2006/relationships"><Relationship Id="rId3" Type="http://schemas.openxmlformats.org/officeDocument/2006/relationships/tags" Target="../tags/tag808.xml"/><Relationship Id="rId4" Type="http://schemas.openxmlformats.org/officeDocument/2006/relationships/slideMaster" Target="../slideMasters/slideMaster95.xml"/><Relationship Id="rId1" Type="http://schemas.openxmlformats.org/officeDocument/2006/relationships/tags" Target="../tags/tag806.xml"/><Relationship Id="rId2" Type="http://schemas.openxmlformats.org/officeDocument/2006/relationships/tags" Target="../tags/tag807.xml"/></Relationships>
</file>

<file path=ppt/slideLayouts/_rels/slideLayout1144.xml.rels><?xml version="1.0" encoding="UTF-8" standalone="yes"?>
<Relationships xmlns="http://schemas.openxmlformats.org/package/2006/relationships"><Relationship Id="rId3" Type="http://schemas.openxmlformats.org/officeDocument/2006/relationships/tags" Target="../tags/tag811.xml"/><Relationship Id="rId4" Type="http://schemas.openxmlformats.org/officeDocument/2006/relationships/slideMaster" Target="../slideMasters/slideMaster95.xml"/><Relationship Id="rId1" Type="http://schemas.openxmlformats.org/officeDocument/2006/relationships/tags" Target="../tags/tag809.xml"/><Relationship Id="rId2" Type="http://schemas.openxmlformats.org/officeDocument/2006/relationships/tags" Target="../tags/tag810.xml"/></Relationships>
</file>

<file path=ppt/slideLayouts/_rels/slideLayout1145.xml.rels><?xml version="1.0" encoding="UTF-8" standalone="yes"?>
<Relationships xmlns="http://schemas.openxmlformats.org/package/2006/relationships"><Relationship Id="rId3" Type="http://schemas.openxmlformats.org/officeDocument/2006/relationships/tags" Target="../tags/tag814.xml"/><Relationship Id="rId4" Type="http://schemas.openxmlformats.org/officeDocument/2006/relationships/slideMaster" Target="../slideMasters/slideMaster95.xml"/><Relationship Id="rId1" Type="http://schemas.openxmlformats.org/officeDocument/2006/relationships/tags" Target="../tags/tag812.xml"/><Relationship Id="rId2" Type="http://schemas.openxmlformats.org/officeDocument/2006/relationships/tags" Target="../tags/tag813.xml"/></Relationships>
</file>

<file path=ppt/slideLayouts/_rels/slideLayout1146.xml.rels><?xml version="1.0" encoding="UTF-8" standalone="yes"?>
<Relationships xmlns="http://schemas.openxmlformats.org/package/2006/relationships"><Relationship Id="rId3" Type="http://schemas.openxmlformats.org/officeDocument/2006/relationships/tags" Target="../tags/tag817.xml"/><Relationship Id="rId4" Type="http://schemas.openxmlformats.org/officeDocument/2006/relationships/slideMaster" Target="../slideMasters/slideMaster95.xml"/><Relationship Id="rId1" Type="http://schemas.openxmlformats.org/officeDocument/2006/relationships/tags" Target="../tags/tag815.xml"/><Relationship Id="rId2" Type="http://schemas.openxmlformats.org/officeDocument/2006/relationships/tags" Target="../tags/tag816.xml"/></Relationships>
</file>

<file path=ppt/slideLayouts/_rels/slideLayout1147.xml.rels><?xml version="1.0" encoding="UTF-8" standalone="yes"?>
<Relationships xmlns="http://schemas.openxmlformats.org/package/2006/relationships"><Relationship Id="rId1" Type="http://schemas.openxmlformats.org/officeDocument/2006/relationships/tags" Target="../tags/tag818.xml"/><Relationship Id="rId2" Type="http://schemas.openxmlformats.org/officeDocument/2006/relationships/slideMaster" Target="../slideMasters/slideMaster95.xml"/></Relationships>
</file>

<file path=ppt/slideLayouts/_rels/slideLayout1148.xml.rels><?xml version="1.0" encoding="UTF-8" standalone="yes"?>
<Relationships xmlns="http://schemas.openxmlformats.org/package/2006/relationships"><Relationship Id="rId3" Type="http://schemas.openxmlformats.org/officeDocument/2006/relationships/tags" Target="../tags/tag821.xml"/><Relationship Id="rId4" Type="http://schemas.openxmlformats.org/officeDocument/2006/relationships/slideMaster" Target="../slideMasters/slideMaster95.xml"/><Relationship Id="rId1" Type="http://schemas.openxmlformats.org/officeDocument/2006/relationships/tags" Target="../tags/tag819.xml"/><Relationship Id="rId2" Type="http://schemas.openxmlformats.org/officeDocument/2006/relationships/tags" Target="../tags/tag82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xml.rels><?xml version="1.0" encoding="UTF-8" standalone="yes"?>
<Relationships xmlns="http://schemas.openxmlformats.org/package/2006/relationships"><Relationship Id="rId3" Type="http://schemas.openxmlformats.org/officeDocument/2006/relationships/tags" Target="../tags/tag21.xml"/><Relationship Id="rId4" Type="http://schemas.openxmlformats.org/officeDocument/2006/relationships/slideMaster" Target="../slideMasters/slideMaster9.xml"/><Relationship Id="rId1" Type="http://schemas.openxmlformats.org/officeDocument/2006/relationships/tags" Target="../tags/tag19.xml"/><Relationship Id="rId2" Type="http://schemas.openxmlformats.org/officeDocument/2006/relationships/tags" Target="../tags/tag20.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175.xml.rels><?xml version="1.0" encoding="UTF-8" standalone="yes"?>
<Relationships xmlns="http://schemas.openxmlformats.org/package/2006/relationships"><Relationship Id="rId1" Type="http://schemas.openxmlformats.org/officeDocument/2006/relationships/tags" Target="../tags/tag833.xml"/><Relationship Id="rId2" Type="http://schemas.openxmlformats.org/officeDocument/2006/relationships/slideMaster" Target="../slideMasters/slideMaster97.xml"/></Relationships>
</file>

<file path=ppt/slideLayouts/_rels/slideLayout1176.xml.rels><?xml version="1.0" encoding="UTF-8" standalone="yes"?>
<Relationships xmlns="http://schemas.openxmlformats.org/package/2006/relationships"><Relationship Id="rId3" Type="http://schemas.openxmlformats.org/officeDocument/2006/relationships/tags" Target="../tags/tag836.xml"/><Relationship Id="rId4" Type="http://schemas.openxmlformats.org/officeDocument/2006/relationships/slideMaster" Target="../slideMasters/slideMaster97.xml"/><Relationship Id="rId1" Type="http://schemas.openxmlformats.org/officeDocument/2006/relationships/tags" Target="../tags/tag834.xml"/><Relationship Id="rId2" Type="http://schemas.openxmlformats.org/officeDocument/2006/relationships/tags" Target="../tags/tag835.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0.xml.rels><?xml version="1.0" encoding="UTF-8" standalone="yes"?>
<Relationships xmlns="http://schemas.openxmlformats.org/package/2006/relationships"><Relationship Id="rId3" Type="http://schemas.openxmlformats.org/officeDocument/2006/relationships/tags" Target="../tags/tag842.xml"/><Relationship Id="rId4" Type="http://schemas.openxmlformats.org/officeDocument/2006/relationships/slideMaster" Target="../slideMasters/slideMaster98.xml"/><Relationship Id="rId1" Type="http://schemas.openxmlformats.org/officeDocument/2006/relationships/tags" Target="../tags/tag840.xml"/><Relationship Id="rId2" Type="http://schemas.openxmlformats.org/officeDocument/2006/relationships/tags" Target="../tags/tag841.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204.xml.rels><?xml version="1.0" encoding="UTF-8" standalone="yes"?>
<Relationships xmlns="http://schemas.openxmlformats.org/package/2006/relationships"><Relationship Id="rId3" Type="http://schemas.openxmlformats.org/officeDocument/2006/relationships/tags" Target="../tags/tag848.xml"/><Relationship Id="rId4" Type="http://schemas.openxmlformats.org/officeDocument/2006/relationships/slideMaster" Target="../slideMasters/slideMaster99.xml"/><Relationship Id="rId1" Type="http://schemas.openxmlformats.org/officeDocument/2006/relationships/tags" Target="../tags/tag846.xml"/><Relationship Id="rId2" Type="http://schemas.openxmlformats.org/officeDocument/2006/relationships/tags" Target="../tags/tag847.xml"/></Relationships>
</file>

<file path=ppt/slideLayouts/_rels/slideLayout1205.xml.rels><?xml version="1.0" encoding="UTF-8" standalone="yes"?>
<Relationships xmlns="http://schemas.openxmlformats.org/package/2006/relationships"><Relationship Id="rId3" Type="http://schemas.openxmlformats.org/officeDocument/2006/relationships/tags" Target="../tags/tag851.xml"/><Relationship Id="rId4" Type="http://schemas.openxmlformats.org/officeDocument/2006/relationships/slideMaster" Target="../slideMasters/slideMaster99.xml"/><Relationship Id="rId1" Type="http://schemas.openxmlformats.org/officeDocument/2006/relationships/tags" Target="../tags/tag849.xml"/><Relationship Id="rId2" Type="http://schemas.openxmlformats.org/officeDocument/2006/relationships/tags" Target="../tags/tag85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271.xml.rels><?xml version="1.0" encoding="UTF-8" standalone="yes"?>
<Relationships xmlns="http://schemas.openxmlformats.org/package/2006/relationships"><Relationship Id="rId3" Type="http://schemas.openxmlformats.org/officeDocument/2006/relationships/tags" Target="../tags/tag879.xml"/><Relationship Id="rId4" Type="http://schemas.openxmlformats.org/officeDocument/2006/relationships/slideMaster" Target="../slideMasters/slideMaster105.xml"/><Relationship Id="rId1" Type="http://schemas.openxmlformats.org/officeDocument/2006/relationships/tags" Target="../tags/tag877.xml"/><Relationship Id="rId2" Type="http://schemas.openxmlformats.org/officeDocument/2006/relationships/tags" Target="../tags/tag878.xml"/></Relationships>
</file>

<file path=ppt/slideLayouts/_rels/slideLayout1272.xml.rels><?xml version="1.0" encoding="UTF-8" standalone="yes"?>
<Relationships xmlns="http://schemas.openxmlformats.org/package/2006/relationships"><Relationship Id="rId3" Type="http://schemas.openxmlformats.org/officeDocument/2006/relationships/tags" Target="../tags/tag882.xml"/><Relationship Id="rId4" Type="http://schemas.openxmlformats.org/officeDocument/2006/relationships/slideMaster" Target="../slideMasters/slideMaster105.xml"/><Relationship Id="rId1" Type="http://schemas.openxmlformats.org/officeDocument/2006/relationships/tags" Target="../tags/tag880.xml"/><Relationship Id="rId2" Type="http://schemas.openxmlformats.org/officeDocument/2006/relationships/tags" Target="../tags/tag881.xml"/></Relationships>
</file>

<file path=ppt/slideLayouts/_rels/slideLayout1273.xml.rels><?xml version="1.0" encoding="UTF-8" standalone="yes"?>
<Relationships xmlns="http://schemas.openxmlformats.org/package/2006/relationships"><Relationship Id="rId3" Type="http://schemas.openxmlformats.org/officeDocument/2006/relationships/tags" Target="../tags/tag885.xml"/><Relationship Id="rId4" Type="http://schemas.openxmlformats.org/officeDocument/2006/relationships/slideMaster" Target="../slideMasters/slideMaster105.xml"/><Relationship Id="rId1" Type="http://schemas.openxmlformats.org/officeDocument/2006/relationships/tags" Target="../tags/tag883.xml"/><Relationship Id="rId2" Type="http://schemas.openxmlformats.org/officeDocument/2006/relationships/tags" Target="../tags/tag884.xml"/></Relationships>
</file>

<file path=ppt/slideLayouts/_rels/slideLayout1274.xml.rels><?xml version="1.0" encoding="UTF-8" standalone="yes"?>
<Relationships xmlns="http://schemas.openxmlformats.org/package/2006/relationships"><Relationship Id="rId3" Type="http://schemas.openxmlformats.org/officeDocument/2006/relationships/tags" Target="../tags/tag888.xml"/><Relationship Id="rId4" Type="http://schemas.openxmlformats.org/officeDocument/2006/relationships/slideMaster" Target="../slideMasters/slideMaster105.xml"/><Relationship Id="rId1" Type="http://schemas.openxmlformats.org/officeDocument/2006/relationships/tags" Target="../tags/tag886.xml"/><Relationship Id="rId2" Type="http://schemas.openxmlformats.org/officeDocument/2006/relationships/tags" Target="../tags/tag887.xml"/></Relationships>
</file>

<file path=ppt/slideLayouts/_rels/slideLayout1275.xml.rels><?xml version="1.0" encoding="UTF-8" standalone="yes"?>
<Relationships xmlns="http://schemas.openxmlformats.org/package/2006/relationships"><Relationship Id="rId3" Type="http://schemas.openxmlformats.org/officeDocument/2006/relationships/tags" Target="../tags/tag891.xml"/><Relationship Id="rId4" Type="http://schemas.openxmlformats.org/officeDocument/2006/relationships/slideMaster" Target="../slideMasters/slideMaster105.xml"/><Relationship Id="rId1" Type="http://schemas.openxmlformats.org/officeDocument/2006/relationships/tags" Target="../tags/tag889.xml"/><Relationship Id="rId2" Type="http://schemas.openxmlformats.org/officeDocument/2006/relationships/tags" Target="../tags/tag890.xml"/></Relationships>
</file>

<file path=ppt/slideLayouts/_rels/slideLayout1276.xml.rels><?xml version="1.0" encoding="UTF-8" standalone="yes"?>
<Relationships xmlns="http://schemas.openxmlformats.org/package/2006/relationships"><Relationship Id="rId3" Type="http://schemas.openxmlformats.org/officeDocument/2006/relationships/tags" Target="../tags/tag894.xml"/><Relationship Id="rId4" Type="http://schemas.openxmlformats.org/officeDocument/2006/relationships/slideMaster" Target="../slideMasters/slideMaster105.xml"/><Relationship Id="rId1" Type="http://schemas.openxmlformats.org/officeDocument/2006/relationships/tags" Target="../tags/tag892.xml"/><Relationship Id="rId2" Type="http://schemas.openxmlformats.org/officeDocument/2006/relationships/tags" Target="../tags/tag893.xml"/></Relationships>
</file>

<file path=ppt/slideLayouts/_rels/slideLayout1277.xml.rels><?xml version="1.0" encoding="UTF-8" standalone="yes"?>
<Relationships xmlns="http://schemas.openxmlformats.org/package/2006/relationships"><Relationship Id="rId3" Type="http://schemas.openxmlformats.org/officeDocument/2006/relationships/tags" Target="../tags/tag897.xml"/><Relationship Id="rId4" Type="http://schemas.openxmlformats.org/officeDocument/2006/relationships/slideMaster" Target="../slideMasters/slideMaster105.xml"/><Relationship Id="rId1" Type="http://schemas.openxmlformats.org/officeDocument/2006/relationships/tags" Target="../tags/tag895.xml"/><Relationship Id="rId2" Type="http://schemas.openxmlformats.org/officeDocument/2006/relationships/tags" Target="../tags/tag896.xml"/></Relationships>
</file>

<file path=ppt/slideLayouts/_rels/slideLayout1278.xml.rels><?xml version="1.0" encoding="UTF-8" standalone="yes"?>
<Relationships xmlns="http://schemas.openxmlformats.org/package/2006/relationships"><Relationship Id="rId3" Type="http://schemas.openxmlformats.org/officeDocument/2006/relationships/tags" Target="../tags/tag900.xml"/><Relationship Id="rId4" Type="http://schemas.openxmlformats.org/officeDocument/2006/relationships/slideMaster" Target="../slideMasters/slideMaster105.xml"/><Relationship Id="rId1" Type="http://schemas.openxmlformats.org/officeDocument/2006/relationships/tags" Target="../tags/tag898.xml"/><Relationship Id="rId2" Type="http://schemas.openxmlformats.org/officeDocument/2006/relationships/tags" Target="../tags/tag899.xml"/></Relationships>
</file>

<file path=ppt/slideLayouts/_rels/slideLayout1279.xml.rels><?xml version="1.0" encoding="UTF-8" standalone="yes"?>
<Relationships xmlns="http://schemas.openxmlformats.org/package/2006/relationships"><Relationship Id="rId3" Type="http://schemas.openxmlformats.org/officeDocument/2006/relationships/tags" Target="../tags/tag903.xml"/><Relationship Id="rId4" Type="http://schemas.openxmlformats.org/officeDocument/2006/relationships/slideMaster" Target="../slideMasters/slideMaster105.xml"/><Relationship Id="rId1" Type="http://schemas.openxmlformats.org/officeDocument/2006/relationships/tags" Target="../tags/tag901.xml"/><Relationship Id="rId2" Type="http://schemas.openxmlformats.org/officeDocument/2006/relationships/tags" Target="../tags/tag90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0.xml.rels><?xml version="1.0" encoding="UTF-8" standalone="yes"?>
<Relationships xmlns="http://schemas.openxmlformats.org/package/2006/relationships"><Relationship Id="rId3" Type="http://schemas.openxmlformats.org/officeDocument/2006/relationships/tags" Target="../tags/tag906.xml"/><Relationship Id="rId4" Type="http://schemas.openxmlformats.org/officeDocument/2006/relationships/slideMaster" Target="../slideMasters/slideMaster105.xml"/><Relationship Id="rId1" Type="http://schemas.openxmlformats.org/officeDocument/2006/relationships/tags" Target="../tags/tag904.xml"/><Relationship Id="rId2" Type="http://schemas.openxmlformats.org/officeDocument/2006/relationships/tags" Target="../tags/tag905.xml"/></Relationships>
</file>

<file path=ppt/slideLayouts/_rels/slideLayout1281.xml.rels><?xml version="1.0" encoding="UTF-8" standalone="yes"?>
<Relationships xmlns="http://schemas.openxmlformats.org/package/2006/relationships"><Relationship Id="rId3" Type="http://schemas.openxmlformats.org/officeDocument/2006/relationships/tags" Target="../tags/tag909.xml"/><Relationship Id="rId4" Type="http://schemas.openxmlformats.org/officeDocument/2006/relationships/slideMaster" Target="../slideMasters/slideMaster105.xml"/><Relationship Id="rId1" Type="http://schemas.openxmlformats.org/officeDocument/2006/relationships/tags" Target="../tags/tag907.xml"/><Relationship Id="rId2" Type="http://schemas.openxmlformats.org/officeDocument/2006/relationships/tags" Target="../tags/tag908.xml"/></Relationships>
</file>

<file path=ppt/slideLayouts/_rels/slideLayout1282.xml.rels><?xml version="1.0" encoding="UTF-8" standalone="yes"?>
<Relationships xmlns="http://schemas.openxmlformats.org/package/2006/relationships"><Relationship Id="rId3" Type="http://schemas.openxmlformats.org/officeDocument/2006/relationships/tags" Target="../tags/tag917.xml"/><Relationship Id="rId4" Type="http://schemas.openxmlformats.org/officeDocument/2006/relationships/slideMaster" Target="../slideMasters/slideMaster106.xml"/><Relationship Id="rId1" Type="http://schemas.openxmlformats.org/officeDocument/2006/relationships/tags" Target="../tags/tag915.xml"/><Relationship Id="rId2" Type="http://schemas.openxmlformats.org/officeDocument/2006/relationships/tags" Target="../tags/tag916.xml"/></Relationships>
</file>

<file path=ppt/slideLayouts/_rels/slideLayout1283.xml.rels><?xml version="1.0" encoding="UTF-8" standalone="yes"?>
<Relationships xmlns="http://schemas.openxmlformats.org/package/2006/relationships"><Relationship Id="rId3" Type="http://schemas.openxmlformats.org/officeDocument/2006/relationships/tags" Target="../tags/tag920.xml"/><Relationship Id="rId4" Type="http://schemas.openxmlformats.org/officeDocument/2006/relationships/slideMaster" Target="../slideMasters/slideMaster106.xml"/><Relationship Id="rId1" Type="http://schemas.openxmlformats.org/officeDocument/2006/relationships/tags" Target="../tags/tag918.xml"/><Relationship Id="rId2" Type="http://schemas.openxmlformats.org/officeDocument/2006/relationships/tags" Target="../tags/tag919.xml"/></Relationships>
</file>

<file path=ppt/slideLayouts/_rels/slideLayout1284.xml.rels><?xml version="1.0" encoding="UTF-8" standalone="yes"?>
<Relationships xmlns="http://schemas.openxmlformats.org/package/2006/relationships"><Relationship Id="rId3" Type="http://schemas.openxmlformats.org/officeDocument/2006/relationships/tags" Target="../tags/tag923.xml"/><Relationship Id="rId4" Type="http://schemas.openxmlformats.org/officeDocument/2006/relationships/slideMaster" Target="../slideMasters/slideMaster106.xml"/><Relationship Id="rId1" Type="http://schemas.openxmlformats.org/officeDocument/2006/relationships/tags" Target="../tags/tag921.xml"/><Relationship Id="rId2" Type="http://schemas.openxmlformats.org/officeDocument/2006/relationships/tags" Target="../tags/tag922.xml"/></Relationships>
</file>

<file path=ppt/slideLayouts/_rels/slideLayout1285.xml.rels><?xml version="1.0" encoding="UTF-8" standalone="yes"?>
<Relationships xmlns="http://schemas.openxmlformats.org/package/2006/relationships"><Relationship Id="rId3" Type="http://schemas.openxmlformats.org/officeDocument/2006/relationships/tags" Target="../tags/tag926.xml"/><Relationship Id="rId4" Type="http://schemas.openxmlformats.org/officeDocument/2006/relationships/slideMaster" Target="../slideMasters/slideMaster106.xml"/><Relationship Id="rId1" Type="http://schemas.openxmlformats.org/officeDocument/2006/relationships/tags" Target="../tags/tag924.xml"/><Relationship Id="rId2" Type="http://schemas.openxmlformats.org/officeDocument/2006/relationships/tags" Target="../tags/tag925.xml"/></Relationships>
</file>

<file path=ppt/slideLayouts/_rels/slideLayout1286.xml.rels><?xml version="1.0" encoding="UTF-8" standalone="yes"?>
<Relationships xmlns="http://schemas.openxmlformats.org/package/2006/relationships"><Relationship Id="rId3" Type="http://schemas.openxmlformats.org/officeDocument/2006/relationships/tags" Target="../tags/tag929.xml"/><Relationship Id="rId4" Type="http://schemas.openxmlformats.org/officeDocument/2006/relationships/slideMaster" Target="../slideMasters/slideMaster106.xml"/><Relationship Id="rId1" Type="http://schemas.openxmlformats.org/officeDocument/2006/relationships/tags" Target="../tags/tag927.xml"/><Relationship Id="rId2" Type="http://schemas.openxmlformats.org/officeDocument/2006/relationships/tags" Target="../tags/tag928.xml"/></Relationships>
</file>

<file path=ppt/slideLayouts/_rels/slideLayout1287.xml.rels><?xml version="1.0" encoding="UTF-8" standalone="yes"?>
<Relationships xmlns="http://schemas.openxmlformats.org/package/2006/relationships"><Relationship Id="rId3" Type="http://schemas.openxmlformats.org/officeDocument/2006/relationships/tags" Target="../tags/tag932.xml"/><Relationship Id="rId4" Type="http://schemas.openxmlformats.org/officeDocument/2006/relationships/slideMaster" Target="../slideMasters/slideMaster106.xml"/><Relationship Id="rId1" Type="http://schemas.openxmlformats.org/officeDocument/2006/relationships/tags" Target="../tags/tag930.xml"/><Relationship Id="rId2" Type="http://schemas.openxmlformats.org/officeDocument/2006/relationships/tags" Target="../tags/tag931.xml"/></Relationships>
</file>

<file path=ppt/slideLayouts/_rels/slideLayout1288.xml.rels><?xml version="1.0" encoding="UTF-8" standalone="yes"?>
<Relationships xmlns="http://schemas.openxmlformats.org/package/2006/relationships"><Relationship Id="rId3" Type="http://schemas.openxmlformats.org/officeDocument/2006/relationships/tags" Target="../tags/tag935.xml"/><Relationship Id="rId4" Type="http://schemas.openxmlformats.org/officeDocument/2006/relationships/slideMaster" Target="../slideMasters/slideMaster106.xml"/><Relationship Id="rId1" Type="http://schemas.openxmlformats.org/officeDocument/2006/relationships/tags" Target="../tags/tag933.xml"/><Relationship Id="rId2" Type="http://schemas.openxmlformats.org/officeDocument/2006/relationships/tags" Target="../tags/tag934.xml"/></Relationships>
</file>

<file path=ppt/slideLayouts/_rels/slideLayout1289.xml.rels><?xml version="1.0" encoding="UTF-8" standalone="yes"?>
<Relationships xmlns="http://schemas.openxmlformats.org/package/2006/relationships"><Relationship Id="rId3" Type="http://schemas.openxmlformats.org/officeDocument/2006/relationships/tags" Target="../tags/tag938.xml"/><Relationship Id="rId4" Type="http://schemas.openxmlformats.org/officeDocument/2006/relationships/slideMaster" Target="../slideMasters/slideMaster106.xml"/><Relationship Id="rId1" Type="http://schemas.openxmlformats.org/officeDocument/2006/relationships/tags" Target="../tags/tag936.xml"/><Relationship Id="rId2" Type="http://schemas.openxmlformats.org/officeDocument/2006/relationships/tags" Target="../tags/tag93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0.xml.rels><?xml version="1.0" encoding="UTF-8" standalone="yes"?>
<Relationships xmlns="http://schemas.openxmlformats.org/package/2006/relationships"><Relationship Id="rId3" Type="http://schemas.openxmlformats.org/officeDocument/2006/relationships/tags" Target="../tags/tag941.xml"/><Relationship Id="rId4" Type="http://schemas.openxmlformats.org/officeDocument/2006/relationships/slideMaster" Target="../slideMasters/slideMaster106.xml"/><Relationship Id="rId1" Type="http://schemas.openxmlformats.org/officeDocument/2006/relationships/tags" Target="../tags/tag939.xml"/><Relationship Id="rId2" Type="http://schemas.openxmlformats.org/officeDocument/2006/relationships/tags" Target="../tags/tag940.xml"/></Relationships>
</file>

<file path=ppt/slideLayouts/_rels/slideLayout1291.xml.rels><?xml version="1.0" encoding="UTF-8" standalone="yes"?>
<Relationships xmlns="http://schemas.openxmlformats.org/package/2006/relationships"><Relationship Id="rId3" Type="http://schemas.openxmlformats.org/officeDocument/2006/relationships/tags" Target="../tags/tag944.xml"/><Relationship Id="rId4" Type="http://schemas.openxmlformats.org/officeDocument/2006/relationships/slideMaster" Target="../slideMasters/slideMaster106.xml"/><Relationship Id="rId1" Type="http://schemas.openxmlformats.org/officeDocument/2006/relationships/tags" Target="../tags/tag942.xml"/><Relationship Id="rId2" Type="http://schemas.openxmlformats.org/officeDocument/2006/relationships/tags" Target="../tags/tag943.xml"/></Relationships>
</file>

<file path=ppt/slideLayouts/_rels/slideLayout1292.xml.rels><?xml version="1.0" encoding="UTF-8" standalone="yes"?>
<Relationships xmlns="http://schemas.openxmlformats.org/package/2006/relationships"><Relationship Id="rId3" Type="http://schemas.openxmlformats.org/officeDocument/2006/relationships/tags" Target="../tags/tag947.xml"/><Relationship Id="rId4" Type="http://schemas.openxmlformats.org/officeDocument/2006/relationships/slideMaster" Target="../slideMasters/slideMaster106.xml"/><Relationship Id="rId1" Type="http://schemas.openxmlformats.org/officeDocument/2006/relationships/tags" Target="../tags/tag945.xml"/><Relationship Id="rId2" Type="http://schemas.openxmlformats.org/officeDocument/2006/relationships/tags" Target="../tags/tag946.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304.xml.rels><?xml version="1.0" encoding="UTF-8" standalone="yes"?>
<Relationships xmlns="http://schemas.openxmlformats.org/package/2006/relationships"><Relationship Id="rId3" Type="http://schemas.openxmlformats.org/officeDocument/2006/relationships/tags" Target="../tags/tag963.xml"/><Relationship Id="rId4" Type="http://schemas.openxmlformats.org/officeDocument/2006/relationships/slideMaster" Target="../slideMasters/slideMaster108.xml"/><Relationship Id="rId1" Type="http://schemas.openxmlformats.org/officeDocument/2006/relationships/tags" Target="../tags/tag961.xml"/><Relationship Id="rId2" Type="http://schemas.openxmlformats.org/officeDocument/2006/relationships/tags" Target="../tags/tag962.xml"/></Relationships>
</file>

<file path=ppt/slideLayouts/_rels/slideLayout1305.xml.rels><?xml version="1.0" encoding="UTF-8" standalone="yes"?>
<Relationships xmlns="http://schemas.openxmlformats.org/package/2006/relationships"><Relationship Id="rId3" Type="http://schemas.openxmlformats.org/officeDocument/2006/relationships/tags" Target="../tags/tag966.xml"/><Relationship Id="rId4" Type="http://schemas.openxmlformats.org/officeDocument/2006/relationships/slideMaster" Target="../slideMasters/slideMaster108.xml"/><Relationship Id="rId1" Type="http://schemas.openxmlformats.org/officeDocument/2006/relationships/tags" Target="../tags/tag964.xml"/><Relationship Id="rId2" Type="http://schemas.openxmlformats.org/officeDocument/2006/relationships/tags" Target="../tags/tag965.xml"/></Relationships>
</file>

<file path=ppt/slideLayouts/_rels/slideLayout1306.xml.rels><?xml version="1.0" encoding="UTF-8" standalone="yes"?>
<Relationships xmlns="http://schemas.openxmlformats.org/package/2006/relationships"><Relationship Id="rId3" Type="http://schemas.openxmlformats.org/officeDocument/2006/relationships/tags" Target="../tags/tag969.xml"/><Relationship Id="rId4" Type="http://schemas.openxmlformats.org/officeDocument/2006/relationships/slideMaster" Target="../slideMasters/slideMaster108.xml"/><Relationship Id="rId1" Type="http://schemas.openxmlformats.org/officeDocument/2006/relationships/tags" Target="../tags/tag967.xml"/><Relationship Id="rId2" Type="http://schemas.openxmlformats.org/officeDocument/2006/relationships/tags" Target="../tags/tag968.xml"/></Relationships>
</file>

<file path=ppt/slideLayouts/_rels/slideLayout1307.xml.rels><?xml version="1.0" encoding="UTF-8" standalone="yes"?>
<Relationships xmlns="http://schemas.openxmlformats.org/package/2006/relationships"><Relationship Id="rId3" Type="http://schemas.openxmlformats.org/officeDocument/2006/relationships/tags" Target="../tags/tag972.xml"/><Relationship Id="rId4" Type="http://schemas.openxmlformats.org/officeDocument/2006/relationships/slideMaster" Target="../slideMasters/slideMaster108.xml"/><Relationship Id="rId1" Type="http://schemas.openxmlformats.org/officeDocument/2006/relationships/tags" Target="../tags/tag970.xml"/><Relationship Id="rId2" Type="http://schemas.openxmlformats.org/officeDocument/2006/relationships/tags" Target="../tags/tag971.xml"/></Relationships>
</file>

<file path=ppt/slideLayouts/_rels/slideLayout1308.xml.rels><?xml version="1.0" encoding="UTF-8" standalone="yes"?>
<Relationships xmlns="http://schemas.openxmlformats.org/package/2006/relationships"><Relationship Id="rId3" Type="http://schemas.openxmlformats.org/officeDocument/2006/relationships/tags" Target="../tags/tag975.xml"/><Relationship Id="rId4" Type="http://schemas.openxmlformats.org/officeDocument/2006/relationships/slideMaster" Target="../slideMasters/slideMaster108.xml"/><Relationship Id="rId1" Type="http://schemas.openxmlformats.org/officeDocument/2006/relationships/tags" Target="../tags/tag973.xml"/><Relationship Id="rId2" Type="http://schemas.openxmlformats.org/officeDocument/2006/relationships/tags" Target="../tags/tag974.xml"/></Relationships>
</file>

<file path=ppt/slideLayouts/_rels/slideLayout1309.xml.rels><?xml version="1.0" encoding="UTF-8" standalone="yes"?>
<Relationships xmlns="http://schemas.openxmlformats.org/package/2006/relationships"><Relationship Id="rId3" Type="http://schemas.openxmlformats.org/officeDocument/2006/relationships/tags" Target="../tags/tag978.xml"/><Relationship Id="rId4" Type="http://schemas.openxmlformats.org/officeDocument/2006/relationships/slideMaster" Target="../slideMasters/slideMaster108.xml"/><Relationship Id="rId1" Type="http://schemas.openxmlformats.org/officeDocument/2006/relationships/tags" Target="../tags/tag976.xml"/><Relationship Id="rId2" Type="http://schemas.openxmlformats.org/officeDocument/2006/relationships/tags" Target="../tags/tag97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0.xml.rels><?xml version="1.0" encoding="UTF-8" standalone="yes"?>
<Relationships xmlns="http://schemas.openxmlformats.org/package/2006/relationships"><Relationship Id="rId3" Type="http://schemas.openxmlformats.org/officeDocument/2006/relationships/tags" Target="../tags/tag981.xml"/><Relationship Id="rId4" Type="http://schemas.openxmlformats.org/officeDocument/2006/relationships/slideMaster" Target="../slideMasters/slideMaster108.xml"/><Relationship Id="rId1" Type="http://schemas.openxmlformats.org/officeDocument/2006/relationships/tags" Target="../tags/tag979.xml"/><Relationship Id="rId2" Type="http://schemas.openxmlformats.org/officeDocument/2006/relationships/tags" Target="../tags/tag980.xml"/></Relationships>
</file>

<file path=ppt/slideLayouts/_rels/slideLayout1311.xml.rels><?xml version="1.0" encoding="UTF-8" standalone="yes"?>
<Relationships xmlns="http://schemas.openxmlformats.org/package/2006/relationships"><Relationship Id="rId3" Type="http://schemas.openxmlformats.org/officeDocument/2006/relationships/tags" Target="../tags/tag984.xml"/><Relationship Id="rId4" Type="http://schemas.openxmlformats.org/officeDocument/2006/relationships/slideMaster" Target="../slideMasters/slideMaster108.xml"/><Relationship Id="rId1" Type="http://schemas.openxmlformats.org/officeDocument/2006/relationships/tags" Target="../tags/tag982.xml"/><Relationship Id="rId2" Type="http://schemas.openxmlformats.org/officeDocument/2006/relationships/tags" Target="../tags/tag983.xml"/></Relationships>
</file>

<file path=ppt/slideLayouts/_rels/slideLayout1312.xml.rels><?xml version="1.0" encoding="UTF-8" standalone="yes"?>
<Relationships xmlns="http://schemas.openxmlformats.org/package/2006/relationships"><Relationship Id="rId3" Type="http://schemas.openxmlformats.org/officeDocument/2006/relationships/tags" Target="../tags/tag987.xml"/><Relationship Id="rId4" Type="http://schemas.openxmlformats.org/officeDocument/2006/relationships/slideMaster" Target="../slideMasters/slideMaster108.xml"/><Relationship Id="rId1" Type="http://schemas.openxmlformats.org/officeDocument/2006/relationships/tags" Target="../tags/tag985.xml"/><Relationship Id="rId2" Type="http://schemas.openxmlformats.org/officeDocument/2006/relationships/tags" Target="../tags/tag986.xml"/></Relationships>
</file>

<file path=ppt/slideLayouts/_rels/slideLayout1313.xml.rels><?xml version="1.0" encoding="UTF-8" standalone="yes"?>
<Relationships xmlns="http://schemas.openxmlformats.org/package/2006/relationships"><Relationship Id="rId3" Type="http://schemas.openxmlformats.org/officeDocument/2006/relationships/tags" Target="../tags/tag990.xml"/><Relationship Id="rId4" Type="http://schemas.openxmlformats.org/officeDocument/2006/relationships/slideMaster" Target="../slideMasters/slideMaster108.xml"/><Relationship Id="rId1" Type="http://schemas.openxmlformats.org/officeDocument/2006/relationships/tags" Target="../tags/tag988.xml"/><Relationship Id="rId2" Type="http://schemas.openxmlformats.org/officeDocument/2006/relationships/tags" Target="../tags/tag989.xml"/></Relationships>
</file>

<file path=ppt/slideLayouts/_rels/slideLayout1314.xml.rels><?xml version="1.0" encoding="UTF-8" standalone="yes"?>
<Relationships xmlns="http://schemas.openxmlformats.org/package/2006/relationships"><Relationship Id="rId3" Type="http://schemas.openxmlformats.org/officeDocument/2006/relationships/tags" Target="../tags/tag993.xml"/><Relationship Id="rId4" Type="http://schemas.openxmlformats.org/officeDocument/2006/relationships/slideMaster" Target="../slideMasters/slideMaster108.xml"/><Relationship Id="rId1" Type="http://schemas.openxmlformats.org/officeDocument/2006/relationships/tags" Target="../tags/tag991.xml"/><Relationship Id="rId2" Type="http://schemas.openxmlformats.org/officeDocument/2006/relationships/tags" Target="../tags/tag992.xml"/></Relationships>
</file>

<file path=ppt/slideLayouts/_rels/slideLayout1315.xml.rels><?xml version="1.0" encoding="UTF-8" standalone="yes"?>
<Relationships xmlns="http://schemas.openxmlformats.org/package/2006/relationships"><Relationship Id="rId3" Type="http://schemas.openxmlformats.org/officeDocument/2006/relationships/tags" Target="../tags/tag1007.xml"/><Relationship Id="rId4" Type="http://schemas.openxmlformats.org/officeDocument/2006/relationships/slideMaster" Target="../slideMasters/slideMaster109.xml"/><Relationship Id="rId1" Type="http://schemas.openxmlformats.org/officeDocument/2006/relationships/tags" Target="../tags/tag1005.xml"/><Relationship Id="rId2" Type="http://schemas.openxmlformats.org/officeDocument/2006/relationships/tags" Target="../tags/tag1006.xml"/></Relationships>
</file>

<file path=ppt/slideLayouts/_rels/slideLayout1316.xml.rels><?xml version="1.0" encoding="UTF-8" standalone="yes"?>
<Relationships xmlns="http://schemas.openxmlformats.org/package/2006/relationships"><Relationship Id="rId3" Type="http://schemas.openxmlformats.org/officeDocument/2006/relationships/tags" Target="../tags/tag1010.xml"/><Relationship Id="rId4" Type="http://schemas.openxmlformats.org/officeDocument/2006/relationships/slideMaster" Target="../slideMasters/slideMaster109.xml"/><Relationship Id="rId1" Type="http://schemas.openxmlformats.org/officeDocument/2006/relationships/tags" Target="../tags/tag1008.xml"/><Relationship Id="rId2" Type="http://schemas.openxmlformats.org/officeDocument/2006/relationships/tags" Target="../tags/tag1009.xml"/></Relationships>
</file>

<file path=ppt/slideLayouts/_rels/slideLayout1317.xml.rels><?xml version="1.0" encoding="UTF-8" standalone="yes"?>
<Relationships xmlns="http://schemas.openxmlformats.org/package/2006/relationships"><Relationship Id="rId3" Type="http://schemas.openxmlformats.org/officeDocument/2006/relationships/tags" Target="../tags/tag1013.xml"/><Relationship Id="rId4" Type="http://schemas.openxmlformats.org/officeDocument/2006/relationships/slideMaster" Target="../slideMasters/slideMaster109.xml"/><Relationship Id="rId1" Type="http://schemas.openxmlformats.org/officeDocument/2006/relationships/tags" Target="../tags/tag1011.xml"/><Relationship Id="rId2" Type="http://schemas.openxmlformats.org/officeDocument/2006/relationships/tags" Target="../tags/tag1012.xml"/></Relationships>
</file>

<file path=ppt/slideLayouts/_rels/slideLayout1318.xml.rels><?xml version="1.0" encoding="UTF-8" standalone="yes"?>
<Relationships xmlns="http://schemas.openxmlformats.org/package/2006/relationships"><Relationship Id="rId3" Type="http://schemas.openxmlformats.org/officeDocument/2006/relationships/tags" Target="../tags/tag1016.xml"/><Relationship Id="rId4" Type="http://schemas.openxmlformats.org/officeDocument/2006/relationships/slideMaster" Target="../slideMasters/slideMaster109.xml"/><Relationship Id="rId1" Type="http://schemas.openxmlformats.org/officeDocument/2006/relationships/tags" Target="../tags/tag1014.xml"/><Relationship Id="rId2" Type="http://schemas.openxmlformats.org/officeDocument/2006/relationships/tags" Target="../tags/tag1015.xml"/></Relationships>
</file>

<file path=ppt/slideLayouts/_rels/slideLayout1319.xml.rels><?xml version="1.0" encoding="UTF-8" standalone="yes"?>
<Relationships xmlns="http://schemas.openxmlformats.org/package/2006/relationships"><Relationship Id="rId3" Type="http://schemas.openxmlformats.org/officeDocument/2006/relationships/tags" Target="../tags/tag1019.xml"/><Relationship Id="rId4" Type="http://schemas.openxmlformats.org/officeDocument/2006/relationships/slideMaster" Target="../slideMasters/slideMaster109.xml"/><Relationship Id="rId1" Type="http://schemas.openxmlformats.org/officeDocument/2006/relationships/tags" Target="../tags/tag1017.xml"/><Relationship Id="rId2" Type="http://schemas.openxmlformats.org/officeDocument/2006/relationships/tags" Target="../tags/tag101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0.xml.rels><?xml version="1.0" encoding="UTF-8" standalone="yes"?>
<Relationships xmlns="http://schemas.openxmlformats.org/package/2006/relationships"><Relationship Id="rId3" Type="http://schemas.openxmlformats.org/officeDocument/2006/relationships/tags" Target="../tags/tag1022.xml"/><Relationship Id="rId4" Type="http://schemas.openxmlformats.org/officeDocument/2006/relationships/slideMaster" Target="../slideMasters/slideMaster109.xml"/><Relationship Id="rId1" Type="http://schemas.openxmlformats.org/officeDocument/2006/relationships/tags" Target="../tags/tag1020.xml"/><Relationship Id="rId2" Type="http://schemas.openxmlformats.org/officeDocument/2006/relationships/tags" Target="../tags/tag1021.xml"/></Relationships>
</file>

<file path=ppt/slideLayouts/_rels/slideLayout1321.xml.rels><?xml version="1.0" encoding="UTF-8" standalone="yes"?>
<Relationships xmlns="http://schemas.openxmlformats.org/package/2006/relationships"><Relationship Id="rId3" Type="http://schemas.openxmlformats.org/officeDocument/2006/relationships/tags" Target="../tags/tag1025.xml"/><Relationship Id="rId4" Type="http://schemas.openxmlformats.org/officeDocument/2006/relationships/slideMaster" Target="../slideMasters/slideMaster109.xml"/><Relationship Id="rId1" Type="http://schemas.openxmlformats.org/officeDocument/2006/relationships/tags" Target="../tags/tag1023.xml"/><Relationship Id="rId2" Type="http://schemas.openxmlformats.org/officeDocument/2006/relationships/tags" Target="../tags/tag1024.xml"/></Relationships>
</file>

<file path=ppt/slideLayouts/_rels/slideLayout1322.xml.rels><?xml version="1.0" encoding="UTF-8" standalone="yes"?>
<Relationships xmlns="http://schemas.openxmlformats.org/package/2006/relationships"><Relationship Id="rId3" Type="http://schemas.openxmlformats.org/officeDocument/2006/relationships/tags" Target="../tags/tag1028.xml"/><Relationship Id="rId4" Type="http://schemas.openxmlformats.org/officeDocument/2006/relationships/slideMaster" Target="../slideMasters/slideMaster109.xml"/><Relationship Id="rId1" Type="http://schemas.openxmlformats.org/officeDocument/2006/relationships/tags" Target="../tags/tag1026.xml"/><Relationship Id="rId2" Type="http://schemas.openxmlformats.org/officeDocument/2006/relationships/tags" Target="../tags/tag1027.xml"/></Relationships>
</file>

<file path=ppt/slideLayouts/_rels/slideLayout1323.xml.rels><?xml version="1.0" encoding="UTF-8" standalone="yes"?>
<Relationships xmlns="http://schemas.openxmlformats.org/package/2006/relationships"><Relationship Id="rId3" Type="http://schemas.openxmlformats.org/officeDocument/2006/relationships/tags" Target="../tags/tag1031.xml"/><Relationship Id="rId4" Type="http://schemas.openxmlformats.org/officeDocument/2006/relationships/slideMaster" Target="../slideMasters/slideMaster109.xml"/><Relationship Id="rId1" Type="http://schemas.openxmlformats.org/officeDocument/2006/relationships/tags" Target="../tags/tag1029.xml"/><Relationship Id="rId2" Type="http://schemas.openxmlformats.org/officeDocument/2006/relationships/tags" Target="../tags/tag1030.xml"/></Relationships>
</file>

<file path=ppt/slideLayouts/_rels/slideLayout1324.xml.rels><?xml version="1.0" encoding="UTF-8" standalone="yes"?>
<Relationships xmlns="http://schemas.openxmlformats.org/package/2006/relationships"><Relationship Id="rId3" Type="http://schemas.openxmlformats.org/officeDocument/2006/relationships/tags" Target="../tags/tag1034.xml"/><Relationship Id="rId4" Type="http://schemas.openxmlformats.org/officeDocument/2006/relationships/slideMaster" Target="../slideMasters/slideMaster109.xml"/><Relationship Id="rId1" Type="http://schemas.openxmlformats.org/officeDocument/2006/relationships/tags" Target="../tags/tag1032.xml"/><Relationship Id="rId2" Type="http://schemas.openxmlformats.org/officeDocument/2006/relationships/tags" Target="../tags/tag1033.xml"/></Relationships>
</file>

<file path=ppt/slideLayouts/_rels/slideLayout1325.xml.rels><?xml version="1.0" encoding="UTF-8" standalone="yes"?>
<Relationships xmlns="http://schemas.openxmlformats.org/package/2006/relationships"><Relationship Id="rId3" Type="http://schemas.openxmlformats.org/officeDocument/2006/relationships/tags" Target="../tags/tag1037.xml"/><Relationship Id="rId4" Type="http://schemas.openxmlformats.org/officeDocument/2006/relationships/slideMaster" Target="../slideMasters/slideMaster109.xml"/><Relationship Id="rId1" Type="http://schemas.openxmlformats.org/officeDocument/2006/relationships/tags" Target="../tags/tag1035.xml"/><Relationship Id="rId2" Type="http://schemas.openxmlformats.org/officeDocument/2006/relationships/tags" Target="../tags/tag1036.xml"/></Relationships>
</file>

<file path=ppt/slideLayouts/_rels/slideLayout1326.xml.rels><?xml version="1.0" encoding="UTF-8" standalone="yes"?>
<Relationships xmlns="http://schemas.openxmlformats.org/package/2006/relationships"><Relationship Id="rId3" Type="http://schemas.openxmlformats.org/officeDocument/2006/relationships/tags" Target="../tags/tag1043.xml"/><Relationship Id="rId4" Type="http://schemas.openxmlformats.org/officeDocument/2006/relationships/slideMaster" Target="../slideMasters/slideMaster110.xml"/><Relationship Id="rId1" Type="http://schemas.openxmlformats.org/officeDocument/2006/relationships/tags" Target="../tags/tag1041.xml"/><Relationship Id="rId2" Type="http://schemas.openxmlformats.org/officeDocument/2006/relationships/tags" Target="../tags/tag1042.xml"/></Relationships>
</file>

<file path=ppt/slideLayouts/_rels/slideLayout1327.xml.rels><?xml version="1.0" encoding="UTF-8" standalone="yes"?>
<Relationships xmlns="http://schemas.openxmlformats.org/package/2006/relationships"><Relationship Id="rId3" Type="http://schemas.openxmlformats.org/officeDocument/2006/relationships/tags" Target="../tags/tag1051.xml"/><Relationship Id="rId4" Type="http://schemas.openxmlformats.org/officeDocument/2006/relationships/slideMaster" Target="../slideMasters/slideMaster111.xml"/><Relationship Id="rId1" Type="http://schemas.openxmlformats.org/officeDocument/2006/relationships/tags" Target="../tags/tag1049.xml"/><Relationship Id="rId2" Type="http://schemas.openxmlformats.org/officeDocument/2006/relationships/tags" Target="../tags/tag1050.xml"/></Relationships>
</file>

<file path=ppt/slideLayouts/_rels/slideLayout1328.xml.rels><?xml version="1.0" encoding="UTF-8" standalone="yes"?>
<Relationships xmlns="http://schemas.openxmlformats.org/package/2006/relationships"><Relationship Id="rId1" Type="http://schemas.openxmlformats.org/officeDocument/2006/relationships/tags" Target="../tags/tag1054.xml"/><Relationship Id="rId2" Type="http://schemas.openxmlformats.org/officeDocument/2006/relationships/tags" Target="../tags/tag1055.xml"/><Relationship Id="rId3" Type="http://schemas.openxmlformats.org/officeDocument/2006/relationships/slideMaster" Target="../slideMasters/slideMaster112.xml"/></Relationships>
</file>

<file path=ppt/slideLayouts/_rels/slideLayout1329.xml.rels><?xml version="1.0" encoding="UTF-8" standalone="yes"?>
<Relationships xmlns="http://schemas.openxmlformats.org/package/2006/relationships"><Relationship Id="rId1" Type="http://schemas.openxmlformats.org/officeDocument/2006/relationships/tags" Target="../tags/tag1056.xml"/><Relationship Id="rId2" Type="http://schemas.openxmlformats.org/officeDocument/2006/relationships/tags" Target="../tags/tag1057.xml"/><Relationship Id="rId3" Type="http://schemas.openxmlformats.org/officeDocument/2006/relationships/slideMaster" Target="../slideMasters/slideMaster1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0.xml.rels><?xml version="1.0" encoding="UTF-8" standalone="yes"?>
<Relationships xmlns="http://schemas.openxmlformats.org/package/2006/relationships"><Relationship Id="rId1" Type="http://schemas.openxmlformats.org/officeDocument/2006/relationships/tags" Target="../tags/tag1058.xml"/><Relationship Id="rId2" Type="http://schemas.openxmlformats.org/officeDocument/2006/relationships/tags" Target="../tags/tag1059.xml"/><Relationship Id="rId3" Type="http://schemas.openxmlformats.org/officeDocument/2006/relationships/slideMaster" Target="../slideMasters/slideMaster112.xml"/></Relationships>
</file>

<file path=ppt/slideLayouts/_rels/slideLayout1331.xml.rels><?xml version="1.0" encoding="UTF-8" standalone="yes"?>
<Relationships xmlns="http://schemas.openxmlformats.org/package/2006/relationships"><Relationship Id="rId1" Type="http://schemas.openxmlformats.org/officeDocument/2006/relationships/tags" Target="../tags/tag1060.xml"/><Relationship Id="rId2" Type="http://schemas.openxmlformats.org/officeDocument/2006/relationships/tags" Target="../tags/tag1061.xml"/><Relationship Id="rId3" Type="http://schemas.openxmlformats.org/officeDocument/2006/relationships/slideMaster" Target="../slideMasters/slideMaster112.xml"/></Relationships>
</file>

<file path=ppt/slideLayouts/_rels/slideLayout1332.xml.rels><?xml version="1.0" encoding="UTF-8" standalone="yes"?>
<Relationships xmlns="http://schemas.openxmlformats.org/package/2006/relationships"><Relationship Id="rId1" Type="http://schemas.openxmlformats.org/officeDocument/2006/relationships/tags" Target="../tags/tag1062.xml"/><Relationship Id="rId2" Type="http://schemas.openxmlformats.org/officeDocument/2006/relationships/tags" Target="../tags/tag1063.xml"/><Relationship Id="rId3" Type="http://schemas.openxmlformats.org/officeDocument/2006/relationships/slideMaster" Target="../slideMasters/slideMaster112.xml"/></Relationships>
</file>

<file path=ppt/slideLayouts/_rels/slideLayout1333.xml.rels><?xml version="1.0" encoding="UTF-8" standalone="yes"?>
<Relationships xmlns="http://schemas.openxmlformats.org/package/2006/relationships"><Relationship Id="rId1" Type="http://schemas.openxmlformats.org/officeDocument/2006/relationships/tags" Target="../tags/tag1064.xml"/><Relationship Id="rId2" Type="http://schemas.openxmlformats.org/officeDocument/2006/relationships/tags" Target="../tags/tag1065.xml"/><Relationship Id="rId3" Type="http://schemas.openxmlformats.org/officeDocument/2006/relationships/slideMaster" Target="../slideMasters/slideMaster112.xml"/></Relationships>
</file>

<file path=ppt/slideLayouts/_rels/slideLayout1334.xml.rels><?xml version="1.0" encoding="UTF-8" standalone="yes"?>
<Relationships xmlns="http://schemas.openxmlformats.org/package/2006/relationships"><Relationship Id="rId1" Type="http://schemas.openxmlformats.org/officeDocument/2006/relationships/tags" Target="../tags/tag1066.xml"/><Relationship Id="rId2" Type="http://schemas.openxmlformats.org/officeDocument/2006/relationships/tags" Target="../tags/tag1067.xml"/><Relationship Id="rId3" Type="http://schemas.openxmlformats.org/officeDocument/2006/relationships/slideMaster" Target="../slideMasters/slideMaster112.xml"/></Relationships>
</file>

<file path=ppt/slideLayouts/_rels/slideLayout1335.xml.rels><?xml version="1.0" encoding="UTF-8" standalone="yes"?>
<Relationships xmlns="http://schemas.openxmlformats.org/package/2006/relationships"><Relationship Id="rId1" Type="http://schemas.openxmlformats.org/officeDocument/2006/relationships/tags" Target="../tags/tag1068.xml"/><Relationship Id="rId2" Type="http://schemas.openxmlformats.org/officeDocument/2006/relationships/tags" Target="../tags/tag1069.xml"/><Relationship Id="rId3" Type="http://schemas.openxmlformats.org/officeDocument/2006/relationships/slideMaster" Target="../slideMasters/slideMaster11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345.xml.rels><?xml version="1.0" encoding="UTF-8" standalone="yes"?>
<Relationships xmlns="http://schemas.openxmlformats.org/package/2006/relationships"><Relationship Id="rId1" Type="http://schemas.openxmlformats.org/officeDocument/2006/relationships/tags" Target="../tags/tag1075.xml"/><Relationship Id="rId2" Type="http://schemas.openxmlformats.org/officeDocument/2006/relationships/slideMaster" Target="../slideMasters/slideMaster113.xml"/></Relationships>
</file>

<file path=ppt/slideLayouts/_rels/slideLayout1346.xml.rels><?xml version="1.0" encoding="UTF-8" standalone="yes"?>
<Relationships xmlns="http://schemas.openxmlformats.org/package/2006/relationships"><Relationship Id="rId1" Type="http://schemas.openxmlformats.org/officeDocument/2006/relationships/tags" Target="../tags/tag1076.xml"/><Relationship Id="rId2" Type="http://schemas.openxmlformats.org/officeDocument/2006/relationships/slideMaster" Target="../slideMasters/slideMaster113.xml"/></Relationships>
</file>

<file path=ppt/slideLayouts/_rels/slideLayout1347.xml.rels><?xml version="1.0" encoding="UTF-8" standalone="yes"?>
<Relationships xmlns="http://schemas.openxmlformats.org/package/2006/relationships"><Relationship Id="rId1" Type="http://schemas.openxmlformats.org/officeDocument/2006/relationships/tags" Target="../tags/tag1077.xml"/><Relationship Id="rId2" Type="http://schemas.openxmlformats.org/officeDocument/2006/relationships/slideMaster" Target="../slideMasters/slideMaster113.xml"/></Relationships>
</file>

<file path=ppt/slideLayouts/_rels/slideLayout1348.xml.rels><?xml version="1.0" encoding="UTF-8" standalone="yes"?>
<Relationships xmlns="http://schemas.openxmlformats.org/package/2006/relationships"><Relationship Id="rId1" Type="http://schemas.openxmlformats.org/officeDocument/2006/relationships/tags" Target="../tags/tag1083.xml"/><Relationship Id="rId2" Type="http://schemas.openxmlformats.org/officeDocument/2006/relationships/slideMaster" Target="../slideMasters/slideMaster114.xml"/></Relationships>
</file>

<file path=ppt/slideLayouts/_rels/slideLayout1349.xml.rels><?xml version="1.0" encoding="UTF-8" standalone="yes"?>
<Relationships xmlns="http://schemas.openxmlformats.org/package/2006/relationships"><Relationship Id="rId1" Type="http://schemas.openxmlformats.org/officeDocument/2006/relationships/tags" Target="../tags/tag1084.xml"/><Relationship Id="rId2" Type="http://schemas.openxmlformats.org/officeDocument/2006/relationships/slideMaster" Target="../slideMasters/slideMaster1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0.xml.rels><?xml version="1.0" encoding="UTF-8" standalone="yes"?>
<Relationships xmlns="http://schemas.openxmlformats.org/package/2006/relationships"><Relationship Id="rId1" Type="http://schemas.openxmlformats.org/officeDocument/2006/relationships/tags" Target="../tags/tag1085.xml"/><Relationship Id="rId2" Type="http://schemas.openxmlformats.org/officeDocument/2006/relationships/slideMaster" Target="../slideMasters/slideMaster114.xml"/></Relationships>
</file>

<file path=ppt/slideLayouts/_rels/slideLayout1351.xml.rels><?xml version="1.0" encoding="UTF-8" standalone="yes"?>
<Relationships xmlns="http://schemas.openxmlformats.org/package/2006/relationships"><Relationship Id="rId1" Type="http://schemas.openxmlformats.org/officeDocument/2006/relationships/tags" Target="../tags/tag1086.xml"/><Relationship Id="rId2" Type="http://schemas.openxmlformats.org/officeDocument/2006/relationships/slideMaster" Target="../slideMasters/slideMaster114.xml"/></Relationships>
</file>

<file path=ppt/slideLayouts/_rels/slideLayout1352.xml.rels><?xml version="1.0" encoding="UTF-8" standalone="yes"?>
<Relationships xmlns="http://schemas.openxmlformats.org/package/2006/relationships"><Relationship Id="rId1" Type="http://schemas.openxmlformats.org/officeDocument/2006/relationships/tags" Target="../tags/tag1087.xml"/><Relationship Id="rId2" Type="http://schemas.openxmlformats.org/officeDocument/2006/relationships/slideMaster" Target="../slideMasters/slideMaster114.xml"/></Relationships>
</file>

<file path=ppt/slideLayouts/_rels/slideLayout1353.xml.rels><?xml version="1.0" encoding="UTF-8" standalone="yes"?>
<Relationships xmlns="http://schemas.openxmlformats.org/package/2006/relationships"><Relationship Id="rId1" Type="http://schemas.openxmlformats.org/officeDocument/2006/relationships/tags" Target="../tags/tag1088.xml"/><Relationship Id="rId2" Type="http://schemas.openxmlformats.org/officeDocument/2006/relationships/slideMaster" Target="../slideMasters/slideMaster114.xml"/></Relationships>
</file>

<file path=ppt/slideLayouts/_rels/slideLayout1354.xml.rels><?xml version="1.0" encoding="UTF-8" standalone="yes"?>
<Relationships xmlns="http://schemas.openxmlformats.org/package/2006/relationships"><Relationship Id="rId1" Type="http://schemas.openxmlformats.org/officeDocument/2006/relationships/tags" Target="../tags/tag1089.xml"/><Relationship Id="rId2" Type="http://schemas.openxmlformats.org/officeDocument/2006/relationships/slideMaster" Target="../slideMasters/slideMaster114.xml"/></Relationships>
</file>

<file path=ppt/slideLayouts/_rels/slideLayout1355.xml.rels><?xml version="1.0" encoding="UTF-8" standalone="yes"?>
<Relationships xmlns="http://schemas.openxmlformats.org/package/2006/relationships"><Relationship Id="rId1" Type="http://schemas.openxmlformats.org/officeDocument/2006/relationships/tags" Target="../tags/tag1090.xml"/><Relationship Id="rId2" Type="http://schemas.openxmlformats.org/officeDocument/2006/relationships/slideMaster" Target="../slideMasters/slideMaster114.xml"/></Relationships>
</file>

<file path=ppt/slideLayouts/_rels/slideLayout1356.xml.rels><?xml version="1.0" encoding="UTF-8" standalone="yes"?>
<Relationships xmlns="http://schemas.openxmlformats.org/package/2006/relationships"><Relationship Id="rId1" Type="http://schemas.openxmlformats.org/officeDocument/2006/relationships/tags" Target="../tags/tag1091.xml"/><Relationship Id="rId2" Type="http://schemas.openxmlformats.org/officeDocument/2006/relationships/slideMaster" Target="../slideMasters/slideMaster114.xml"/></Relationships>
</file>

<file path=ppt/slideLayouts/_rels/slideLayout1357.xml.rels><?xml version="1.0" encoding="UTF-8" standalone="yes"?>
<Relationships xmlns="http://schemas.openxmlformats.org/package/2006/relationships"><Relationship Id="rId1" Type="http://schemas.openxmlformats.org/officeDocument/2006/relationships/tags" Target="../tags/tag1092.xml"/><Relationship Id="rId2" Type="http://schemas.openxmlformats.org/officeDocument/2006/relationships/slideMaster" Target="../slideMasters/slideMaster114.xml"/></Relationships>
</file>

<file path=ppt/slideLayouts/_rels/slideLayout1358.xml.rels><?xml version="1.0" encoding="UTF-8" standalone="yes"?>
<Relationships xmlns="http://schemas.openxmlformats.org/package/2006/relationships"><Relationship Id="rId1" Type="http://schemas.openxmlformats.org/officeDocument/2006/relationships/tags" Target="../tags/tag1093.xml"/><Relationship Id="rId2" Type="http://schemas.openxmlformats.org/officeDocument/2006/relationships/slideMaster" Target="../slideMasters/slideMaster11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367.xml.rels><?xml version="1.0" encoding="UTF-8" standalone="yes"?>
<Relationships xmlns="http://schemas.openxmlformats.org/package/2006/relationships"><Relationship Id="rId1" Type="http://schemas.openxmlformats.org/officeDocument/2006/relationships/tags" Target="../tags/tag1099.xml"/><Relationship Id="rId2" Type="http://schemas.openxmlformats.org/officeDocument/2006/relationships/slideMaster" Target="../slideMasters/slideMaster115.xml"/></Relationships>
</file>

<file path=ppt/slideLayouts/_rels/slideLayout1368.xml.rels><?xml version="1.0" encoding="UTF-8" standalone="yes"?>
<Relationships xmlns="http://schemas.openxmlformats.org/package/2006/relationships"><Relationship Id="rId1" Type="http://schemas.openxmlformats.org/officeDocument/2006/relationships/tags" Target="../tags/tag1100.xml"/><Relationship Id="rId2" Type="http://schemas.openxmlformats.org/officeDocument/2006/relationships/slideMaster" Target="../slideMasters/slideMaster115.xml"/></Relationships>
</file>

<file path=ppt/slideLayouts/_rels/slideLayout1369.xml.rels><?xml version="1.0" encoding="UTF-8" standalone="yes"?>
<Relationships xmlns="http://schemas.openxmlformats.org/package/2006/relationships"><Relationship Id="rId1" Type="http://schemas.openxmlformats.org/officeDocument/2006/relationships/tags" Target="../tags/tag1101.xml"/><Relationship Id="rId2" Type="http://schemas.openxmlformats.org/officeDocument/2006/relationships/slideMaster" Target="../slideMasters/slideMaster1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383.xml.rels><?xml version="1.0" encoding="UTF-8" standalone="yes"?>
<Relationships xmlns="http://schemas.openxmlformats.org/package/2006/relationships"><Relationship Id="rId3" Type="http://schemas.openxmlformats.org/officeDocument/2006/relationships/tags" Target="../tags/tag1112.xml"/><Relationship Id="rId4" Type="http://schemas.openxmlformats.org/officeDocument/2006/relationships/slideMaster" Target="../slideMasters/slideMaster117.xml"/><Relationship Id="rId1" Type="http://schemas.openxmlformats.org/officeDocument/2006/relationships/tags" Target="../tags/tag1110.xml"/><Relationship Id="rId2" Type="http://schemas.openxmlformats.org/officeDocument/2006/relationships/tags" Target="../tags/tag1111.xml"/></Relationships>
</file>

<file path=ppt/slideLayouts/_rels/slideLayout1384.xml.rels><?xml version="1.0" encoding="UTF-8" standalone="yes"?>
<Relationships xmlns="http://schemas.openxmlformats.org/package/2006/relationships"><Relationship Id="rId3" Type="http://schemas.openxmlformats.org/officeDocument/2006/relationships/tags" Target="../tags/tag1115.xml"/><Relationship Id="rId4" Type="http://schemas.openxmlformats.org/officeDocument/2006/relationships/slideMaster" Target="../slideMasters/slideMaster117.xml"/><Relationship Id="rId1" Type="http://schemas.openxmlformats.org/officeDocument/2006/relationships/tags" Target="../tags/tag1113.xml"/><Relationship Id="rId2" Type="http://schemas.openxmlformats.org/officeDocument/2006/relationships/tags" Target="../tags/tag1114.xml"/></Relationships>
</file>

<file path=ppt/slideLayouts/_rels/slideLayout1385.xml.rels><?xml version="1.0" encoding="UTF-8" standalone="yes"?>
<Relationships xmlns="http://schemas.openxmlformats.org/package/2006/relationships"><Relationship Id="rId3" Type="http://schemas.openxmlformats.org/officeDocument/2006/relationships/tags" Target="../tags/tag1118.xml"/><Relationship Id="rId4" Type="http://schemas.openxmlformats.org/officeDocument/2006/relationships/slideMaster" Target="../slideMasters/slideMaster117.xml"/><Relationship Id="rId1" Type="http://schemas.openxmlformats.org/officeDocument/2006/relationships/tags" Target="../tags/tag1116.xml"/><Relationship Id="rId2" Type="http://schemas.openxmlformats.org/officeDocument/2006/relationships/tags" Target="../tags/tag1117.xml"/></Relationships>
</file>

<file path=ppt/slideLayouts/_rels/slideLayout1386.xml.rels><?xml version="1.0" encoding="UTF-8" standalone="yes"?>
<Relationships xmlns="http://schemas.openxmlformats.org/package/2006/relationships"><Relationship Id="rId3" Type="http://schemas.openxmlformats.org/officeDocument/2006/relationships/tags" Target="../tags/tag1121.xml"/><Relationship Id="rId4" Type="http://schemas.openxmlformats.org/officeDocument/2006/relationships/slideMaster" Target="../slideMasters/slideMaster117.xml"/><Relationship Id="rId1" Type="http://schemas.openxmlformats.org/officeDocument/2006/relationships/tags" Target="../tags/tag1119.xml"/><Relationship Id="rId2" Type="http://schemas.openxmlformats.org/officeDocument/2006/relationships/tags" Target="../tags/tag1120.xml"/></Relationships>
</file>

<file path=ppt/slideLayouts/_rels/slideLayout1387.xml.rels><?xml version="1.0" encoding="UTF-8" standalone="yes"?>
<Relationships xmlns="http://schemas.openxmlformats.org/package/2006/relationships"><Relationship Id="rId3" Type="http://schemas.openxmlformats.org/officeDocument/2006/relationships/tags" Target="../tags/tag1124.xml"/><Relationship Id="rId4" Type="http://schemas.openxmlformats.org/officeDocument/2006/relationships/slideMaster" Target="../slideMasters/slideMaster117.xml"/><Relationship Id="rId1" Type="http://schemas.openxmlformats.org/officeDocument/2006/relationships/tags" Target="../tags/tag1122.xml"/><Relationship Id="rId2" Type="http://schemas.openxmlformats.org/officeDocument/2006/relationships/tags" Target="../tags/tag1123.xml"/></Relationships>
</file>

<file path=ppt/slideLayouts/_rels/slideLayout1388.xml.rels><?xml version="1.0" encoding="UTF-8" standalone="yes"?>
<Relationships xmlns="http://schemas.openxmlformats.org/package/2006/relationships"><Relationship Id="rId3" Type="http://schemas.openxmlformats.org/officeDocument/2006/relationships/tags" Target="../tags/tag1127.xml"/><Relationship Id="rId4" Type="http://schemas.openxmlformats.org/officeDocument/2006/relationships/slideMaster" Target="../slideMasters/slideMaster117.xml"/><Relationship Id="rId1" Type="http://schemas.openxmlformats.org/officeDocument/2006/relationships/tags" Target="../tags/tag1125.xml"/><Relationship Id="rId2" Type="http://schemas.openxmlformats.org/officeDocument/2006/relationships/tags" Target="../tags/tag1126.xml"/></Relationships>
</file>

<file path=ppt/slideLayouts/_rels/slideLayout1389.xml.rels><?xml version="1.0" encoding="UTF-8" standalone="yes"?>
<Relationships xmlns="http://schemas.openxmlformats.org/package/2006/relationships"><Relationship Id="rId3" Type="http://schemas.openxmlformats.org/officeDocument/2006/relationships/tags" Target="../tags/tag1130.xml"/><Relationship Id="rId4" Type="http://schemas.openxmlformats.org/officeDocument/2006/relationships/slideMaster" Target="../slideMasters/slideMaster117.xml"/><Relationship Id="rId1" Type="http://schemas.openxmlformats.org/officeDocument/2006/relationships/tags" Target="../tags/tag1128.xml"/><Relationship Id="rId2" Type="http://schemas.openxmlformats.org/officeDocument/2006/relationships/tags" Target="../tags/tag112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0.xml.rels><?xml version="1.0" encoding="UTF-8" standalone="yes"?>
<Relationships xmlns="http://schemas.openxmlformats.org/package/2006/relationships"><Relationship Id="rId3" Type="http://schemas.openxmlformats.org/officeDocument/2006/relationships/tags" Target="../tags/tag1133.xml"/><Relationship Id="rId4" Type="http://schemas.openxmlformats.org/officeDocument/2006/relationships/slideMaster" Target="../slideMasters/slideMaster117.xml"/><Relationship Id="rId1" Type="http://schemas.openxmlformats.org/officeDocument/2006/relationships/tags" Target="../tags/tag1131.xml"/><Relationship Id="rId2" Type="http://schemas.openxmlformats.org/officeDocument/2006/relationships/tags" Target="../tags/tag1132.xml"/></Relationships>
</file>

<file path=ppt/slideLayouts/_rels/slideLayout1391.xml.rels><?xml version="1.0" encoding="UTF-8" standalone="yes"?>
<Relationships xmlns="http://schemas.openxmlformats.org/package/2006/relationships"><Relationship Id="rId3" Type="http://schemas.openxmlformats.org/officeDocument/2006/relationships/tags" Target="../tags/tag1136.xml"/><Relationship Id="rId4" Type="http://schemas.openxmlformats.org/officeDocument/2006/relationships/slideMaster" Target="../slideMasters/slideMaster117.xml"/><Relationship Id="rId1" Type="http://schemas.openxmlformats.org/officeDocument/2006/relationships/tags" Target="../tags/tag1134.xml"/><Relationship Id="rId2" Type="http://schemas.openxmlformats.org/officeDocument/2006/relationships/tags" Target="../tags/tag1135.xml"/></Relationships>
</file>

<file path=ppt/slideLayouts/_rels/slideLayout1392.xml.rels><?xml version="1.0" encoding="UTF-8" standalone="yes"?>
<Relationships xmlns="http://schemas.openxmlformats.org/package/2006/relationships"><Relationship Id="rId3" Type="http://schemas.openxmlformats.org/officeDocument/2006/relationships/tags" Target="../tags/tag1139.xml"/><Relationship Id="rId4" Type="http://schemas.openxmlformats.org/officeDocument/2006/relationships/slideMaster" Target="../slideMasters/slideMaster117.xml"/><Relationship Id="rId1" Type="http://schemas.openxmlformats.org/officeDocument/2006/relationships/tags" Target="../tags/tag1137.xml"/><Relationship Id="rId2" Type="http://schemas.openxmlformats.org/officeDocument/2006/relationships/tags" Target="../tags/tag1138.xml"/></Relationships>
</file>

<file path=ppt/slideLayouts/_rels/slideLayout1393.xml.rels><?xml version="1.0" encoding="UTF-8" standalone="yes"?>
<Relationships xmlns="http://schemas.openxmlformats.org/package/2006/relationships"><Relationship Id="rId3" Type="http://schemas.openxmlformats.org/officeDocument/2006/relationships/tags" Target="../tags/tag1142.xml"/><Relationship Id="rId4" Type="http://schemas.openxmlformats.org/officeDocument/2006/relationships/slideMaster" Target="../slideMasters/slideMaster117.xml"/><Relationship Id="rId1" Type="http://schemas.openxmlformats.org/officeDocument/2006/relationships/tags" Target="../tags/tag1140.xml"/><Relationship Id="rId2" Type="http://schemas.openxmlformats.org/officeDocument/2006/relationships/tags" Target="../tags/tag114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407.xml.rels><?xml version="1.0" encoding="UTF-8" standalone="yes"?>
<Relationships xmlns="http://schemas.openxmlformats.org/package/2006/relationships"><Relationship Id="rId3" Type="http://schemas.openxmlformats.org/officeDocument/2006/relationships/tags" Target="../tags/tag1153.xml"/><Relationship Id="rId4" Type="http://schemas.openxmlformats.org/officeDocument/2006/relationships/slideMaster" Target="../slideMasters/slideMaster119.xml"/><Relationship Id="rId1" Type="http://schemas.openxmlformats.org/officeDocument/2006/relationships/tags" Target="../tags/tag1151.xml"/><Relationship Id="rId2" Type="http://schemas.openxmlformats.org/officeDocument/2006/relationships/tags" Target="../tags/tag1152.xml"/></Relationships>
</file>

<file path=ppt/slideLayouts/_rels/slideLayout1408.xml.rels><?xml version="1.0" encoding="UTF-8" standalone="yes"?>
<Relationships xmlns="http://schemas.openxmlformats.org/package/2006/relationships"><Relationship Id="rId3" Type="http://schemas.openxmlformats.org/officeDocument/2006/relationships/tags" Target="../tags/tag1156.xml"/><Relationship Id="rId4" Type="http://schemas.openxmlformats.org/officeDocument/2006/relationships/slideMaster" Target="../slideMasters/slideMaster119.xml"/><Relationship Id="rId1" Type="http://schemas.openxmlformats.org/officeDocument/2006/relationships/tags" Target="../tags/tag1154.xml"/><Relationship Id="rId2" Type="http://schemas.openxmlformats.org/officeDocument/2006/relationships/tags" Target="../tags/tag1155.xml"/></Relationships>
</file>

<file path=ppt/slideLayouts/_rels/slideLayout1409.xml.rels><?xml version="1.0" encoding="UTF-8" standalone="yes"?>
<Relationships xmlns="http://schemas.openxmlformats.org/package/2006/relationships"><Relationship Id="rId3" Type="http://schemas.openxmlformats.org/officeDocument/2006/relationships/tags" Target="../tags/tag1159.xml"/><Relationship Id="rId4" Type="http://schemas.openxmlformats.org/officeDocument/2006/relationships/slideMaster" Target="../slideMasters/slideMaster119.xml"/><Relationship Id="rId1" Type="http://schemas.openxmlformats.org/officeDocument/2006/relationships/tags" Target="../tags/tag1157.xml"/><Relationship Id="rId2" Type="http://schemas.openxmlformats.org/officeDocument/2006/relationships/tags" Target="../tags/tag115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0.xml.rels><?xml version="1.0" encoding="UTF-8" standalone="yes"?>
<Relationships xmlns="http://schemas.openxmlformats.org/package/2006/relationships"><Relationship Id="rId3" Type="http://schemas.openxmlformats.org/officeDocument/2006/relationships/tags" Target="../tags/tag1162.xml"/><Relationship Id="rId4" Type="http://schemas.openxmlformats.org/officeDocument/2006/relationships/slideMaster" Target="../slideMasters/slideMaster119.xml"/><Relationship Id="rId1" Type="http://schemas.openxmlformats.org/officeDocument/2006/relationships/tags" Target="../tags/tag1160.xml"/><Relationship Id="rId2" Type="http://schemas.openxmlformats.org/officeDocument/2006/relationships/tags" Target="../tags/tag1161.xml"/></Relationships>
</file>

<file path=ppt/slideLayouts/_rels/slideLayout1411.xml.rels><?xml version="1.0" encoding="UTF-8" standalone="yes"?>
<Relationships xmlns="http://schemas.openxmlformats.org/package/2006/relationships"><Relationship Id="rId3" Type="http://schemas.openxmlformats.org/officeDocument/2006/relationships/tags" Target="../tags/tag1165.xml"/><Relationship Id="rId4" Type="http://schemas.openxmlformats.org/officeDocument/2006/relationships/slideMaster" Target="../slideMasters/slideMaster119.xml"/><Relationship Id="rId1" Type="http://schemas.openxmlformats.org/officeDocument/2006/relationships/tags" Target="../tags/tag1163.xml"/><Relationship Id="rId2" Type="http://schemas.openxmlformats.org/officeDocument/2006/relationships/tags" Target="../tags/tag1164.xml"/></Relationships>
</file>

<file path=ppt/slideLayouts/_rels/slideLayout1412.xml.rels><?xml version="1.0" encoding="UTF-8" standalone="yes"?>
<Relationships xmlns="http://schemas.openxmlformats.org/package/2006/relationships"><Relationship Id="rId3" Type="http://schemas.openxmlformats.org/officeDocument/2006/relationships/tags" Target="../tags/tag1168.xml"/><Relationship Id="rId4" Type="http://schemas.openxmlformats.org/officeDocument/2006/relationships/slideMaster" Target="../slideMasters/slideMaster119.xml"/><Relationship Id="rId1" Type="http://schemas.openxmlformats.org/officeDocument/2006/relationships/tags" Target="../tags/tag1166.xml"/><Relationship Id="rId2" Type="http://schemas.openxmlformats.org/officeDocument/2006/relationships/tags" Target="../tags/tag1167.xml"/></Relationships>
</file>

<file path=ppt/slideLayouts/_rels/slideLayout1413.xml.rels><?xml version="1.0" encoding="UTF-8" standalone="yes"?>
<Relationships xmlns="http://schemas.openxmlformats.org/package/2006/relationships"><Relationship Id="rId3" Type="http://schemas.openxmlformats.org/officeDocument/2006/relationships/tags" Target="../tags/tag1171.xml"/><Relationship Id="rId4" Type="http://schemas.openxmlformats.org/officeDocument/2006/relationships/slideMaster" Target="../slideMasters/slideMaster119.xml"/><Relationship Id="rId1" Type="http://schemas.openxmlformats.org/officeDocument/2006/relationships/tags" Target="../tags/tag1169.xml"/><Relationship Id="rId2" Type="http://schemas.openxmlformats.org/officeDocument/2006/relationships/tags" Target="../tags/tag1170.xml"/></Relationships>
</file>

<file path=ppt/slideLayouts/_rels/slideLayout1414.xml.rels><?xml version="1.0" encoding="UTF-8" standalone="yes"?>
<Relationships xmlns="http://schemas.openxmlformats.org/package/2006/relationships"><Relationship Id="rId3" Type="http://schemas.openxmlformats.org/officeDocument/2006/relationships/tags" Target="../tags/tag1174.xml"/><Relationship Id="rId4" Type="http://schemas.openxmlformats.org/officeDocument/2006/relationships/slideMaster" Target="../slideMasters/slideMaster119.xml"/><Relationship Id="rId1" Type="http://schemas.openxmlformats.org/officeDocument/2006/relationships/tags" Target="../tags/tag1172.xml"/><Relationship Id="rId2" Type="http://schemas.openxmlformats.org/officeDocument/2006/relationships/tags" Target="../tags/tag1173.xml"/></Relationships>
</file>

<file path=ppt/slideLayouts/_rels/slideLayout1415.xml.rels><?xml version="1.0" encoding="UTF-8" standalone="yes"?>
<Relationships xmlns="http://schemas.openxmlformats.org/package/2006/relationships"><Relationship Id="rId3" Type="http://schemas.openxmlformats.org/officeDocument/2006/relationships/tags" Target="../tags/tag1177.xml"/><Relationship Id="rId4" Type="http://schemas.openxmlformats.org/officeDocument/2006/relationships/slideMaster" Target="../slideMasters/slideMaster119.xml"/><Relationship Id="rId1" Type="http://schemas.openxmlformats.org/officeDocument/2006/relationships/tags" Target="../tags/tag1175.xml"/><Relationship Id="rId2" Type="http://schemas.openxmlformats.org/officeDocument/2006/relationships/tags" Target="../tags/tag1176.xml"/></Relationships>
</file>

<file path=ppt/slideLayouts/_rels/slideLayout1416.xml.rels><?xml version="1.0" encoding="UTF-8" standalone="yes"?>
<Relationships xmlns="http://schemas.openxmlformats.org/package/2006/relationships"><Relationship Id="rId3" Type="http://schemas.openxmlformats.org/officeDocument/2006/relationships/tags" Target="../tags/tag1180.xml"/><Relationship Id="rId4" Type="http://schemas.openxmlformats.org/officeDocument/2006/relationships/slideMaster" Target="../slideMasters/slideMaster119.xml"/><Relationship Id="rId1" Type="http://schemas.openxmlformats.org/officeDocument/2006/relationships/tags" Target="../tags/tag1178.xml"/><Relationship Id="rId2" Type="http://schemas.openxmlformats.org/officeDocument/2006/relationships/tags" Target="../tags/tag1179.xml"/></Relationships>
</file>

<file path=ppt/slideLayouts/_rels/slideLayout1417.xml.rels><?xml version="1.0" encoding="UTF-8" standalone="yes"?>
<Relationships xmlns="http://schemas.openxmlformats.org/package/2006/relationships"><Relationship Id="rId3" Type="http://schemas.openxmlformats.org/officeDocument/2006/relationships/tags" Target="../tags/tag1183.xml"/><Relationship Id="rId4" Type="http://schemas.openxmlformats.org/officeDocument/2006/relationships/slideMaster" Target="../slideMasters/slideMaster119.xml"/><Relationship Id="rId1" Type="http://schemas.openxmlformats.org/officeDocument/2006/relationships/tags" Target="../tags/tag1181.xml"/><Relationship Id="rId2" Type="http://schemas.openxmlformats.org/officeDocument/2006/relationships/tags" Target="../tags/tag1182.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444.xml.rels><?xml version="1.0" encoding="UTF-8" standalone="yes"?>
<Relationships xmlns="http://schemas.openxmlformats.org/package/2006/relationships"><Relationship Id="rId1" Type="http://schemas.openxmlformats.org/officeDocument/2006/relationships/tags" Target="../tags/tag1197.xml"/><Relationship Id="rId2" Type="http://schemas.openxmlformats.org/officeDocument/2006/relationships/tags" Target="../tags/tag1198.xml"/><Relationship Id="rId3" Type="http://schemas.openxmlformats.org/officeDocument/2006/relationships/slideMaster" Target="../slideMasters/slideMaster122.xml"/></Relationships>
</file>

<file path=ppt/slideLayouts/_rels/slideLayout1445.xml.rels><?xml version="1.0" encoding="UTF-8" standalone="yes"?>
<Relationships xmlns="http://schemas.openxmlformats.org/package/2006/relationships"><Relationship Id="rId1" Type="http://schemas.openxmlformats.org/officeDocument/2006/relationships/tags" Target="../tags/tag1199.xml"/><Relationship Id="rId2" Type="http://schemas.openxmlformats.org/officeDocument/2006/relationships/tags" Target="../tags/tag1200.xml"/><Relationship Id="rId3" Type="http://schemas.openxmlformats.org/officeDocument/2006/relationships/slideMaster" Target="../slideMasters/slideMaster122.xml"/></Relationships>
</file>

<file path=ppt/slideLayouts/_rels/slideLayout1446.xml.rels><?xml version="1.0" encoding="UTF-8" standalone="yes"?>
<Relationships xmlns="http://schemas.openxmlformats.org/package/2006/relationships"><Relationship Id="rId1" Type="http://schemas.openxmlformats.org/officeDocument/2006/relationships/tags" Target="../tags/tag1209.xml"/><Relationship Id="rId2" Type="http://schemas.openxmlformats.org/officeDocument/2006/relationships/tags" Target="../tags/tag1210.xml"/><Relationship Id="rId3" Type="http://schemas.openxmlformats.org/officeDocument/2006/relationships/slideMaster" Target="../slideMasters/slideMaster123.xml"/></Relationships>
</file>

<file path=ppt/slideLayouts/_rels/slideLayout1447.xml.rels><?xml version="1.0" encoding="UTF-8" standalone="yes"?>
<Relationships xmlns="http://schemas.openxmlformats.org/package/2006/relationships"><Relationship Id="rId1" Type="http://schemas.openxmlformats.org/officeDocument/2006/relationships/tags" Target="../tags/tag1211.xml"/><Relationship Id="rId2" Type="http://schemas.openxmlformats.org/officeDocument/2006/relationships/tags" Target="../tags/tag1212.xml"/><Relationship Id="rId3" Type="http://schemas.openxmlformats.org/officeDocument/2006/relationships/slideMaster" Target="../slideMasters/slideMaster123.xml"/></Relationships>
</file>

<file path=ppt/slideLayouts/_rels/slideLayout1448.xml.rels><?xml version="1.0" encoding="UTF-8" standalone="yes"?>
<Relationships xmlns="http://schemas.openxmlformats.org/package/2006/relationships"><Relationship Id="rId1" Type="http://schemas.openxmlformats.org/officeDocument/2006/relationships/tags" Target="../tags/tag1213.xml"/><Relationship Id="rId2" Type="http://schemas.openxmlformats.org/officeDocument/2006/relationships/tags" Target="../tags/tag1214.xml"/><Relationship Id="rId3" Type="http://schemas.openxmlformats.org/officeDocument/2006/relationships/slideMaster" Target="../slideMasters/slideMaster123.xml"/></Relationships>
</file>

<file path=ppt/slideLayouts/_rels/slideLayout1449.xml.rels><?xml version="1.0" encoding="UTF-8" standalone="yes"?>
<Relationships xmlns="http://schemas.openxmlformats.org/package/2006/relationships"><Relationship Id="rId1" Type="http://schemas.openxmlformats.org/officeDocument/2006/relationships/tags" Target="../tags/tag1215.xml"/><Relationship Id="rId2" Type="http://schemas.openxmlformats.org/officeDocument/2006/relationships/tags" Target="../tags/tag1216.xml"/><Relationship Id="rId3" Type="http://schemas.openxmlformats.org/officeDocument/2006/relationships/slideMaster" Target="../slideMasters/slideMaster12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0.xml.rels><?xml version="1.0" encoding="UTF-8" standalone="yes"?>
<Relationships xmlns="http://schemas.openxmlformats.org/package/2006/relationships"><Relationship Id="rId1" Type="http://schemas.openxmlformats.org/officeDocument/2006/relationships/tags" Target="../tags/tag1217.xml"/><Relationship Id="rId2" Type="http://schemas.openxmlformats.org/officeDocument/2006/relationships/tags" Target="../tags/tag1218.xml"/><Relationship Id="rId3" Type="http://schemas.openxmlformats.org/officeDocument/2006/relationships/slideMaster" Target="../slideMasters/slideMaster123.xml"/></Relationships>
</file>

<file path=ppt/slideLayouts/_rels/slideLayout1451.xml.rels><?xml version="1.0" encoding="UTF-8" standalone="yes"?>
<Relationships xmlns="http://schemas.openxmlformats.org/package/2006/relationships"><Relationship Id="rId1" Type="http://schemas.openxmlformats.org/officeDocument/2006/relationships/tags" Target="../tags/tag1219.xml"/><Relationship Id="rId2" Type="http://schemas.openxmlformats.org/officeDocument/2006/relationships/tags" Target="../tags/tag1220.xml"/><Relationship Id="rId3" Type="http://schemas.openxmlformats.org/officeDocument/2006/relationships/slideMaster" Target="../slideMasters/slideMaster123.xml"/></Relationships>
</file>

<file path=ppt/slideLayouts/_rels/slideLayout1452.xml.rels><?xml version="1.0" encoding="UTF-8" standalone="yes"?>
<Relationships xmlns="http://schemas.openxmlformats.org/package/2006/relationships"><Relationship Id="rId1" Type="http://schemas.openxmlformats.org/officeDocument/2006/relationships/tags" Target="../tags/tag1221.xml"/><Relationship Id="rId2" Type="http://schemas.openxmlformats.org/officeDocument/2006/relationships/tags" Target="../tags/tag1222.xml"/><Relationship Id="rId3" Type="http://schemas.openxmlformats.org/officeDocument/2006/relationships/slideMaster" Target="../slideMasters/slideMaster123.xml"/></Relationships>
</file>

<file path=ppt/slideLayouts/_rels/slideLayout1453.xml.rels><?xml version="1.0" encoding="UTF-8" standalone="yes"?>
<Relationships xmlns="http://schemas.openxmlformats.org/package/2006/relationships"><Relationship Id="rId1" Type="http://schemas.openxmlformats.org/officeDocument/2006/relationships/tags" Target="../tags/tag1223.xml"/><Relationship Id="rId2" Type="http://schemas.openxmlformats.org/officeDocument/2006/relationships/tags" Target="../tags/tag1224.xml"/><Relationship Id="rId3" Type="http://schemas.openxmlformats.org/officeDocument/2006/relationships/slideMaster" Target="../slideMasters/slideMaster123.xml"/></Relationships>
</file>

<file path=ppt/slideLayouts/_rels/slideLayout1454.xml.rels><?xml version="1.0" encoding="UTF-8" standalone="yes"?>
<Relationships xmlns="http://schemas.openxmlformats.org/package/2006/relationships"><Relationship Id="rId1" Type="http://schemas.openxmlformats.org/officeDocument/2006/relationships/tags" Target="../tags/tag1225.xml"/><Relationship Id="rId2" Type="http://schemas.openxmlformats.org/officeDocument/2006/relationships/tags" Target="../tags/tag1226.xml"/><Relationship Id="rId3" Type="http://schemas.openxmlformats.org/officeDocument/2006/relationships/slideMaster" Target="../slideMasters/slideMaster123.xml"/></Relationships>
</file>

<file path=ppt/slideLayouts/_rels/slideLayout1455.xml.rels><?xml version="1.0" encoding="UTF-8" standalone="yes"?>
<Relationships xmlns="http://schemas.openxmlformats.org/package/2006/relationships"><Relationship Id="rId1" Type="http://schemas.openxmlformats.org/officeDocument/2006/relationships/tags" Target="../tags/tag1227.xml"/><Relationship Id="rId2" Type="http://schemas.openxmlformats.org/officeDocument/2006/relationships/tags" Target="../tags/tag1228.xml"/><Relationship Id="rId3" Type="http://schemas.openxmlformats.org/officeDocument/2006/relationships/slideMaster" Target="../slideMasters/slideMaster123.xml"/></Relationships>
</file>

<file path=ppt/slideLayouts/_rels/slideLayout1456.xml.rels><?xml version="1.0" encoding="UTF-8" standalone="yes"?>
<Relationships xmlns="http://schemas.openxmlformats.org/package/2006/relationships"><Relationship Id="rId1" Type="http://schemas.openxmlformats.org/officeDocument/2006/relationships/tags" Target="../tags/tag1229.xml"/><Relationship Id="rId2" Type="http://schemas.openxmlformats.org/officeDocument/2006/relationships/tags" Target="../tags/tag1230.xml"/><Relationship Id="rId3" Type="http://schemas.openxmlformats.org/officeDocument/2006/relationships/slideMaster" Target="../slideMasters/slideMaster123.xml"/></Relationships>
</file>

<file path=ppt/slideLayouts/_rels/slideLayout1457.xml.rels><?xml version="1.0" encoding="UTF-8" standalone="yes"?>
<Relationships xmlns="http://schemas.openxmlformats.org/package/2006/relationships"><Relationship Id="rId3" Type="http://schemas.openxmlformats.org/officeDocument/2006/relationships/tags" Target="../tags/tag1250.xml"/><Relationship Id="rId4" Type="http://schemas.openxmlformats.org/officeDocument/2006/relationships/slideMaster" Target="../slideMasters/slideMaster124.xml"/><Relationship Id="rId1" Type="http://schemas.openxmlformats.org/officeDocument/2006/relationships/tags" Target="../tags/tag1248.xml"/><Relationship Id="rId2" Type="http://schemas.openxmlformats.org/officeDocument/2006/relationships/tags" Target="../tags/tag1249.xml"/></Relationships>
</file>

<file path=ppt/slideLayouts/_rels/slideLayout1458.xml.rels><?xml version="1.0" encoding="UTF-8" standalone="yes"?>
<Relationships xmlns="http://schemas.openxmlformats.org/package/2006/relationships"><Relationship Id="rId1" Type="http://schemas.openxmlformats.org/officeDocument/2006/relationships/tags" Target="../tags/tag1251.xml"/><Relationship Id="rId2" Type="http://schemas.openxmlformats.org/officeDocument/2006/relationships/slideMaster" Target="../slideMasters/slideMaster124.xml"/></Relationships>
</file>

<file path=ppt/slideLayouts/_rels/slideLayout1459.xml.rels><?xml version="1.0" encoding="UTF-8" standalone="yes"?>
<Relationships xmlns="http://schemas.openxmlformats.org/package/2006/relationships"><Relationship Id="rId1" Type="http://schemas.openxmlformats.org/officeDocument/2006/relationships/tags" Target="../tags/tag1252.xml"/><Relationship Id="rId2" Type="http://schemas.openxmlformats.org/officeDocument/2006/relationships/slideMaster" Target="../slideMasters/slideMaster12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0.xml.rels><?xml version="1.0" encoding="UTF-8" standalone="yes"?>
<Relationships xmlns="http://schemas.openxmlformats.org/package/2006/relationships"><Relationship Id="rId1" Type="http://schemas.openxmlformats.org/officeDocument/2006/relationships/tags" Target="../tags/tag1253.xml"/><Relationship Id="rId2" Type="http://schemas.openxmlformats.org/officeDocument/2006/relationships/slideMaster" Target="../slideMasters/slideMaster124.xml"/></Relationships>
</file>

<file path=ppt/slideLayouts/_rels/slideLayout1461.xml.rels><?xml version="1.0" encoding="UTF-8" standalone="yes"?>
<Relationships xmlns="http://schemas.openxmlformats.org/package/2006/relationships"><Relationship Id="rId1" Type="http://schemas.openxmlformats.org/officeDocument/2006/relationships/tags" Target="../tags/tag1254.xml"/><Relationship Id="rId2" Type="http://schemas.openxmlformats.org/officeDocument/2006/relationships/slideMaster" Target="../slideMasters/slideMaster124.xml"/></Relationships>
</file>

<file path=ppt/slideLayouts/_rels/slideLayout1462.xml.rels><?xml version="1.0" encoding="UTF-8" standalone="yes"?>
<Relationships xmlns="http://schemas.openxmlformats.org/package/2006/relationships"><Relationship Id="rId1" Type="http://schemas.openxmlformats.org/officeDocument/2006/relationships/tags" Target="../tags/tag1255.xml"/><Relationship Id="rId2" Type="http://schemas.openxmlformats.org/officeDocument/2006/relationships/slideMaster" Target="../slideMasters/slideMaster124.xml"/></Relationships>
</file>

<file path=ppt/slideLayouts/_rels/slideLayout1463.xml.rels><?xml version="1.0" encoding="UTF-8" standalone="yes"?>
<Relationships xmlns="http://schemas.openxmlformats.org/package/2006/relationships"><Relationship Id="rId1" Type="http://schemas.openxmlformats.org/officeDocument/2006/relationships/tags" Target="../tags/tag1256.xml"/><Relationship Id="rId2" Type="http://schemas.openxmlformats.org/officeDocument/2006/relationships/slideMaster" Target="../slideMasters/slideMaster124.xml"/></Relationships>
</file>

<file path=ppt/slideLayouts/_rels/slideLayout1464.xml.rels><?xml version="1.0" encoding="UTF-8" standalone="yes"?>
<Relationships xmlns="http://schemas.openxmlformats.org/package/2006/relationships"><Relationship Id="rId1" Type="http://schemas.openxmlformats.org/officeDocument/2006/relationships/tags" Target="../tags/tag1257.xml"/><Relationship Id="rId2" Type="http://schemas.openxmlformats.org/officeDocument/2006/relationships/slideMaster" Target="../slideMasters/slideMaster124.xml"/></Relationships>
</file>

<file path=ppt/slideLayouts/_rels/slideLayout1465.xml.rels><?xml version="1.0" encoding="UTF-8" standalone="yes"?>
<Relationships xmlns="http://schemas.openxmlformats.org/package/2006/relationships"><Relationship Id="rId1" Type="http://schemas.openxmlformats.org/officeDocument/2006/relationships/tags" Target="../tags/tag1258.xml"/><Relationship Id="rId2" Type="http://schemas.openxmlformats.org/officeDocument/2006/relationships/slideMaster" Target="../slideMasters/slideMaster124.xml"/></Relationships>
</file>

<file path=ppt/slideLayouts/_rels/slideLayout1466.xml.rels><?xml version="1.0" encoding="UTF-8" standalone="yes"?>
<Relationships xmlns="http://schemas.openxmlformats.org/package/2006/relationships"><Relationship Id="rId1" Type="http://schemas.openxmlformats.org/officeDocument/2006/relationships/tags" Target="../tags/tag1259.xml"/><Relationship Id="rId2" Type="http://schemas.openxmlformats.org/officeDocument/2006/relationships/slideMaster" Target="../slideMasters/slideMaster124.xml"/></Relationships>
</file>

<file path=ppt/slideLayouts/_rels/slideLayout1467.xml.rels><?xml version="1.0" encoding="UTF-8" standalone="yes"?>
<Relationships xmlns="http://schemas.openxmlformats.org/package/2006/relationships"><Relationship Id="rId1" Type="http://schemas.openxmlformats.org/officeDocument/2006/relationships/tags" Target="../tags/tag1260.xml"/><Relationship Id="rId2" Type="http://schemas.openxmlformats.org/officeDocument/2006/relationships/slideMaster" Target="../slideMasters/slideMaster124.xml"/></Relationships>
</file>

<file path=ppt/slideLayouts/_rels/slideLayout1468.xml.rels><?xml version="1.0" encoding="UTF-8" standalone="yes"?>
<Relationships xmlns="http://schemas.openxmlformats.org/package/2006/relationships"><Relationship Id="rId1" Type="http://schemas.openxmlformats.org/officeDocument/2006/relationships/tags" Target="../tags/tag1261.xml"/><Relationship Id="rId2" Type="http://schemas.openxmlformats.org/officeDocument/2006/relationships/slideMaster" Target="../slideMasters/slideMaster12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483.xml.rels><?xml version="1.0" encoding="UTF-8" standalone="yes"?>
<Relationships xmlns="http://schemas.openxmlformats.org/package/2006/relationships"><Relationship Id="rId3" Type="http://schemas.openxmlformats.org/officeDocument/2006/relationships/tags" Target="../tags/tag1267.xml"/><Relationship Id="rId4" Type="http://schemas.openxmlformats.org/officeDocument/2006/relationships/slideMaster" Target="../slideMasters/slideMaster125.xml"/><Relationship Id="rId1" Type="http://schemas.openxmlformats.org/officeDocument/2006/relationships/tags" Target="../tags/tag1265.xml"/><Relationship Id="rId2" Type="http://schemas.openxmlformats.org/officeDocument/2006/relationships/tags" Target="../tags/tag1266.xml"/></Relationships>
</file>

<file path=ppt/slideLayouts/_rels/slideLayout1484.xml.rels><?xml version="1.0" encoding="UTF-8" standalone="yes"?>
<Relationships xmlns="http://schemas.openxmlformats.org/package/2006/relationships"><Relationship Id="rId3" Type="http://schemas.openxmlformats.org/officeDocument/2006/relationships/tags" Target="../tags/tag1270.xml"/><Relationship Id="rId4" Type="http://schemas.openxmlformats.org/officeDocument/2006/relationships/slideMaster" Target="../slideMasters/slideMaster125.xml"/><Relationship Id="rId1" Type="http://schemas.openxmlformats.org/officeDocument/2006/relationships/tags" Target="../tags/tag1268.xml"/><Relationship Id="rId2" Type="http://schemas.openxmlformats.org/officeDocument/2006/relationships/tags" Target="../tags/tag1269.xml"/></Relationships>
</file>

<file path=ppt/slideLayouts/_rels/slideLayout1485.xml.rels><?xml version="1.0" encoding="UTF-8" standalone="yes"?>
<Relationships xmlns="http://schemas.openxmlformats.org/package/2006/relationships"><Relationship Id="rId1" Type="http://schemas.openxmlformats.org/officeDocument/2006/relationships/tags" Target="../tags/tag1276.xml"/><Relationship Id="rId2" Type="http://schemas.openxmlformats.org/officeDocument/2006/relationships/slideMaster" Target="../slideMasters/slideMaster126.xml"/></Relationships>
</file>

<file path=ppt/slideLayouts/_rels/slideLayout1486.xml.rels><?xml version="1.0" encoding="UTF-8" standalone="yes"?>
<Relationships xmlns="http://schemas.openxmlformats.org/package/2006/relationships"><Relationship Id="rId1" Type="http://schemas.openxmlformats.org/officeDocument/2006/relationships/tags" Target="../tags/tag1277.xml"/><Relationship Id="rId2" Type="http://schemas.openxmlformats.org/officeDocument/2006/relationships/slideMaster" Target="../slideMasters/slideMaster126.xml"/></Relationships>
</file>

<file path=ppt/slideLayouts/_rels/slideLayout1487.xml.rels><?xml version="1.0" encoding="UTF-8" standalone="yes"?>
<Relationships xmlns="http://schemas.openxmlformats.org/package/2006/relationships"><Relationship Id="rId1" Type="http://schemas.openxmlformats.org/officeDocument/2006/relationships/tags" Target="../tags/tag1278.xml"/><Relationship Id="rId2" Type="http://schemas.openxmlformats.org/officeDocument/2006/relationships/slideMaster" Target="../slideMasters/slideMaster126.xml"/></Relationships>
</file>

<file path=ppt/slideLayouts/_rels/slideLayout1488.xml.rels><?xml version="1.0" encoding="UTF-8" standalone="yes"?>
<Relationships xmlns="http://schemas.openxmlformats.org/package/2006/relationships"><Relationship Id="rId1" Type="http://schemas.openxmlformats.org/officeDocument/2006/relationships/tags" Target="../tags/tag1279.xml"/><Relationship Id="rId2" Type="http://schemas.openxmlformats.org/officeDocument/2006/relationships/slideMaster" Target="../slideMasters/slideMaster126.xml"/></Relationships>
</file>

<file path=ppt/slideLayouts/_rels/slideLayout1489.xml.rels><?xml version="1.0" encoding="UTF-8" standalone="yes"?>
<Relationships xmlns="http://schemas.openxmlformats.org/package/2006/relationships"><Relationship Id="rId1" Type="http://schemas.openxmlformats.org/officeDocument/2006/relationships/tags" Target="../tags/tag1280.xml"/><Relationship Id="rId2" Type="http://schemas.openxmlformats.org/officeDocument/2006/relationships/slideMaster" Target="../slideMasters/slideMaster12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0.xml.rels><?xml version="1.0" encoding="UTF-8" standalone="yes"?>
<Relationships xmlns="http://schemas.openxmlformats.org/package/2006/relationships"><Relationship Id="rId1" Type="http://schemas.openxmlformats.org/officeDocument/2006/relationships/tags" Target="../tags/tag1281.xml"/><Relationship Id="rId2" Type="http://schemas.openxmlformats.org/officeDocument/2006/relationships/slideMaster" Target="../slideMasters/slideMaster126.xml"/></Relationships>
</file>

<file path=ppt/slideLayouts/_rels/slideLayout1491.xml.rels><?xml version="1.0" encoding="UTF-8" standalone="yes"?>
<Relationships xmlns="http://schemas.openxmlformats.org/package/2006/relationships"><Relationship Id="rId1" Type="http://schemas.openxmlformats.org/officeDocument/2006/relationships/tags" Target="../tags/tag1282.xml"/><Relationship Id="rId2" Type="http://schemas.openxmlformats.org/officeDocument/2006/relationships/slideMaster" Target="../slideMasters/slideMaster126.xml"/></Relationships>
</file>

<file path=ppt/slideLayouts/_rels/slideLayout1492.xml.rels><?xml version="1.0" encoding="UTF-8" standalone="yes"?>
<Relationships xmlns="http://schemas.openxmlformats.org/package/2006/relationships"><Relationship Id="rId1" Type="http://schemas.openxmlformats.org/officeDocument/2006/relationships/tags" Target="../tags/tag1283.xml"/><Relationship Id="rId2" Type="http://schemas.openxmlformats.org/officeDocument/2006/relationships/slideMaster" Target="../slideMasters/slideMaster126.xml"/></Relationships>
</file>

<file path=ppt/slideLayouts/_rels/slideLayout1493.xml.rels><?xml version="1.0" encoding="UTF-8" standalone="yes"?>
<Relationships xmlns="http://schemas.openxmlformats.org/package/2006/relationships"><Relationship Id="rId1" Type="http://schemas.openxmlformats.org/officeDocument/2006/relationships/tags" Target="../tags/tag1284.xml"/><Relationship Id="rId2" Type="http://schemas.openxmlformats.org/officeDocument/2006/relationships/slideMaster" Target="../slideMasters/slideMaster126.xml"/></Relationships>
</file>

<file path=ppt/slideLayouts/_rels/slideLayout1494.xml.rels><?xml version="1.0" encoding="UTF-8" standalone="yes"?>
<Relationships xmlns="http://schemas.openxmlformats.org/package/2006/relationships"><Relationship Id="rId1" Type="http://schemas.openxmlformats.org/officeDocument/2006/relationships/tags" Target="../tags/tag1285.xml"/><Relationship Id="rId2" Type="http://schemas.openxmlformats.org/officeDocument/2006/relationships/slideMaster" Target="../slideMasters/slideMaster126.xml"/></Relationships>
</file>

<file path=ppt/slideLayouts/_rels/slideLayout1495.xml.rels><?xml version="1.0" encoding="UTF-8" standalone="yes"?>
<Relationships xmlns="http://schemas.openxmlformats.org/package/2006/relationships"><Relationship Id="rId1" Type="http://schemas.openxmlformats.org/officeDocument/2006/relationships/tags" Target="../tags/tag1286.xml"/><Relationship Id="rId2" Type="http://schemas.openxmlformats.org/officeDocument/2006/relationships/slideMaster" Target="../slideMasters/slideMaster126.xml"/></Relationships>
</file>

<file path=ppt/slideLayouts/_rels/slideLayout1496.xml.rels><?xml version="1.0" encoding="UTF-8" standalone="yes"?>
<Relationships xmlns="http://schemas.openxmlformats.org/package/2006/relationships"><Relationship Id="rId3" Type="http://schemas.openxmlformats.org/officeDocument/2006/relationships/tags" Target="../tags/tag1289.xml"/><Relationship Id="rId4" Type="http://schemas.openxmlformats.org/officeDocument/2006/relationships/slideMaster" Target="../slideMasters/slideMaster126.xml"/><Relationship Id="rId1" Type="http://schemas.openxmlformats.org/officeDocument/2006/relationships/tags" Target="../tags/tag1287.xml"/><Relationship Id="rId2" Type="http://schemas.openxmlformats.org/officeDocument/2006/relationships/tags" Target="../tags/tag1288.xml"/></Relationships>
</file>

<file path=ppt/slideLayouts/_rels/slideLayout1497.xml.rels><?xml version="1.0" encoding="UTF-8" standalone="yes"?>
<Relationships xmlns="http://schemas.openxmlformats.org/package/2006/relationships"><Relationship Id="rId3" Type="http://schemas.openxmlformats.org/officeDocument/2006/relationships/tags" Target="../tags/tag1292.xml"/><Relationship Id="rId4" Type="http://schemas.openxmlformats.org/officeDocument/2006/relationships/slideMaster" Target="../slideMasters/slideMaster126.xml"/><Relationship Id="rId1" Type="http://schemas.openxmlformats.org/officeDocument/2006/relationships/tags" Target="../tags/tag1290.xml"/><Relationship Id="rId2" Type="http://schemas.openxmlformats.org/officeDocument/2006/relationships/tags" Target="../tags/tag1291.xml"/></Relationships>
</file>

<file path=ppt/slideLayouts/_rels/slideLayout1498.xml.rels><?xml version="1.0" encoding="UTF-8" standalone="yes"?>
<Relationships xmlns="http://schemas.openxmlformats.org/package/2006/relationships"><Relationship Id="rId3" Type="http://schemas.openxmlformats.org/officeDocument/2006/relationships/tags" Target="../tags/tag1295.xml"/><Relationship Id="rId4" Type="http://schemas.openxmlformats.org/officeDocument/2006/relationships/slideMaster" Target="../slideMasters/slideMaster126.xml"/><Relationship Id="rId1" Type="http://schemas.openxmlformats.org/officeDocument/2006/relationships/tags" Target="../tags/tag1293.xml"/><Relationship Id="rId2" Type="http://schemas.openxmlformats.org/officeDocument/2006/relationships/tags" Target="../tags/tag1294.xml"/></Relationships>
</file>

<file path=ppt/slideLayouts/_rels/slideLayout1499.xml.rels><?xml version="1.0" encoding="UTF-8" standalone="yes"?>
<Relationships xmlns="http://schemas.openxmlformats.org/package/2006/relationships"><Relationship Id="rId3" Type="http://schemas.openxmlformats.org/officeDocument/2006/relationships/tags" Target="../tags/tag1298.xml"/><Relationship Id="rId4" Type="http://schemas.openxmlformats.org/officeDocument/2006/relationships/slideMaster" Target="../slideMasters/slideMaster126.xml"/><Relationship Id="rId1" Type="http://schemas.openxmlformats.org/officeDocument/2006/relationships/tags" Target="../tags/tag1296.xml"/><Relationship Id="rId2" Type="http://schemas.openxmlformats.org/officeDocument/2006/relationships/tags" Target="../tags/tag129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00.xml.rels><?xml version="1.0" encoding="UTF-8" standalone="yes"?>
<Relationships xmlns="http://schemas.openxmlformats.org/package/2006/relationships"><Relationship Id="rId3" Type="http://schemas.openxmlformats.org/officeDocument/2006/relationships/tags" Target="../tags/tag1304.xml"/><Relationship Id="rId4" Type="http://schemas.openxmlformats.org/officeDocument/2006/relationships/slideMaster" Target="../slideMasters/slideMaster127.xml"/><Relationship Id="rId1" Type="http://schemas.openxmlformats.org/officeDocument/2006/relationships/tags" Target="../tags/tag1302.xml"/><Relationship Id="rId2" Type="http://schemas.openxmlformats.org/officeDocument/2006/relationships/tags" Target="../tags/tag1303.xml"/></Relationships>
</file>

<file path=ppt/slideLayouts/_rels/slideLayout1501.xml.rels><?xml version="1.0" encoding="UTF-8" standalone="yes"?>
<Relationships xmlns="http://schemas.openxmlformats.org/package/2006/relationships"><Relationship Id="rId3" Type="http://schemas.openxmlformats.org/officeDocument/2006/relationships/tags" Target="../tags/tag1307.xml"/><Relationship Id="rId4" Type="http://schemas.openxmlformats.org/officeDocument/2006/relationships/slideMaster" Target="../slideMasters/slideMaster127.xml"/><Relationship Id="rId1" Type="http://schemas.openxmlformats.org/officeDocument/2006/relationships/tags" Target="../tags/tag1305.xml"/><Relationship Id="rId2" Type="http://schemas.openxmlformats.org/officeDocument/2006/relationships/tags" Target="../tags/tag1306.xml"/></Relationships>
</file>

<file path=ppt/slideLayouts/_rels/slideLayout1502.xml.rels><?xml version="1.0" encoding="UTF-8" standalone="yes"?>
<Relationships xmlns="http://schemas.openxmlformats.org/package/2006/relationships"><Relationship Id="rId3" Type="http://schemas.openxmlformats.org/officeDocument/2006/relationships/tags" Target="../tags/tag1310.xml"/><Relationship Id="rId4" Type="http://schemas.openxmlformats.org/officeDocument/2006/relationships/slideMaster" Target="../slideMasters/slideMaster127.xml"/><Relationship Id="rId1" Type="http://schemas.openxmlformats.org/officeDocument/2006/relationships/tags" Target="../tags/tag1308.xml"/><Relationship Id="rId2" Type="http://schemas.openxmlformats.org/officeDocument/2006/relationships/tags" Target="../tags/tag1309.xml"/></Relationships>
</file>

<file path=ppt/slideLayouts/_rels/slideLayout1503.xml.rels><?xml version="1.0" encoding="UTF-8" standalone="yes"?>
<Relationships xmlns="http://schemas.openxmlformats.org/package/2006/relationships"><Relationship Id="rId3" Type="http://schemas.openxmlformats.org/officeDocument/2006/relationships/tags" Target="../tags/tag1313.xml"/><Relationship Id="rId4" Type="http://schemas.openxmlformats.org/officeDocument/2006/relationships/slideMaster" Target="../slideMasters/slideMaster127.xml"/><Relationship Id="rId1" Type="http://schemas.openxmlformats.org/officeDocument/2006/relationships/tags" Target="../tags/tag1311.xml"/><Relationship Id="rId2" Type="http://schemas.openxmlformats.org/officeDocument/2006/relationships/tags" Target="../tags/tag1312.xml"/></Relationships>
</file>

<file path=ppt/slideLayouts/_rels/slideLayout1504.xml.rels><?xml version="1.0" encoding="UTF-8" standalone="yes"?>
<Relationships xmlns="http://schemas.openxmlformats.org/package/2006/relationships"><Relationship Id="rId3" Type="http://schemas.openxmlformats.org/officeDocument/2006/relationships/tags" Target="../tags/tag1316.xml"/><Relationship Id="rId4" Type="http://schemas.openxmlformats.org/officeDocument/2006/relationships/slideMaster" Target="../slideMasters/slideMaster127.xml"/><Relationship Id="rId1" Type="http://schemas.openxmlformats.org/officeDocument/2006/relationships/tags" Target="../tags/tag1314.xml"/><Relationship Id="rId2" Type="http://schemas.openxmlformats.org/officeDocument/2006/relationships/tags" Target="../tags/tag1315.xml"/></Relationships>
</file>

<file path=ppt/slideLayouts/_rels/slideLayout1505.xml.rels><?xml version="1.0" encoding="UTF-8" standalone="yes"?>
<Relationships xmlns="http://schemas.openxmlformats.org/package/2006/relationships"><Relationship Id="rId3" Type="http://schemas.openxmlformats.org/officeDocument/2006/relationships/tags" Target="../tags/tag1319.xml"/><Relationship Id="rId4" Type="http://schemas.openxmlformats.org/officeDocument/2006/relationships/slideMaster" Target="../slideMasters/slideMaster127.xml"/><Relationship Id="rId1" Type="http://schemas.openxmlformats.org/officeDocument/2006/relationships/tags" Target="../tags/tag1317.xml"/><Relationship Id="rId2" Type="http://schemas.openxmlformats.org/officeDocument/2006/relationships/tags" Target="../tags/tag1318.xml"/></Relationships>
</file>

<file path=ppt/slideLayouts/_rels/slideLayout1506.xml.rels><?xml version="1.0" encoding="UTF-8" standalone="yes"?>
<Relationships xmlns="http://schemas.openxmlformats.org/package/2006/relationships"><Relationship Id="rId3" Type="http://schemas.openxmlformats.org/officeDocument/2006/relationships/tags" Target="../tags/tag1322.xml"/><Relationship Id="rId4" Type="http://schemas.openxmlformats.org/officeDocument/2006/relationships/slideMaster" Target="../slideMasters/slideMaster127.xml"/><Relationship Id="rId1" Type="http://schemas.openxmlformats.org/officeDocument/2006/relationships/tags" Target="../tags/tag1320.xml"/><Relationship Id="rId2" Type="http://schemas.openxmlformats.org/officeDocument/2006/relationships/tags" Target="../tags/tag1321.xml"/></Relationships>
</file>

<file path=ppt/slideLayouts/_rels/slideLayout1507.xml.rels><?xml version="1.0" encoding="UTF-8" standalone="yes"?>
<Relationships xmlns="http://schemas.openxmlformats.org/package/2006/relationships"><Relationship Id="rId3" Type="http://schemas.openxmlformats.org/officeDocument/2006/relationships/tags" Target="../tags/tag1325.xml"/><Relationship Id="rId4" Type="http://schemas.openxmlformats.org/officeDocument/2006/relationships/slideMaster" Target="../slideMasters/slideMaster127.xml"/><Relationship Id="rId1" Type="http://schemas.openxmlformats.org/officeDocument/2006/relationships/tags" Target="../tags/tag1323.xml"/><Relationship Id="rId2" Type="http://schemas.openxmlformats.org/officeDocument/2006/relationships/tags" Target="../tags/tag1324.xml"/></Relationships>
</file>

<file path=ppt/slideLayouts/_rels/slideLayout1508.xml.rels><?xml version="1.0" encoding="UTF-8" standalone="yes"?>
<Relationships xmlns="http://schemas.openxmlformats.org/package/2006/relationships"><Relationship Id="rId3" Type="http://schemas.openxmlformats.org/officeDocument/2006/relationships/tags" Target="../tags/tag1328.xml"/><Relationship Id="rId4" Type="http://schemas.openxmlformats.org/officeDocument/2006/relationships/slideMaster" Target="../slideMasters/slideMaster127.xml"/><Relationship Id="rId1" Type="http://schemas.openxmlformats.org/officeDocument/2006/relationships/tags" Target="../tags/tag1326.xml"/><Relationship Id="rId2" Type="http://schemas.openxmlformats.org/officeDocument/2006/relationships/tags" Target="../tags/tag1327.xml"/></Relationships>
</file>

<file path=ppt/slideLayouts/_rels/slideLayout1509.xml.rels><?xml version="1.0" encoding="UTF-8" standalone="yes"?>
<Relationships xmlns="http://schemas.openxmlformats.org/package/2006/relationships"><Relationship Id="rId3" Type="http://schemas.openxmlformats.org/officeDocument/2006/relationships/tags" Target="../tags/tag1331.xml"/><Relationship Id="rId4" Type="http://schemas.openxmlformats.org/officeDocument/2006/relationships/slideMaster" Target="../slideMasters/slideMaster127.xml"/><Relationship Id="rId1" Type="http://schemas.openxmlformats.org/officeDocument/2006/relationships/tags" Target="../tags/tag1329.xml"/><Relationship Id="rId2" Type="http://schemas.openxmlformats.org/officeDocument/2006/relationships/tags" Target="../tags/tag133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0.xml.rels><?xml version="1.0" encoding="UTF-8" standalone="yes"?>
<Relationships xmlns="http://schemas.openxmlformats.org/package/2006/relationships"><Relationship Id="rId3" Type="http://schemas.openxmlformats.org/officeDocument/2006/relationships/tags" Target="../tags/tag1334.xml"/><Relationship Id="rId4" Type="http://schemas.openxmlformats.org/officeDocument/2006/relationships/slideMaster" Target="../slideMasters/slideMaster127.xml"/><Relationship Id="rId1" Type="http://schemas.openxmlformats.org/officeDocument/2006/relationships/tags" Target="../tags/tag1332.xml"/><Relationship Id="rId2" Type="http://schemas.openxmlformats.org/officeDocument/2006/relationships/tags" Target="../tags/tag1333.xml"/></Relationships>
</file>

<file path=ppt/slideLayouts/_rels/slideLayout1511.xml.rels><?xml version="1.0" encoding="UTF-8" standalone="yes"?>
<Relationships xmlns="http://schemas.openxmlformats.org/package/2006/relationships"><Relationship Id="rId3" Type="http://schemas.openxmlformats.org/officeDocument/2006/relationships/tags" Target="../tags/tag1342.xml"/><Relationship Id="rId4" Type="http://schemas.openxmlformats.org/officeDocument/2006/relationships/slideMaster" Target="../slideMasters/slideMaster128.xml"/><Relationship Id="rId1" Type="http://schemas.openxmlformats.org/officeDocument/2006/relationships/tags" Target="../tags/tag1340.xml"/><Relationship Id="rId2" Type="http://schemas.openxmlformats.org/officeDocument/2006/relationships/tags" Target="../tags/tag1341.xml"/></Relationships>
</file>

<file path=ppt/slideLayouts/_rels/slideLayout1512.xml.rels><?xml version="1.0" encoding="UTF-8" standalone="yes"?>
<Relationships xmlns="http://schemas.openxmlformats.org/package/2006/relationships"><Relationship Id="rId3" Type="http://schemas.openxmlformats.org/officeDocument/2006/relationships/tags" Target="../tags/tag1345.xml"/><Relationship Id="rId4" Type="http://schemas.openxmlformats.org/officeDocument/2006/relationships/slideMaster" Target="../slideMasters/slideMaster128.xml"/><Relationship Id="rId1" Type="http://schemas.openxmlformats.org/officeDocument/2006/relationships/tags" Target="../tags/tag1343.xml"/><Relationship Id="rId2" Type="http://schemas.openxmlformats.org/officeDocument/2006/relationships/tags" Target="../tags/tag1344.xml"/></Relationships>
</file>

<file path=ppt/slideLayouts/_rels/slideLayout1513.xml.rels><?xml version="1.0" encoding="UTF-8" standalone="yes"?>
<Relationships xmlns="http://schemas.openxmlformats.org/package/2006/relationships"><Relationship Id="rId3" Type="http://schemas.openxmlformats.org/officeDocument/2006/relationships/tags" Target="../tags/tag1348.xml"/><Relationship Id="rId4" Type="http://schemas.openxmlformats.org/officeDocument/2006/relationships/slideMaster" Target="../slideMasters/slideMaster128.xml"/><Relationship Id="rId1" Type="http://schemas.openxmlformats.org/officeDocument/2006/relationships/tags" Target="../tags/tag1346.xml"/><Relationship Id="rId2" Type="http://schemas.openxmlformats.org/officeDocument/2006/relationships/tags" Target="../tags/tag1347.xml"/></Relationships>
</file>

<file path=ppt/slideLayouts/_rels/slideLayout1514.xml.rels><?xml version="1.0" encoding="UTF-8" standalone="yes"?>
<Relationships xmlns="http://schemas.openxmlformats.org/package/2006/relationships"><Relationship Id="rId3" Type="http://schemas.openxmlformats.org/officeDocument/2006/relationships/tags" Target="../tags/tag1351.xml"/><Relationship Id="rId4" Type="http://schemas.openxmlformats.org/officeDocument/2006/relationships/slideMaster" Target="../slideMasters/slideMaster128.xml"/><Relationship Id="rId1" Type="http://schemas.openxmlformats.org/officeDocument/2006/relationships/tags" Target="../tags/tag1349.xml"/><Relationship Id="rId2" Type="http://schemas.openxmlformats.org/officeDocument/2006/relationships/tags" Target="../tags/tag1350.xml"/></Relationships>
</file>

<file path=ppt/slideLayouts/_rels/slideLayout1515.xml.rels><?xml version="1.0" encoding="UTF-8" standalone="yes"?>
<Relationships xmlns="http://schemas.openxmlformats.org/package/2006/relationships"><Relationship Id="rId3" Type="http://schemas.openxmlformats.org/officeDocument/2006/relationships/tags" Target="../tags/tag1354.xml"/><Relationship Id="rId4" Type="http://schemas.openxmlformats.org/officeDocument/2006/relationships/slideMaster" Target="../slideMasters/slideMaster128.xml"/><Relationship Id="rId1" Type="http://schemas.openxmlformats.org/officeDocument/2006/relationships/tags" Target="../tags/tag1352.xml"/><Relationship Id="rId2" Type="http://schemas.openxmlformats.org/officeDocument/2006/relationships/tags" Target="../tags/tag1353.xml"/></Relationships>
</file>

<file path=ppt/slideLayouts/_rels/slideLayout1516.xml.rels><?xml version="1.0" encoding="UTF-8" standalone="yes"?>
<Relationships xmlns="http://schemas.openxmlformats.org/package/2006/relationships"><Relationship Id="rId3" Type="http://schemas.openxmlformats.org/officeDocument/2006/relationships/tags" Target="../tags/tag1357.xml"/><Relationship Id="rId4" Type="http://schemas.openxmlformats.org/officeDocument/2006/relationships/slideMaster" Target="../slideMasters/slideMaster128.xml"/><Relationship Id="rId1" Type="http://schemas.openxmlformats.org/officeDocument/2006/relationships/tags" Target="../tags/tag1355.xml"/><Relationship Id="rId2" Type="http://schemas.openxmlformats.org/officeDocument/2006/relationships/tags" Target="../tags/tag1356.xml"/></Relationships>
</file>

<file path=ppt/slideLayouts/_rels/slideLayout1517.xml.rels><?xml version="1.0" encoding="UTF-8" standalone="yes"?>
<Relationships xmlns="http://schemas.openxmlformats.org/package/2006/relationships"><Relationship Id="rId3" Type="http://schemas.openxmlformats.org/officeDocument/2006/relationships/tags" Target="../tags/tag1360.xml"/><Relationship Id="rId4" Type="http://schemas.openxmlformats.org/officeDocument/2006/relationships/slideMaster" Target="../slideMasters/slideMaster128.xml"/><Relationship Id="rId1" Type="http://schemas.openxmlformats.org/officeDocument/2006/relationships/tags" Target="../tags/tag1358.xml"/><Relationship Id="rId2" Type="http://schemas.openxmlformats.org/officeDocument/2006/relationships/tags" Target="../tags/tag1359.xml"/></Relationships>
</file>

<file path=ppt/slideLayouts/_rels/slideLayout1518.xml.rels><?xml version="1.0" encoding="UTF-8" standalone="yes"?>
<Relationships xmlns="http://schemas.openxmlformats.org/package/2006/relationships"><Relationship Id="rId3" Type="http://schemas.openxmlformats.org/officeDocument/2006/relationships/tags" Target="../tags/tag1363.xml"/><Relationship Id="rId4" Type="http://schemas.openxmlformats.org/officeDocument/2006/relationships/slideMaster" Target="../slideMasters/slideMaster128.xml"/><Relationship Id="rId1" Type="http://schemas.openxmlformats.org/officeDocument/2006/relationships/tags" Target="../tags/tag1361.xml"/><Relationship Id="rId2" Type="http://schemas.openxmlformats.org/officeDocument/2006/relationships/tags" Target="../tags/tag1362.xml"/></Relationships>
</file>

<file path=ppt/slideLayouts/_rels/slideLayout1519.xml.rels><?xml version="1.0" encoding="UTF-8" standalone="yes"?>
<Relationships xmlns="http://schemas.openxmlformats.org/package/2006/relationships"><Relationship Id="rId3" Type="http://schemas.openxmlformats.org/officeDocument/2006/relationships/tags" Target="../tags/tag1366.xml"/><Relationship Id="rId4" Type="http://schemas.openxmlformats.org/officeDocument/2006/relationships/slideMaster" Target="../slideMasters/slideMaster128.xml"/><Relationship Id="rId1" Type="http://schemas.openxmlformats.org/officeDocument/2006/relationships/tags" Target="../tags/tag1364.xml"/><Relationship Id="rId2" Type="http://schemas.openxmlformats.org/officeDocument/2006/relationships/tags" Target="../tags/tag136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0.xml.rels><?xml version="1.0" encoding="UTF-8" standalone="yes"?>
<Relationships xmlns="http://schemas.openxmlformats.org/package/2006/relationships"><Relationship Id="rId3" Type="http://schemas.openxmlformats.org/officeDocument/2006/relationships/tags" Target="../tags/tag1369.xml"/><Relationship Id="rId4" Type="http://schemas.openxmlformats.org/officeDocument/2006/relationships/slideMaster" Target="../slideMasters/slideMaster128.xml"/><Relationship Id="rId1" Type="http://schemas.openxmlformats.org/officeDocument/2006/relationships/tags" Target="../tags/tag1367.xml"/><Relationship Id="rId2" Type="http://schemas.openxmlformats.org/officeDocument/2006/relationships/tags" Target="../tags/tag1368.xml"/></Relationships>
</file>

<file path=ppt/slideLayouts/_rels/slideLayout1521.xml.rels><?xml version="1.0" encoding="UTF-8" standalone="yes"?>
<Relationships xmlns="http://schemas.openxmlformats.org/package/2006/relationships"><Relationship Id="rId3" Type="http://schemas.openxmlformats.org/officeDocument/2006/relationships/tags" Target="../tags/tag1372.xml"/><Relationship Id="rId4" Type="http://schemas.openxmlformats.org/officeDocument/2006/relationships/slideMaster" Target="../slideMasters/slideMaster128.xml"/><Relationship Id="rId1" Type="http://schemas.openxmlformats.org/officeDocument/2006/relationships/tags" Target="../tags/tag1370.xml"/><Relationship Id="rId2" Type="http://schemas.openxmlformats.org/officeDocument/2006/relationships/tags" Target="../tags/tag1371.xml"/></Relationships>
</file>

<file path=ppt/slideLayouts/_rels/slideLayout1522.xml.rels><?xml version="1.0" encoding="UTF-8" standalone="yes"?>
<Relationships xmlns="http://schemas.openxmlformats.org/package/2006/relationships"><Relationship Id="rId3" Type="http://schemas.openxmlformats.org/officeDocument/2006/relationships/tags" Target="../tags/tag1380.xml"/><Relationship Id="rId4" Type="http://schemas.openxmlformats.org/officeDocument/2006/relationships/slideMaster" Target="../slideMasters/slideMaster129.xml"/><Relationship Id="rId1" Type="http://schemas.openxmlformats.org/officeDocument/2006/relationships/tags" Target="../tags/tag1378.xml"/><Relationship Id="rId2" Type="http://schemas.openxmlformats.org/officeDocument/2006/relationships/tags" Target="../tags/tag1379.xml"/></Relationships>
</file>

<file path=ppt/slideLayouts/_rels/slideLayout1523.xml.rels><?xml version="1.0" encoding="UTF-8" standalone="yes"?>
<Relationships xmlns="http://schemas.openxmlformats.org/package/2006/relationships"><Relationship Id="rId3" Type="http://schemas.openxmlformats.org/officeDocument/2006/relationships/tags" Target="../tags/tag1383.xml"/><Relationship Id="rId4" Type="http://schemas.openxmlformats.org/officeDocument/2006/relationships/slideMaster" Target="../slideMasters/slideMaster129.xml"/><Relationship Id="rId1" Type="http://schemas.openxmlformats.org/officeDocument/2006/relationships/tags" Target="../tags/tag1381.xml"/><Relationship Id="rId2" Type="http://schemas.openxmlformats.org/officeDocument/2006/relationships/tags" Target="../tags/tag1382.xml"/></Relationships>
</file>

<file path=ppt/slideLayouts/_rels/slideLayout1524.xml.rels><?xml version="1.0" encoding="UTF-8" standalone="yes"?>
<Relationships xmlns="http://schemas.openxmlformats.org/package/2006/relationships"><Relationship Id="rId3" Type="http://schemas.openxmlformats.org/officeDocument/2006/relationships/tags" Target="../tags/tag1386.xml"/><Relationship Id="rId4" Type="http://schemas.openxmlformats.org/officeDocument/2006/relationships/slideMaster" Target="../slideMasters/slideMaster129.xml"/><Relationship Id="rId1" Type="http://schemas.openxmlformats.org/officeDocument/2006/relationships/tags" Target="../tags/tag1384.xml"/><Relationship Id="rId2" Type="http://schemas.openxmlformats.org/officeDocument/2006/relationships/tags" Target="../tags/tag1385.xml"/></Relationships>
</file>

<file path=ppt/slideLayouts/_rels/slideLayout1525.xml.rels><?xml version="1.0" encoding="UTF-8" standalone="yes"?>
<Relationships xmlns="http://schemas.openxmlformats.org/package/2006/relationships"><Relationship Id="rId3" Type="http://schemas.openxmlformats.org/officeDocument/2006/relationships/tags" Target="../tags/tag1389.xml"/><Relationship Id="rId4" Type="http://schemas.openxmlformats.org/officeDocument/2006/relationships/slideMaster" Target="../slideMasters/slideMaster129.xml"/><Relationship Id="rId1" Type="http://schemas.openxmlformats.org/officeDocument/2006/relationships/tags" Target="../tags/tag1387.xml"/><Relationship Id="rId2" Type="http://schemas.openxmlformats.org/officeDocument/2006/relationships/tags" Target="../tags/tag1388.xml"/></Relationships>
</file>

<file path=ppt/slideLayouts/_rels/slideLayout1526.xml.rels><?xml version="1.0" encoding="UTF-8" standalone="yes"?>
<Relationships xmlns="http://schemas.openxmlformats.org/package/2006/relationships"><Relationship Id="rId3" Type="http://schemas.openxmlformats.org/officeDocument/2006/relationships/tags" Target="../tags/tag1392.xml"/><Relationship Id="rId4" Type="http://schemas.openxmlformats.org/officeDocument/2006/relationships/slideMaster" Target="../slideMasters/slideMaster129.xml"/><Relationship Id="rId1" Type="http://schemas.openxmlformats.org/officeDocument/2006/relationships/tags" Target="../tags/tag1390.xml"/><Relationship Id="rId2" Type="http://schemas.openxmlformats.org/officeDocument/2006/relationships/tags" Target="../tags/tag1391.xml"/></Relationships>
</file>

<file path=ppt/slideLayouts/_rels/slideLayout1527.xml.rels><?xml version="1.0" encoding="UTF-8" standalone="yes"?>
<Relationships xmlns="http://schemas.openxmlformats.org/package/2006/relationships"><Relationship Id="rId3" Type="http://schemas.openxmlformats.org/officeDocument/2006/relationships/tags" Target="../tags/tag1395.xml"/><Relationship Id="rId4" Type="http://schemas.openxmlformats.org/officeDocument/2006/relationships/slideMaster" Target="../slideMasters/slideMaster129.xml"/><Relationship Id="rId1" Type="http://schemas.openxmlformats.org/officeDocument/2006/relationships/tags" Target="../tags/tag1393.xml"/><Relationship Id="rId2" Type="http://schemas.openxmlformats.org/officeDocument/2006/relationships/tags" Target="../tags/tag1394.xml"/></Relationships>
</file>

<file path=ppt/slideLayouts/_rels/slideLayout1528.xml.rels><?xml version="1.0" encoding="UTF-8" standalone="yes"?>
<Relationships xmlns="http://schemas.openxmlformats.org/package/2006/relationships"><Relationship Id="rId3" Type="http://schemas.openxmlformats.org/officeDocument/2006/relationships/tags" Target="../tags/tag1398.xml"/><Relationship Id="rId4" Type="http://schemas.openxmlformats.org/officeDocument/2006/relationships/slideMaster" Target="../slideMasters/slideMaster129.xml"/><Relationship Id="rId1" Type="http://schemas.openxmlformats.org/officeDocument/2006/relationships/tags" Target="../tags/tag1396.xml"/><Relationship Id="rId2" Type="http://schemas.openxmlformats.org/officeDocument/2006/relationships/tags" Target="../tags/tag1397.xml"/></Relationships>
</file>

<file path=ppt/slideLayouts/_rels/slideLayout1529.xml.rels><?xml version="1.0" encoding="UTF-8" standalone="yes"?>
<Relationships xmlns="http://schemas.openxmlformats.org/package/2006/relationships"><Relationship Id="rId3" Type="http://schemas.openxmlformats.org/officeDocument/2006/relationships/tags" Target="../tags/tag1401.xml"/><Relationship Id="rId4" Type="http://schemas.openxmlformats.org/officeDocument/2006/relationships/slideMaster" Target="../slideMasters/slideMaster129.xml"/><Relationship Id="rId1" Type="http://schemas.openxmlformats.org/officeDocument/2006/relationships/tags" Target="../tags/tag1399.xml"/><Relationship Id="rId2" Type="http://schemas.openxmlformats.org/officeDocument/2006/relationships/tags" Target="../tags/tag140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0.xml.rels><?xml version="1.0" encoding="UTF-8" standalone="yes"?>
<Relationships xmlns="http://schemas.openxmlformats.org/package/2006/relationships"><Relationship Id="rId3" Type="http://schemas.openxmlformats.org/officeDocument/2006/relationships/tags" Target="../tags/tag1404.xml"/><Relationship Id="rId4" Type="http://schemas.openxmlformats.org/officeDocument/2006/relationships/slideMaster" Target="../slideMasters/slideMaster129.xml"/><Relationship Id="rId1" Type="http://schemas.openxmlformats.org/officeDocument/2006/relationships/tags" Target="../tags/tag1402.xml"/><Relationship Id="rId2" Type="http://schemas.openxmlformats.org/officeDocument/2006/relationships/tags" Target="../tags/tag1403.xml"/></Relationships>
</file>

<file path=ppt/slideLayouts/_rels/slideLayout1531.xml.rels><?xml version="1.0" encoding="UTF-8" standalone="yes"?>
<Relationships xmlns="http://schemas.openxmlformats.org/package/2006/relationships"><Relationship Id="rId3" Type="http://schemas.openxmlformats.org/officeDocument/2006/relationships/tags" Target="../tags/tag1407.xml"/><Relationship Id="rId4" Type="http://schemas.openxmlformats.org/officeDocument/2006/relationships/slideMaster" Target="../slideMasters/slideMaster129.xml"/><Relationship Id="rId1" Type="http://schemas.openxmlformats.org/officeDocument/2006/relationships/tags" Target="../tags/tag1405.xml"/><Relationship Id="rId2" Type="http://schemas.openxmlformats.org/officeDocument/2006/relationships/tags" Target="../tags/tag1406.xml"/></Relationships>
</file>

<file path=ppt/slideLayouts/_rels/slideLayout1532.xml.rels><?xml version="1.0" encoding="UTF-8" standalone="yes"?>
<Relationships xmlns="http://schemas.openxmlformats.org/package/2006/relationships"><Relationship Id="rId3" Type="http://schemas.openxmlformats.org/officeDocument/2006/relationships/tags" Target="../tags/tag1410.xml"/><Relationship Id="rId4" Type="http://schemas.openxmlformats.org/officeDocument/2006/relationships/slideMaster" Target="../slideMasters/slideMaster129.xml"/><Relationship Id="rId1" Type="http://schemas.openxmlformats.org/officeDocument/2006/relationships/tags" Target="../tags/tag1408.xml"/><Relationship Id="rId2" Type="http://schemas.openxmlformats.org/officeDocument/2006/relationships/tags" Target="../tags/tag1409.xml"/></Relationships>
</file>

<file path=ppt/slideLayouts/_rels/slideLayout1533.xml.rels><?xml version="1.0" encoding="UTF-8" standalone="yes"?>
<Relationships xmlns="http://schemas.openxmlformats.org/package/2006/relationships"><Relationship Id="rId1" Type="http://schemas.openxmlformats.org/officeDocument/2006/relationships/tags" Target="../tags/tag1416.xml"/><Relationship Id="rId2" Type="http://schemas.openxmlformats.org/officeDocument/2006/relationships/slideMaster" Target="../slideMasters/slideMaster130.xml"/></Relationships>
</file>

<file path=ppt/slideLayouts/_rels/slideLayout1534.xml.rels><?xml version="1.0" encoding="UTF-8" standalone="yes"?>
<Relationships xmlns="http://schemas.openxmlformats.org/package/2006/relationships"><Relationship Id="rId1" Type="http://schemas.openxmlformats.org/officeDocument/2006/relationships/tags" Target="../tags/tag1417.xml"/><Relationship Id="rId2" Type="http://schemas.openxmlformats.org/officeDocument/2006/relationships/slideMaster" Target="../slideMasters/slideMaster130.xml"/></Relationships>
</file>

<file path=ppt/slideLayouts/_rels/slideLayout1535.xml.rels><?xml version="1.0" encoding="UTF-8" standalone="yes"?>
<Relationships xmlns="http://schemas.openxmlformats.org/package/2006/relationships"><Relationship Id="rId1" Type="http://schemas.openxmlformats.org/officeDocument/2006/relationships/tags" Target="../tags/tag1418.xml"/><Relationship Id="rId2" Type="http://schemas.openxmlformats.org/officeDocument/2006/relationships/slideMaster" Target="../slideMasters/slideMaster130.xml"/></Relationships>
</file>

<file path=ppt/slideLayouts/_rels/slideLayout1536.xml.rels><?xml version="1.0" encoding="UTF-8" standalone="yes"?>
<Relationships xmlns="http://schemas.openxmlformats.org/package/2006/relationships"><Relationship Id="rId1" Type="http://schemas.openxmlformats.org/officeDocument/2006/relationships/tags" Target="../tags/tag1419.xml"/><Relationship Id="rId2" Type="http://schemas.openxmlformats.org/officeDocument/2006/relationships/slideMaster" Target="../slideMasters/slideMaster130.xml"/></Relationships>
</file>

<file path=ppt/slideLayouts/_rels/slideLayout1537.xml.rels><?xml version="1.0" encoding="UTF-8" standalone="yes"?>
<Relationships xmlns="http://schemas.openxmlformats.org/package/2006/relationships"><Relationship Id="rId1" Type="http://schemas.openxmlformats.org/officeDocument/2006/relationships/tags" Target="../tags/tag1420.xml"/><Relationship Id="rId2" Type="http://schemas.openxmlformats.org/officeDocument/2006/relationships/slideMaster" Target="../slideMasters/slideMaster130.xml"/></Relationships>
</file>

<file path=ppt/slideLayouts/_rels/slideLayout1538.xml.rels><?xml version="1.0" encoding="UTF-8" standalone="yes"?>
<Relationships xmlns="http://schemas.openxmlformats.org/package/2006/relationships"><Relationship Id="rId1" Type="http://schemas.openxmlformats.org/officeDocument/2006/relationships/tags" Target="../tags/tag1421.xml"/><Relationship Id="rId2" Type="http://schemas.openxmlformats.org/officeDocument/2006/relationships/slideMaster" Target="../slideMasters/slideMaster130.xml"/></Relationships>
</file>

<file path=ppt/slideLayouts/_rels/slideLayout1539.xml.rels><?xml version="1.0" encoding="UTF-8" standalone="yes"?>
<Relationships xmlns="http://schemas.openxmlformats.org/package/2006/relationships"><Relationship Id="rId1" Type="http://schemas.openxmlformats.org/officeDocument/2006/relationships/tags" Target="../tags/tag1422.xml"/><Relationship Id="rId2" Type="http://schemas.openxmlformats.org/officeDocument/2006/relationships/slideMaster" Target="../slideMasters/slideMaster13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0.xml.rels><?xml version="1.0" encoding="UTF-8" standalone="yes"?>
<Relationships xmlns="http://schemas.openxmlformats.org/package/2006/relationships"><Relationship Id="rId1" Type="http://schemas.openxmlformats.org/officeDocument/2006/relationships/tags" Target="../tags/tag1423.xml"/><Relationship Id="rId2" Type="http://schemas.openxmlformats.org/officeDocument/2006/relationships/slideMaster" Target="../slideMasters/slideMaster130.xml"/></Relationships>
</file>

<file path=ppt/slideLayouts/_rels/slideLayout1541.xml.rels><?xml version="1.0" encoding="UTF-8" standalone="yes"?>
<Relationships xmlns="http://schemas.openxmlformats.org/package/2006/relationships"><Relationship Id="rId1" Type="http://schemas.openxmlformats.org/officeDocument/2006/relationships/tags" Target="../tags/tag1424.xml"/><Relationship Id="rId2" Type="http://schemas.openxmlformats.org/officeDocument/2006/relationships/slideMaster" Target="../slideMasters/slideMaster130.xml"/></Relationships>
</file>

<file path=ppt/slideLayouts/_rels/slideLayout1542.xml.rels><?xml version="1.0" encoding="UTF-8" standalone="yes"?>
<Relationships xmlns="http://schemas.openxmlformats.org/package/2006/relationships"><Relationship Id="rId1" Type="http://schemas.openxmlformats.org/officeDocument/2006/relationships/tags" Target="../tags/tag1425.xml"/><Relationship Id="rId2" Type="http://schemas.openxmlformats.org/officeDocument/2006/relationships/slideMaster" Target="../slideMasters/slideMaster130.xml"/></Relationships>
</file>

<file path=ppt/slideLayouts/_rels/slideLayout1543.xml.rels><?xml version="1.0" encoding="UTF-8" standalone="yes"?>
<Relationships xmlns="http://schemas.openxmlformats.org/package/2006/relationships"><Relationship Id="rId1" Type="http://schemas.openxmlformats.org/officeDocument/2006/relationships/tags" Target="../tags/tag1426.xml"/><Relationship Id="rId2" Type="http://schemas.openxmlformats.org/officeDocument/2006/relationships/slideMaster" Target="../slideMasters/slideMaster130.xml"/></Relationships>
</file>

<file path=ppt/slideLayouts/_rels/slideLayout1544.xml.rels><?xml version="1.0" encoding="UTF-8" standalone="yes"?>
<Relationships xmlns="http://schemas.openxmlformats.org/package/2006/relationships"><Relationship Id="rId1" Type="http://schemas.openxmlformats.org/officeDocument/2006/relationships/tags" Target="../tags/tag1427.xml"/><Relationship Id="rId2" Type="http://schemas.openxmlformats.org/officeDocument/2006/relationships/slideMaster" Target="../slideMasters/slideMaster130.xml"/></Relationships>
</file>

<file path=ppt/slideLayouts/_rels/slideLayout1545.xml.rels><?xml version="1.0" encoding="UTF-8" standalone="yes"?>
<Relationships xmlns="http://schemas.openxmlformats.org/package/2006/relationships"><Relationship Id="rId1" Type="http://schemas.openxmlformats.org/officeDocument/2006/relationships/tags" Target="../tags/tag1428.xml"/><Relationship Id="rId2" Type="http://schemas.openxmlformats.org/officeDocument/2006/relationships/slideMaster" Target="../slideMasters/slideMaster130.xml"/></Relationships>
</file>

<file path=ppt/slideLayouts/_rels/slideLayout1546.xml.rels><?xml version="1.0" encoding="UTF-8" standalone="yes"?>
<Relationships xmlns="http://schemas.openxmlformats.org/package/2006/relationships"><Relationship Id="rId1" Type="http://schemas.openxmlformats.org/officeDocument/2006/relationships/tags" Target="../tags/tag1429.xml"/><Relationship Id="rId2" Type="http://schemas.openxmlformats.org/officeDocument/2006/relationships/slideMaster" Target="../slideMasters/slideMaster130.xml"/></Relationships>
</file>

<file path=ppt/slideLayouts/_rels/slideLayout1547.xml.rels><?xml version="1.0" encoding="UTF-8" standalone="yes"?>
<Relationships xmlns="http://schemas.openxmlformats.org/package/2006/relationships"><Relationship Id="rId3" Type="http://schemas.openxmlformats.org/officeDocument/2006/relationships/tags" Target="../tags/tag1437.xml"/><Relationship Id="rId4" Type="http://schemas.openxmlformats.org/officeDocument/2006/relationships/slideMaster" Target="../slideMasters/slideMaster131.xml"/><Relationship Id="rId1" Type="http://schemas.openxmlformats.org/officeDocument/2006/relationships/tags" Target="../tags/tag1435.xml"/><Relationship Id="rId2" Type="http://schemas.openxmlformats.org/officeDocument/2006/relationships/tags" Target="../tags/tag1436.xml"/></Relationships>
</file>

<file path=ppt/slideLayouts/_rels/slideLayout1548.xml.rels><?xml version="1.0" encoding="UTF-8" standalone="yes"?>
<Relationships xmlns="http://schemas.openxmlformats.org/package/2006/relationships"><Relationship Id="rId3" Type="http://schemas.openxmlformats.org/officeDocument/2006/relationships/tags" Target="../tags/tag1440.xml"/><Relationship Id="rId4" Type="http://schemas.openxmlformats.org/officeDocument/2006/relationships/slideMaster" Target="../slideMasters/slideMaster131.xml"/><Relationship Id="rId1" Type="http://schemas.openxmlformats.org/officeDocument/2006/relationships/tags" Target="../tags/tag1438.xml"/><Relationship Id="rId2" Type="http://schemas.openxmlformats.org/officeDocument/2006/relationships/tags" Target="../tags/tag1439.xml"/></Relationships>
</file>

<file path=ppt/slideLayouts/_rels/slideLayout1549.xml.rels><?xml version="1.0" encoding="UTF-8" standalone="yes"?>
<Relationships xmlns="http://schemas.openxmlformats.org/package/2006/relationships"><Relationship Id="rId3" Type="http://schemas.openxmlformats.org/officeDocument/2006/relationships/tags" Target="../tags/tag1443.xml"/><Relationship Id="rId4" Type="http://schemas.openxmlformats.org/officeDocument/2006/relationships/slideMaster" Target="../slideMasters/slideMaster131.xml"/><Relationship Id="rId1" Type="http://schemas.openxmlformats.org/officeDocument/2006/relationships/tags" Target="../tags/tag1441.xml"/><Relationship Id="rId2" Type="http://schemas.openxmlformats.org/officeDocument/2006/relationships/tags" Target="../tags/tag14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0.xml.rels><?xml version="1.0" encoding="UTF-8" standalone="yes"?>
<Relationships xmlns="http://schemas.openxmlformats.org/package/2006/relationships"><Relationship Id="rId3" Type="http://schemas.openxmlformats.org/officeDocument/2006/relationships/tags" Target="../tags/tag1446.xml"/><Relationship Id="rId4" Type="http://schemas.openxmlformats.org/officeDocument/2006/relationships/slideMaster" Target="../slideMasters/slideMaster131.xml"/><Relationship Id="rId1" Type="http://schemas.openxmlformats.org/officeDocument/2006/relationships/tags" Target="../tags/tag1444.xml"/><Relationship Id="rId2" Type="http://schemas.openxmlformats.org/officeDocument/2006/relationships/tags" Target="../tags/tag1445.xml"/></Relationships>
</file>

<file path=ppt/slideLayouts/_rels/slideLayout1551.xml.rels><?xml version="1.0" encoding="UTF-8" standalone="yes"?>
<Relationships xmlns="http://schemas.openxmlformats.org/package/2006/relationships"><Relationship Id="rId3" Type="http://schemas.openxmlformats.org/officeDocument/2006/relationships/tags" Target="../tags/tag1449.xml"/><Relationship Id="rId4" Type="http://schemas.openxmlformats.org/officeDocument/2006/relationships/slideMaster" Target="../slideMasters/slideMaster131.xml"/><Relationship Id="rId1" Type="http://schemas.openxmlformats.org/officeDocument/2006/relationships/tags" Target="../tags/tag1447.xml"/><Relationship Id="rId2" Type="http://schemas.openxmlformats.org/officeDocument/2006/relationships/tags" Target="../tags/tag1448.xml"/></Relationships>
</file>

<file path=ppt/slideLayouts/_rels/slideLayout1552.xml.rels><?xml version="1.0" encoding="UTF-8" standalone="yes"?>
<Relationships xmlns="http://schemas.openxmlformats.org/package/2006/relationships"><Relationship Id="rId3" Type="http://schemas.openxmlformats.org/officeDocument/2006/relationships/tags" Target="../tags/tag1452.xml"/><Relationship Id="rId4" Type="http://schemas.openxmlformats.org/officeDocument/2006/relationships/slideMaster" Target="../slideMasters/slideMaster131.xml"/><Relationship Id="rId1" Type="http://schemas.openxmlformats.org/officeDocument/2006/relationships/tags" Target="../tags/tag1450.xml"/><Relationship Id="rId2" Type="http://schemas.openxmlformats.org/officeDocument/2006/relationships/tags" Target="../tags/tag1451.xml"/></Relationships>
</file>

<file path=ppt/slideLayouts/_rels/slideLayout1553.xml.rels><?xml version="1.0" encoding="UTF-8" standalone="yes"?>
<Relationships xmlns="http://schemas.openxmlformats.org/package/2006/relationships"><Relationship Id="rId3" Type="http://schemas.openxmlformats.org/officeDocument/2006/relationships/tags" Target="../tags/tag1455.xml"/><Relationship Id="rId4" Type="http://schemas.openxmlformats.org/officeDocument/2006/relationships/slideMaster" Target="../slideMasters/slideMaster131.xml"/><Relationship Id="rId1" Type="http://schemas.openxmlformats.org/officeDocument/2006/relationships/tags" Target="../tags/tag1453.xml"/><Relationship Id="rId2" Type="http://schemas.openxmlformats.org/officeDocument/2006/relationships/tags" Target="../tags/tag1454.xml"/></Relationships>
</file>

<file path=ppt/slideLayouts/_rels/slideLayout1554.xml.rels><?xml version="1.0" encoding="UTF-8" standalone="yes"?>
<Relationships xmlns="http://schemas.openxmlformats.org/package/2006/relationships"><Relationship Id="rId3" Type="http://schemas.openxmlformats.org/officeDocument/2006/relationships/tags" Target="../tags/tag1458.xml"/><Relationship Id="rId4" Type="http://schemas.openxmlformats.org/officeDocument/2006/relationships/slideMaster" Target="../slideMasters/slideMaster131.xml"/><Relationship Id="rId1" Type="http://schemas.openxmlformats.org/officeDocument/2006/relationships/tags" Target="../tags/tag1456.xml"/><Relationship Id="rId2" Type="http://schemas.openxmlformats.org/officeDocument/2006/relationships/tags" Target="../tags/tag1457.xml"/></Relationships>
</file>

<file path=ppt/slideLayouts/_rels/slideLayout1555.xml.rels><?xml version="1.0" encoding="UTF-8" standalone="yes"?>
<Relationships xmlns="http://schemas.openxmlformats.org/package/2006/relationships"><Relationship Id="rId3" Type="http://schemas.openxmlformats.org/officeDocument/2006/relationships/tags" Target="../tags/tag1461.xml"/><Relationship Id="rId4" Type="http://schemas.openxmlformats.org/officeDocument/2006/relationships/slideMaster" Target="../slideMasters/slideMaster131.xml"/><Relationship Id="rId1" Type="http://schemas.openxmlformats.org/officeDocument/2006/relationships/tags" Target="../tags/tag1459.xml"/><Relationship Id="rId2" Type="http://schemas.openxmlformats.org/officeDocument/2006/relationships/tags" Target="../tags/tag1460.xml"/></Relationships>
</file>

<file path=ppt/slideLayouts/_rels/slideLayout1556.xml.rels><?xml version="1.0" encoding="UTF-8" standalone="yes"?>
<Relationships xmlns="http://schemas.openxmlformats.org/package/2006/relationships"><Relationship Id="rId3" Type="http://schemas.openxmlformats.org/officeDocument/2006/relationships/tags" Target="../tags/tag1464.xml"/><Relationship Id="rId4" Type="http://schemas.openxmlformats.org/officeDocument/2006/relationships/slideMaster" Target="../slideMasters/slideMaster131.xml"/><Relationship Id="rId1" Type="http://schemas.openxmlformats.org/officeDocument/2006/relationships/tags" Target="../tags/tag1462.xml"/><Relationship Id="rId2" Type="http://schemas.openxmlformats.org/officeDocument/2006/relationships/tags" Target="../tags/tag1463.xml"/></Relationships>
</file>

<file path=ppt/slideLayouts/_rels/slideLayout1557.xml.rels><?xml version="1.0" encoding="UTF-8" standalone="yes"?>
<Relationships xmlns="http://schemas.openxmlformats.org/package/2006/relationships"><Relationship Id="rId3" Type="http://schemas.openxmlformats.org/officeDocument/2006/relationships/tags" Target="../tags/tag1467.xml"/><Relationship Id="rId4" Type="http://schemas.openxmlformats.org/officeDocument/2006/relationships/slideMaster" Target="../slideMasters/slideMaster131.xml"/><Relationship Id="rId1" Type="http://schemas.openxmlformats.org/officeDocument/2006/relationships/tags" Target="../tags/tag1465.xml"/><Relationship Id="rId2" Type="http://schemas.openxmlformats.org/officeDocument/2006/relationships/tags" Target="../tags/tag1466.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xml.rels><?xml version="1.0" encoding="UTF-8" standalone="yes"?>
<Relationships xmlns="http://schemas.openxmlformats.org/package/2006/relationships"><Relationship Id="rId3" Type="http://schemas.openxmlformats.org/officeDocument/2006/relationships/tags" Target="../tags/tag30.xml"/><Relationship Id="rId4" Type="http://schemas.openxmlformats.org/officeDocument/2006/relationships/slideMaster" Target="../slideMasters/slideMaster12.xml"/><Relationship Id="rId1" Type="http://schemas.openxmlformats.org/officeDocument/2006/relationships/tags" Target="../tags/tag28.xml"/><Relationship Id="rId2" Type="http://schemas.openxmlformats.org/officeDocument/2006/relationships/tags" Target="../tags/tag29.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7.xml.rels><?xml version="1.0" encoding="UTF-8" standalone="yes"?>
<Relationships xmlns="http://schemas.openxmlformats.org/package/2006/relationships"><Relationship Id="rId1" Type="http://schemas.openxmlformats.org/officeDocument/2006/relationships/tags" Target="../tags/tag31.xml"/><Relationship Id="rId2" Type="http://schemas.openxmlformats.org/officeDocument/2006/relationships/slideMaster" Target="../slideMasters/slideMaster12.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649.xml.rels><?xml version="1.0" encoding="UTF-8" standalone="yes"?>
<Relationships xmlns="http://schemas.openxmlformats.org/package/2006/relationships"><Relationship Id="rId3" Type="http://schemas.openxmlformats.org/officeDocument/2006/relationships/tags" Target="../tags/tag1491.xml"/><Relationship Id="rId4" Type="http://schemas.openxmlformats.org/officeDocument/2006/relationships/slideMaster" Target="../slideMasters/slideMaster138.xml"/><Relationship Id="rId1" Type="http://schemas.openxmlformats.org/officeDocument/2006/relationships/tags" Target="../tags/tag1489.xml"/><Relationship Id="rId2" Type="http://schemas.openxmlformats.org/officeDocument/2006/relationships/tags" Target="../tags/tag149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676.xml.rels><?xml version="1.0" encoding="UTF-8" standalone="yes"?>
<Relationships xmlns="http://schemas.openxmlformats.org/package/2006/relationships"><Relationship Id="rId3" Type="http://schemas.openxmlformats.org/officeDocument/2006/relationships/tags" Target="../tags/tag1500.xml"/><Relationship Id="rId4" Type="http://schemas.openxmlformats.org/officeDocument/2006/relationships/slideMaster" Target="../slideMasters/slideMaster140.xml"/><Relationship Id="rId1" Type="http://schemas.openxmlformats.org/officeDocument/2006/relationships/tags" Target="../tags/tag1498.xml"/><Relationship Id="rId2" Type="http://schemas.openxmlformats.org/officeDocument/2006/relationships/tags" Target="../tags/tag1499.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948.xml.rels><?xml version="1.0" encoding="UTF-8" standalone="yes"?>
<Relationships xmlns="http://schemas.openxmlformats.org/package/2006/relationships"><Relationship Id="rId3" Type="http://schemas.openxmlformats.org/officeDocument/2006/relationships/tags" Target="../tags/tag1529.xml"/><Relationship Id="rId4" Type="http://schemas.openxmlformats.org/officeDocument/2006/relationships/slideMaster" Target="../slideMasters/slideMaster162.xml"/><Relationship Id="rId1" Type="http://schemas.openxmlformats.org/officeDocument/2006/relationships/tags" Target="../tags/tag1527.xml"/><Relationship Id="rId2" Type="http://schemas.openxmlformats.org/officeDocument/2006/relationships/tags" Target="../tags/tag1528.xml"/></Relationships>
</file>

<file path=ppt/slideLayouts/_rels/slideLayout1949.xml.rels><?xml version="1.0" encoding="UTF-8" standalone="yes"?>
<Relationships xmlns="http://schemas.openxmlformats.org/package/2006/relationships"><Relationship Id="rId3" Type="http://schemas.openxmlformats.org/officeDocument/2006/relationships/tags" Target="../tags/tag1532.xml"/><Relationship Id="rId4" Type="http://schemas.openxmlformats.org/officeDocument/2006/relationships/slideMaster" Target="../slideMasters/slideMaster162.xml"/><Relationship Id="rId1" Type="http://schemas.openxmlformats.org/officeDocument/2006/relationships/tags" Target="../tags/tag1530.xml"/><Relationship Id="rId2" Type="http://schemas.openxmlformats.org/officeDocument/2006/relationships/tags" Target="../tags/tag153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50.xml.rels><?xml version="1.0" encoding="UTF-8" standalone="yes"?>
<Relationships xmlns="http://schemas.openxmlformats.org/package/2006/relationships"><Relationship Id="rId3" Type="http://schemas.openxmlformats.org/officeDocument/2006/relationships/tags" Target="../tags/tag1535.xml"/><Relationship Id="rId4" Type="http://schemas.openxmlformats.org/officeDocument/2006/relationships/slideMaster" Target="../slideMasters/slideMaster162.xml"/><Relationship Id="rId1" Type="http://schemas.openxmlformats.org/officeDocument/2006/relationships/tags" Target="../tags/tag1533.xml"/><Relationship Id="rId2" Type="http://schemas.openxmlformats.org/officeDocument/2006/relationships/tags" Target="../tags/tag1534.xml"/></Relationships>
</file>

<file path=ppt/slideLayouts/_rels/slideLayout1951.xml.rels><?xml version="1.0" encoding="UTF-8" standalone="yes"?>
<Relationships xmlns="http://schemas.openxmlformats.org/package/2006/relationships"><Relationship Id="rId3" Type="http://schemas.openxmlformats.org/officeDocument/2006/relationships/tags" Target="../tags/tag1538.xml"/><Relationship Id="rId4" Type="http://schemas.openxmlformats.org/officeDocument/2006/relationships/slideMaster" Target="../slideMasters/slideMaster162.xml"/><Relationship Id="rId1" Type="http://schemas.openxmlformats.org/officeDocument/2006/relationships/tags" Target="../tags/tag1536.xml"/><Relationship Id="rId2" Type="http://schemas.openxmlformats.org/officeDocument/2006/relationships/tags" Target="../tags/tag1537.xml"/></Relationships>
</file>

<file path=ppt/slideLayouts/_rels/slideLayout1952.xml.rels><?xml version="1.0" encoding="UTF-8" standalone="yes"?>
<Relationships xmlns="http://schemas.openxmlformats.org/package/2006/relationships"><Relationship Id="rId3" Type="http://schemas.openxmlformats.org/officeDocument/2006/relationships/tags" Target="../tags/tag1541.xml"/><Relationship Id="rId4" Type="http://schemas.openxmlformats.org/officeDocument/2006/relationships/slideMaster" Target="../slideMasters/slideMaster162.xml"/><Relationship Id="rId1" Type="http://schemas.openxmlformats.org/officeDocument/2006/relationships/tags" Target="../tags/tag1539.xml"/><Relationship Id="rId2" Type="http://schemas.openxmlformats.org/officeDocument/2006/relationships/tags" Target="../tags/tag1540.xml"/></Relationships>
</file>

<file path=ppt/slideLayouts/_rels/slideLayout1953.xml.rels><?xml version="1.0" encoding="UTF-8" standalone="yes"?>
<Relationships xmlns="http://schemas.openxmlformats.org/package/2006/relationships"><Relationship Id="rId3" Type="http://schemas.openxmlformats.org/officeDocument/2006/relationships/tags" Target="../tags/tag1544.xml"/><Relationship Id="rId4" Type="http://schemas.openxmlformats.org/officeDocument/2006/relationships/slideMaster" Target="../slideMasters/slideMaster162.xml"/><Relationship Id="rId1" Type="http://schemas.openxmlformats.org/officeDocument/2006/relationships/tags" Target="../tags/tag1542.xml"/><Relationship Id="rId2" Type="http://schemas.openxmlformats.org/officeDocument/2006/relationships/tags" Target="../tags/tag1543.xml"/></Relationships>
</file>

<file path=ppt/slideLayouts/_rels/slideLayout1954.xml.rels><?xml version="1.0" encoding="UTF-8" standalone="yes"?>
<Relationships xmlns="http://schemas.openxmlformats.org/package/2006/relationships"><Relationship Id="rId3" Type="http://schemas.openxmlformats.org/officeDocument/2006/relationships/tags" Target="../tags/tag1547.xml"/><Relationship Id="rId4" Type="http://schemas.openxmlformats.org/officeDocument/2006/relationships/slideMaster" Target="../slideMasters/slideMaster162.xml"/><Relationship Id="rId1" Type="http://schemas.openxmlformats.org/officeDocument/2006/relationships/tags" Target="../tags/tag1545.xml"/><Relationship Id="rId2" Type="http://schemas.openxmlformats.org/officeDocument/2006/relationships/tags" Target="../tags/tag1546.xml"/></Relationships>
</file>

<file path=ppt/slideLayouts/_rels/slideLayout1955.xml.rels><?xml version="1.0" encoding="UTF-8" standalone="yes"?>
<Relationships xmlns="http://schemas.openxmlformats.org/package/2006/relationships"><Relationship Id="rId3" Type="http://schemas.openxmlformats.org/officeDocument/2006/relationships/tags" Target="../tags/tag1550.xml"/><Relationship Id="rId4" Type="http://schemas.openxmlformats.org/officeDocument/2006/relationships/slideMaster" Target="../slideMasters/slideMaster162.xml"/><Relationship Id="rId1" Type="http://schemas.openxmlformats.org/officeDocument/2006/relationships/tags" Target="../tags/tag1548.xml"/><Relationship Id="rId2" Type="http://schemas.openxmlformats.org/officeDocument/2006/relationships/tags" Target="../tags/tag1549.xml"/></Relationships>
</file>

<file path=ppt/slideLayouts/_rels/slideLayout1956.xml.rels><?xml version="1.0" encoding="UTF-8" standalone="yes"?>
<Relationships xmlns="http://schemas.openxmlformats.org/package/2006/relationships"><Relationship Id="rId3" Type="http://schemas.openxmlformats.org/officeDocument/2006/relationships/tags" Target="../tags/tag1553.xml"/><Relationship Id="rId4" Type="http://schemas.openxmlformats.org/officeDocument/2006/relationships/slideMaster" Target="../slideMasters/slideMaster162.xml"/><Relationship Id="rId1" Type="http://schemas.openxmlformats.org/officeDocument/2006/relationships/tags" Target="../tags/tag1551.xml"/><Relationship Id="rId2" Type="http://schemas.openxmlformats.org/officeDocument/2006/relationships/tags" Target="../tags/tag1552.xml"/></Relationships>
</file>

<file path=ppt/slideLayouts/_rels/slideLayout1957.xml.rels><?xml version="1.0" encoding="UTF-8" standalone="yes"?>
<Relationships xmlns="http://schemas.openxmlformats.org/package/2006/relationships"><Relationship Id="rId3" Type="http://schemas.openxmlformats.org/officeDocument/2006/relationships/tags" Target="../tags/tag1556.xml"/><Relationship Id="rId4" Type="http://schemas.openxmlformats.org/officeDocument/2006/relationships/slideMaster" Target="../slideMasters/slideMaster162.xml"/><Relationship Id="rId1" Type="http://schemas.openxmlformats.org/officeDocument/2006/relationships/tags" Target="../tags/tag1554.xml"/><Relationship Id="rId2" Type="http://schemas.openxmlformats.org/officeDocument/2006/relationships/tags" Target="../tags/tag1555.xml"/></Relationships>
</file>

<file path=ppt/slideLayouts/_rels/slideLayout1958.xml.rels><?xml version="1.0" encoding="UTF-8" standalone="yes"?>
<Relationships xmlns="http://schemas.openxmlformats.org/package/2006/relationships"><Relationship Id="rId3" Type="http://schemas.openxmlformats.org/officeDocument/2006/relationships/tags" Target="../tags/tag1559.xml"/><Relationship Id="rId4" Type="http://schemas.openxmlformats.org/officeDocument/2006/relationships/slideMaster" Target="../slideMasters/slideMaster162.xml"/><Relationship Id="rId1" Type="http://schemas.openxmlformats.org/officeDocument/2006/relationships/tags" Target="../tags/tag1557.xml"/><Relationship Id="rId2" Type="http://schemas.openxmlformats.org/officeDocument/2006/relationships/tags" Target="../tags/tag1558.xml"/></Relationships>
</file>

<file path=ppt/slideLayouts/_rels/slideLayout1959.xml.rels><?xml version="1.0" encoding="UTF-8" standalone="yes"?>
<Relationships xmlns="http://schemas.openxmlformats.org/package/2006/relationships"><Relationship Id="rId1" Type="http://schemas.openxmlformats.org/officeDocument/2006/relationships/tags" Target="../tags/tag1560.xml"/><Relationship Id="rId2" Type="http://schemas.openxmlformats.org/officeDocument/2006/relationships/slideMaster" Target="../slideMasters/slideMaster16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60.xml.rels><?xml version="1.0" encoding="UTF-8" standalone="yes"?>
<Relationships xmlns="http://schemas.openxmlformats.org/package/2006/relationships"><Relationship Id="rId3" Type="http://schemas.openxmlformats.org/officeDocument/2006/relationships/tags" Target="../tags/tag1563.xml"/><Relationship Id="rId4" Type="http://schemas.openxmlformats.org/officeDocument/2006/relationships/slideMaster" Target="../slideMasters/slideMaster162.xml"/><Relationship Id="rId1" Type="http://schemas.openxmlformats.org/officeDocument/2006/relationships/tags" Target="../tags/tag1561.xml"/><Relationship Id="rId2" Type="http://schemas.openxmlformats.org/officeDocument/2006/relationships/tags" Target="../tags/tag1562.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987.xml.rels><?xml version="1.0" encoding="UTF-8" standalone="yes"?>
<Relationships xmlns="http://schemas.openxmlformats.org/package/2006/relationships"><Relationship Id="rId1" Type="http://schemas.openxmlformats.org/officeDocument/2006/relationships/tags" Target="../tags/tag1575.xml"/><Relationship Id="rId2" Type="http://schemas.openxmlformats.org/officeDocument/2006/relationships/slideMaster" Target="../slideMasters/slideMaster164.xml"/></Relationships>
</file>

<file path=ppt/slideLayouts/_rels/slideLayout1988.xml.rels><?xml version="1.0" encoding="UTF-8" standalone="yes"?>
<Relationships xmlns="http://schemas.openxmlformats.org/package/2006/relationships"><Relationship Id="rId3" Type="http://schemas.openxmlformats.org/officeDocument/2006/relationships/tags" Target="../tags/tag1578.xml"/><Relationship Id="rId4" Type="http://schemas.openxmlformats.org/officeDocument/2006/relationships/slideMaster" Target="../slideMasters/slideMaster164.xml"/><Relationship Id="rId1" Type="http://schemas.openxmlformats.org/officeDocument/2006/relationships/tags" Target="../tags/tag1576.xml"/><Relationship Id="rId2" Type="http://schemas.openxmlformats.org/officeDocument/2006/relationships/tags" Target="../tags/tag1577.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2002.xml.rels><?xml version="1.0" encoding="UTF-8" standalone="yes"?>
<Relationships xmlns="http://schemas.openxmlformats.org/package/2006/relationships"><Relationship Id="rId3" Type="http://schemas.openxmlformats.org/officeDocument/2006/relationships/tags" Target="../tags/tag1584.xml"/><Relationship Id="rId4" Type="http://schemas.openxmlformats.org/officeDocument/2006/relationships/slideMaster" Target="../slideMasters/slideMaster165.xml"/><Relationship Id="rId1" Type="http://schemas.openxmlformats.org/officeDocument/2006/relationships/tags" Target="../tags/tag1582.xml"/><Relationship Id="rId2" Type="http://schemas.openxmlformats.org/officeDocument/2006/relationships/tags" Target="../tags/tag1583.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016.xml.rels><?xml version="1.0" encoding="UTF-8" standalone="yes"?>
<Relationships xmlns="http://schemas.openxmlformats.org/package/2006/relationships"><Relationship Id="rId3" Type="http://schemas.openxmlformats.org/officeDocument/2006/relationships/tags" Target="../tags/tag1590.xml"/><Relationship Id="rId4" Type="http://schemas.openxmlformats.org/officeDocument/2006/relationships/slideMaster" Target="../slideMasters/slideMaster166.xml"/><Relationship Id="rId1" Type="http://schemas.openxmlformats.org/officeDocument/2006/relationships/tags" Target="../tags/tag1588.xml"/><Relationship Id="rId2" Type="http://schemas.openxmlformats.org/officeDocument/2006/relationships/tags" Target="../tags/tag1589.xml"/></Relationships>
</file>

<file path=ppt/slideLayouts/_rels/slideLayout2017.xml.rels><?xml version="1.0" encoding="UTF-8" standalone="yes"?>
<Relationships xmlns="http://schemas.openxmlformats.org/package/2006/relationships"><Relationship Id="rId3" Type="http://schemas.openxmlformats.org/officeDocument/2006/relationships/tags" Target="../tags/tag1593.xml"/><Relationship Id="rId4" Type="http://schemas.openxmlformats.org/officeDocument/2006/relationships/slideMaster" Target="../slideMasters/slideMaster166.xml"/><Relationship Id="rId1" Type="http://schemas.openxmlformats.org/officeDocument/2006/relationships/tags" Target="../tags/tag1591.xml"/><Relationship Id="rId2" Type="http://schemas.openxmlformats.org/officeDocument/2006/relationships/tags" Target="../tags/tag1592.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083.xml.rels><?xml version="1.0" encoding="UTF-8" standalone="yes"?>
<Relationships xmlns="http://schemas.openxmlformats.org/package/2006/relationships"><Relationship Id="rId3" Type="http://schemas.openxmlformats.org/officeDocument/2006/relationships/tags" Target="../tags/tag1621.xml"/><Relationship Id="rId4" Type="http://schemas.openxmlformats.org/officeDocument/2006/relationships/slideMaster" Target="../slideMasters/slideMaster172.xml"/><Relationship Id="rId1" Type="http://schemas.openxmlformats.org/officeDocument/2006/relationships/tags" Target="../tags/tag1619.xml"/><Relationship Id="rId2" Type="http://schemas.openxmlformats.org/officeDocument/2006/relationships/tags" Target="../tags/tag1620.xml"/></Relationships>
</file>

<file path=ppt/slideLayouts/_rels/slideLayout2084.xml.rels><?xml version="1.0" encoding="UTF-8" standalone="yes"?>
<Relationships xmlns="http://schemas.openxmlformats.org/package/2006/relationships"><Relationship Id="rId3" Type="http://schemas.openxmlformats.org/officeDocument/2006/relationships/tags" Target="../tags/tag1624.xml"/><Relationship Id="rId4" Type="http://schemas.openxmlformats.org/officeDocument/2006/relationships/slideMaster" Target="../slideMasters/slideMaster172.xml"/><Relationship Id="rId1" Type="http://schemas.openxmlformats.org/officeDocument/2006/relationships/tags" Target="../tags/tag1622.xml"/><Relationship Id="rId2" Type="http://schemas.openxmlformats.org/officeDocument/2006/relationships/tags" Target="../tags/tag1623.xml"/></Relationships>
</file>

<file path=ppt/slideLayouts/_rels/slideLayout2085.xml.rels><?xml version="1.0" encoding="UTF-8" standalone="yes"?>
<Relationships xmlns="http://schemas.openxmlformats.org/package/2006/relationships"><Relationship Id="rId3" Type="http://schemas.openxmlformats.org/officeDocument/2006/relationships/tags" Target="../tags/tag1627.xml"/><Relationship Id="rId4" Type="http://schemas.openxmlformats.org/officeDocument/2006/relationships/slideMaster" Target="../slideMasters/slideMaster172.xml"/><Relationship Id="rId1" Type="http://schemas.openxmlformats.org/officeDocument/2006/relationships/tags" Target="../tags/tag1625.xml"/><Relationship Id="rId2" Type="http://schemas.openxmlformats.org/officeDocument/2006/relationships/tags" Target="../tags/tag1626.xml"/></Relationships>
</file>

<file path=ppt/slideLayouts/_rels/slideLayout2086.xml.rels><?xml version="1.0" encoding="UTF-8" standalone="yes"?>
<Relationships xmlns="http://schemas.openxmlformats.org/package/2006/relationships"><Relationship Id="rId3" Type="http://schemas.openxmlformats.org/officeDocument/2006/relationships/tags" Target="../tags/tag1630.xml"/><Relationship Id="rId4" Type="http://schemas.openxmlformats.org/officeDocument/2006/relationships/slideMaster" Target="../slideMasters/slideMaster172.xml"/><Relationship Id="rId1" Type="http://schemas.openxmlformats.org/officeDocument/2006/relationships/tags" Target="../tags/tag1628.xml"/><Relationship Id="rId2" Type="http://schemas.openxmlformats.org/officeDocument/2006/relationships/tags" Target="../tags/tag1629.xml"/></Relationships>
</file>

<file path=ppt/slideLayouts/_rels/slideLayout2087.xml.rels><?xml version="1.0" encoding="UTF-8" standalone="yes"?>
<Relationships xmlns="http://schemas.openxmlformats.org/package/2006/relationships"><Relationship Id="rId3" Type="http://schemas.openxmlformats.org/officeDocument/2006/relationships/tags" Target="../tags/tag1633.xml"/><Relationship Id="rId4" Type="http://schemas.openxmlformats.org/officeDocument/2006/relationships/slideMaster" Target="../slideMasters/slideMaster172.xml"/><Relationship Id="rId1" Type="http://schemas.openxmlformats.org/officeDocument/2006/relationships/tags" Target="../tags/tag1631.xml"/><Relationship Id="rId2" Type="http://schemas.openxmlformats.org/officeDocument/2006/relationships/tags" Target="../tags/tag1632.xml"/></Relationships>
</file>

<file path=ppt/slideLayouts/_rels/slideLayout2088.xml.rels><?xml version="1.0" encoding="UTF-8" standalone="yes"?>
<Relationships xmlns="http://schemas.openxmlformats.org/package/2006/relationships"><Relationship Id="rId3" Type="http://schemas.openxmlformats.org/officeDocument/2006/relationships/tags" Target="../tags/tag1636.xml"/><Relationship Id="rId4" Type="http://schemas.openxmlformats.org/officeDocument/2006/relationships/slideMaster" Target="../slideMasters/slideMaster172.xml"/><Relationship Id="rId1" Type="http://schemas.openxmlformats.org/officeDocument/2006/relationships/tags" Target="../tags/tag1634.xml"/><Relationship Id="rId2" Type="http://schemas.openxmlformats.org/officeDocument/2006/relationships/tags" Target="../tags/tag1635.xml"/></Relationships>
</file>

<file path=ppt/slideLayouts/_rels/slideLayout2089.xml.rels><?xml version="1.0" encoding="UTF-8" standalone="yes"?>
<Relationships xmlns="http://schemas.openxmlformats.org/package/2006/relationships"><Relationship Id="rId3" Type="http://schemas.openxmlformats.org/officeDocument/2006/relationships/tags" Target="../tags/tag1639.xml"/><Relationship Id="rId4" Type="http://schemas.openxmlformats.org/officeDocument/2006/relationships/slideMaster" Target="../slideMasters/slideMaster172.xml"/><Relationship Id="rId1" Type="http://schemas.openxmlformats.org/officeDocument/2006/relationships/tags" Target="../tags/tag1637.xml"/><Relationship Id="rId2" Type="http://schemas.openxmlformats.org/officeDocument/2006/relationships/tags" Target="../tags/tag163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0.xml.rels><?xml version="1.0" encoding="UTF-8" standalone="yes"?>
<Relationships xmlns="http://schemas.openxmlformats.org/package/2006/relationships"><Relationship Id="rId3" Type="http://schemas.openxmlformats.org/officeDocument/2006/relationships/tags" Target="../tags/tag1642.xml"/><Relationship Id="rId4" Type="http://schemas.openxmlformats.org/officeDocument/2006/relationships/slideMaster" Target="../slideMasters/slideMaster172.xml"/><Relationship Id="rId1" Type="http://schemas.openxmlformats.org/officeDocument/2006/relationships/tags" Target="../tags/tag1640.xml"/><Relationship Id="rId2" Type="http://schemas.openxmlformats.org/officeDocument/2006/relationships/tags" Target="../tags/tag1641.xml"/></Relationships>
</file>

<file path=ppt/slideLayouts/_rels/slideLayout2091.xml.rels><?xml version="1.0" encoding="UTF-8" standalone="yes"?>
<Relationships xmlns="http://schemas.openxmlformats.org/package/2006/relationships"><Relationship Id="rId3" Type="http://schemas.openxmlformats.org/officeDocument/2006/relationships/tags" Target="../tags/tag1645.xml"/><Relationship Id="rId4" Type="http://schemas.openxmlformats.org/officeDocument/2006/relationships/slideMaster" Target="../slideMasters/slideMaster172.xml"/><Relationship Id="rId1" Type="http://schemas.openxmlformats.org/officeDocument/2006/relationships/tags" Target="../tags/tag1643.xml"/><Relationship Id="rId2" Type="http://schemas.openxmlformats.org/officeDocument/2006/relationships/tags" Target="../tags/tag1644.xml"/></Relationships>
</file>

<file path=ppt/slideLayouts/_rels/slideLayout2092.xml.rels><?xml version="1.0" encoding="UTF-8" standalone="yes"?>
<Relationships xmlns="http://schemas.openxmlformats.org/package/2006/relationships"><Relationship Id="rId3" Type="http://schemas.openxmlformats.org/officeDocument/2006/relationships/tags" Target="../tags/tag1648.xml"/><Relationship Id="rId4" Type="http://schemas.openxmlformats.org/officeDocument/2006/relationships/slideMaster" Target="../slideMasters/slideMaster172.xml"/><Relationship Id="rId1" Type="http://schemas.openxmlformats.org/officeDocument/2006/relationships/tags" Target="../tags/tag1646.xml"/><Relationship Id="rId2" Type="http://schemas.openxmlformats.org/officeDocument/2006/relationships/tags" Target="../tags/tag1647.xml"/></Relationships>
</file>

<file path=ppt/slideLayouts/_rels/slideLayout2093.xml.rels><?xml version="1.0" encoding="UTF-8" standalone="yes"?>
<Relationships xmlns="http://schemas.openxmlformats.org/package/2006/relationships"><Relationship Id="rId3" Type="http://schemas.openxmlformats.org/officeDocument/2006/relationships/tags" Target="../tags/tag1651.xml"/><Relationship Id="rId4" Type="http://schemas.openxmlformats.org/officeDocument/2006/relationships/slideMaster" Target="../slideMasters/slideMaster172.xml"/><Relationship Id="rId1" Type="http://schemas.openxmlformats.org/officeDocument/2006/relationships/tags" Target="../tags/tag1649.xml"/><Relationship Id="rId2" Type="http://schemas.openxmlformats.org/officeDocument/2006/relationships/tags" Target="../tags/tag1650.xml"/></Relationships>
</file>

<file path=ppt/slideLayouts/_rels/slideLayout2094.xml.rels><?xml version="1.0" encoding="UTF-8" standalone="yes"?>
<Relationships xmlns="http://schemas.openxmlformats.org/package/2006/relationships"><Relationship Id="rId3" Type="http://schemas.openxmlformats.org/officeDocument/2006/relationships/tags" Target="../tags/tag1659.xml"/><Relationship Id="rId4" Type="http://schemas.openxmlformats.org/officeDocument/2006/relationships/slideMaster" Target="../slideMasters/slideMaster173.xml"/><Relationship Id="rId1" Type="http://schemas.openxmlformats.org/officeDocument/2006/relationships/tags" Target="../tags/tag1657.xml"/><Relationship Id="rId2" Type="http://schemas.openxmlformats.org/officeDocument/2006/relationships/tags" Target="../tags/tag1658.xml"/></Relationships>
</file>

<file path=ppt/slideLayouts/_rels/slideLayout2095.xml.rels><?xml version="1.0" encoding="UTF-8" standalone="yes"?>
<Relationships xmlns="http://schemas.openxmlformats.org/package/2006/relationships"><Relationship Id="rId3" Type="http://schemas.openxmlformats.org/officeDocument/2006/relationships/tags" Target="../tags/tag1662.xml"/><Relationship Id="rId4" Type="http://schemas.openxmlformats.org/officeDocument/2006/relationships/slideMaster" Target="../slideMasters/slideMaster173.xml"/><Relationship Id="rId1" Type="http://schemas.openxmlformats.org/officeDocument/2006/relationships/tags" Target="../tags/tag1660.xml"/><Relationship Id="rId2" Type="http://schemas.openxmlformats.org/officeDocument/2006/relationships/tags" Target="../tags/tag1661.xml"/></Relationships>
</file>

<file path=ppt/slideLayouts/_rels/slideLayout2096.xml.rels><?xml version="1.0" encoding="UTF-8" standalone="yes"?>
<Relationships xmlns="http://schemas.openxmlformats.org/package/2006/relationships"><Relationship Id="rId3" Type="http://schemas.openxmlformats.org/officeDocument/2006/relationships/tags" Target="../tags/tag1665.xml"/><Relationship Id="rId4" Type="http://schemas.openxmlformats.org/officeDocument/2006/relationships/slideMaster" Target="../slideMasters/slideMaster173.xml"/><Relationship Id="rId1" Type="http://schemas.openxmlformats.org/officeDocument/2006/relationships/tags" Target="../tags/tag1663.xml"/><Relationship Id="rId2" Type="http://schemas.openxmlformats.org/officeDocument/2006/relationships/tags" Target="../tags/tag1664.xml"/></Relationships>
</file>

<file path=ppt/slideLayouts/_rels/slideLayout2097.xml.rels><?xml version="1.0" encoding="UTF-8" standalone="yes"?>
<Relationships xmlns="http://schemas.openxmlformats.org/package/2006/relationships"><Relationship Id="rId3" Type="http://schemas.openxmlformats.org/officeDocument/2006/relationships/tags" Target="../tags/tag1668.xml"/><Relationship Id="rId4" Type="http://schemas.openxmlformats.org/officeDocument/2006/relationships/slideMaster" Target="../slideMasters/slideMaster173.xml"/><Relationship Id="rId1" Type="http://schemas.openxmlformats.org/officeDocument/2006/relationships/tags" Target="../tags/tag1666.xml"/><Relationship Id="rId2" Type="http://schemas.openxmlformats.org/officeDocument/2006/relationships/tags" Target="../tags/tag1667.xml"/></Relationships>
</file>

<file path=ppt/slideLayouts/_rels/slideLayout2098.xml.rels><?xml version="1.0" encoding="UTF-8" standalone="yes"?>
<Relationships xmlns="http://schemas.openxmlformats.org/package/2006/relationships"><Relationship Id="rId3" Type="http://schemas.openxmlformats.org/officeDocument/2006/relationships/tags" Target="../tags/tag1671.xml"/><Relationship Id="rId4" Type="http://schemas.openxmlformats.org/officeDocument/2006/relationships/slideMaster" Target="../slideMasters/slideMaster173.xml"/><Relationship Id="rId1" Type="http://schemas.openxmlformats.org/officeDocument/2006/relationships/tags" Target="../tags/tag1669.xml"/><Relationship Id="rId2" Type="http://schemas.openxmlformats.org/officeDocument/2006/relationships/tags" Target="../tags/tag1670.xml"/></Relationships>
</file>

<file path=ppt/slideLayouts/_rels/slideLayout2099.xml.rels><?xml version="1.0" encoding="UTF-8" standalone="yes"?>
<Relationships xmlns="http://schemas.openxmlformats.org/package/2006/relationships"><Relationship Id="rId3" Type="http://schemas.openxmlformats.org/officeDocument/2006/relationships/tags" Target="../tags/tag1674.xml"/><Relationship Id="rId4" Type="http://schemas.openxmlformats.org/officeDocument/2006/relationships/slideMaster" Target="../slideMasters/slideMaster173.xml"/><Relationship Id="rId1" Type="http://schemas.openxmlformats.org/officeDocument/2006/relationships/tags" Target="../tags/tag1672.xml"/><Relationship Id="rId2" Type="http://schemas.openxmlformats.org/officeDocument/2006/relationships/tags" Target="../tags/tag167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00.xml.rels><?xml version="1.0" encoding="UTF-8" standalone="yes"?>
<Relationships xmlns="http://schemas.openxmlformats.org/package/2006/relationships"><Relationship Id="rId3" Type="http://schemas.openxmlformats.org/officeDocument/2006/relationships/tags" Target="../tags/tag1677.xml"/><Relationship Id="rId4" Type="http://schemas.openxmlformats.org/officeDocument/2006/relationships/slideMaster" Target="../slideMasters/slideMaster173.xml"/><Relationship Id="rId1" Type="http://schemas.openxmlformats.org/officeDocument/2006/relationships/tags" Target="../tags/tag1675.xml"/><Relationship Id="rId2" Type="http://schemas.openxmlformats.org/officeDocument/2006/relationships/tags" Target="../tags/tag1676.xml"/></Relationships>
</file>

<file path=ppt/slideLayouts/_rels/slideLayout2101.xml.rels><?xml version="1.0" encoding="UTF-8" standalone="yes"?>
<Relationships xmlns="http://schemas.openxmlformats.org/package/2006/relationships"><Relationship Id="rId3" Type="http://schemas.openxmlformats.org/officeDocument/2006/relationships/tags" Target="../tags/tag1680.xml"/><Relationship Id="rId4" Type="http://schemas.openxmlformats.org/officeDocument/2006/relationships/slideMaster" Target="../slideMasters/slideMaster173.xml"/><Relationship Id="rId1" Type="http://schemas.openxmlformats.org/officeDocument/2006/relationships/tags" Target="../tags/tag1678.xml"/><Relationship Id="rId2" Type="http://schemas.openxmlformats.org/officeDocument/2006/relationships/tags" Target="../tags/tag1679.xml"/></Relationships>
</file>

<file path=ppt/slideLayouts/_rels/slideLayout2102.xml.rels><?xml version="1.0" encoding="UTF-8" standalone="yes"?>
<Relationships xmlns="http://schemas.openxmlformats.org/package/2006/relationships"><Relationship Id="rId3" Type="http://schemas.openxmlformats.org/officeDocument/2006/relationships/tags" Target="../tags/tag1683.xml"/><Relationship Id="rId4" Type="http://schemas.openxmlformats.org/officeDocument/2006/relationships/slideMaster" Target="../slideMasters/slideMaster173.xml"/><Relationship Id="rId1" Type="http://schemas.openxmlformats.org/officeDocument/2006/relationships/tags" Target="../tags/tag1681.xml"/><Relationship Id="rId2" Type="http://schemas.openxmlformats.org/officeDocument/2006/relationships/tags" Target="../tags/tag1682.xml"/></Relationships>
</file>

<file path=ppt/slideLayouts/_rels/slideLayout2103.xml.rels><?xml version="1.0" encoding="UTF-8" standalone="yes"?>
<Relationships xmlns="http://schemas.openxmlformats.org/package/2006/relationships"><Relationship Id="rId3" Type="http://schemas.openxmlformats.org/officeDocument/2006/relationships/tags" Target="../tags/tag1686.xml"/><Relationship Id="rId4" Type="http://schemas.openxmlformats.org/officeDocument/2006/relationships/slideMaster" Target="../slideMasters/slideMaster173.xml"/><Relationship Id="rId1" Type="http://schemas.openxmlformats.org/officeDocument/2006/relationships/tags" Target="../tags/tag1684.xml"/><Relationship Id="rId2" Type="http://schemas.openxmlformats.org/officeDocument/2006/relationships/tags" Target="../tags/tag1685.xml"/></Relationships>
</file>

<file path=ppt/slideLayouts/_rels/slideLayout2104.xml.rels><?xml version="1.0" encoding="UTF-8" standalone="yes"?>
<Relationships xmlns="http://schemas.openxmlformats.org/package/2006/relationships"><Relationship Id="rId3" Type="http://schemas.openxmlformats.org/officeDocument/2006/relationships/tags" Target="../tags/tag1689.xml"/><Relationship Id="rId4" Type="http://schemas.openxmlformats.org/officeDocument/2006/relationships/slideMaster" Target="../slideMasters/slideMaster173.xml"/><Relationship Id="rId1" Type="http://schemas.openxmlformats.org/officeDocument/2006/relationships/tags" Target="../tags/tag1687.xml"/><Relationship Id="rId2" Type="http://schemas.openxmlformats.org/officeDocument/2006/relationships/tags" Target="../tags/tag1688.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116.xml.rels><?xml version="1.0" encoding="UTF-8" standalone="yes"?>
<Relationships xmlns="http://schemas.openxmlformats.org/package/2006/relationships"><Relationship Id="rId3" Type="http://schemas.openxmlformats.org/officeDocument/2006/relationships/tags" Target="../tags/tag1705.xml"/><Relationship Id="rId4" Type="http://schemas.openxmlformats.org/officeDocument/2006/relationships/slideMaster" Target="../slideMasters/slideMaster175.xml"/><Relationship Id="rId1" Type="http://schemas.openxmlformats.org/officeDocument/2006/relationships/tags" Target="../tags/tag1703.xml"/><Relationship Id="rId2" Type="http://schemas.openxmlformats.org/officeDocument/2006/relationships/tags" Target="../tags/tag1704.xml"/></Relationships>
</file>

<file path=ppt/slideLayouts/_rels/slideLayout2117.xml.rels><?xml version="1.0" encoding="UTF-8" standalone="yes"?>
<Relationships xmlns="http://schemas.openxmlformats.org/package/2006/relationships"><Relationship Id="rId3" Type="http://schemas.openxmlformats.org/officeDocument/2006/relationships/tags" Target="../tags/tag1708.xml"/><Relationship Id="rId4" Type="http://schemas.openxmlformats.org/officeDocument/2006/relationships/slideMaster" Target="../slideMasters/slideMaster175.xml"/><Relationship Id="rId1" Type="http://schemas.openxmlformats.org/officeDocument/2006/relationships/tags" Target="../tags/tag1706.xml"/><Relationship Id="rId2" Type="http://schemas.openxmlformats.org/officeDocument/2006/relationships/tags" Target="../tags/tag1707.xml"/></Relationships>
</file>

<file path=ppt/slideLayouts/_rels/slideLayout2118.xml.rels><?xml version="1.0" encoding="UTF-8" standalone="yes"?>
<Relationships xmlns="http://schemas.openxmlformats.org/package/2006/relationships"><Relationship Id="rId3" Type="http://schemas.openxmlformats.org/officeDocument/2006/relationships/tags" Target="../tags/tag1711.xml"/><Relationship Id="rId4" Type="http://schemas.openxmlformats.org/officeDocument/2006/relationships/slideMaster" Target="../slideMasters/slideMaster175.xml"/><Relationship Id="rId1" Type="http://schemas.openxmlformats.org/officeDocument/2006/relationships/tags" Target="../tags/tag1709.xml"/><Relationship Id="rId2" Type="http://schemas.openxmlformats.org/officeDocument/2006/relationships/tags" Target="../tags/tag1710.xml"/></Relationships>
</file>

<file path=ppt/slideLayouts/_rels/slideLayout2119.xml.rels><?xml version="1.0" encoding="UTF-8" standalone="yes"?>
<Relationships xmlns="http://schemas.openxmlformats.org/package/2006/relationships"><Relationship Id="rId3" Type="http://schemas.openxmlformats.org/officeDocument/2006/relationships/tags" Target="../tags/tag1714.xml"/><Relationship Id="rId4" Type="http://schemas.openxmlformats.org/officeDocument/2006/relationships/slideMaster" Target="../slideMasters/slideMaster175.xml"/><Relationship Id="rId1" Type="http://schemas.openxmlformats.org/officeDocument/2006/relationships/tags" Target="../tags/tag1712.xml"/><Relationship Id="rId2" Type="http://schemas.openxmlformats.org/officeDocument/2006/relationships/tags" Target="../tags/tag17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0.xml.rels><?xml version="1.0" encoding="UTF-8" standalone="yes"?>
<Relationships xmlns="http://schemas.openxmlformats.org/package/2006/relationships"><Relationship Id="rId3" Type="http://schemas.openxmlformats.org/officeDocument/2006/relationships/tags" Target="../tags/tag1717.xml"/><Relationship Id="rId4" Type="http://schemas.openxmlformats.org/officeDocument/2006/relationships/slideMaster" Target="../slideMasters/slideMaster175.xml"/><Relationship Id="rId1" Type="http://schemas.openxmlformats.org/officeDocument/2006/relationships/tags" Target="../tags/tag1715.xml"/><Relationship Id="rId2" Type="http://schemas.openxmlformats.org/officeDocument/2006/relationships/tags" Target="../tags/tag1716.xml"/></Relationships>
</file>

<file path=ppt/slideLayouts/_rels/slideLayout2121.xml.rels><?xml version="1.0" encoding="UTF-8" standalone="yes"?>
<Relationships xmlns="http://schemas.openxmlformats.org/package/2006/relationships"><Relationship Id="rId3" Type="http://schemas.openxmlformats.org/officeDocument/2006/relationships/tags" Target="../tags/tag1720.xml"/><Relationship Id="rId4" Type="http://schemas.openxmlformats.org/officeDocument/2006/relationships/slideMaster" Target="../slideMasters/slideMaster175.xml"/><Relationship Id="rId1" Type="http://schemas.openxmlformats.org/officeDocument/2006/relationships/tags" Target="../tags/tag1718.xml"/><Relationship Id="rId2" Type="http://schemas.openxmlformats.org/officeDocument/2006/relationships/tags" Target="../tags/tag1719.xml"/></Relationships>
</file>

<file path=ppt/slideLayouts/_rels/slideLayout2122.xml.rels><?xml version="1.0" encoding="UTF-8" standalone="yes"?>
<Relationships xmlns="http://schemas.openxmlformats.org/package/2006/relationships"><Relationship Id="rId3" Type="http://schemas.openxmlformats.org/officeDocument/2006/relationships/tags" Target="../tags/tag1723.xml"/><Relationship Id="rId4" Type="http://schemas.openxmlformats.org/officeDocument/2006/relationships/slideMaster" Target="../slideMasters/slideMaster175.xml"/><Relationship Id="rId1" Type="http://schemas.openxmlformats.org/officeDocument/2006/relationships/tags" Target="../tags/tag1721.xml"/><Relationship Id="rId2" Type="http://schemas.openxmlformats.org/officeDocument/2006/relationships/tags" Target="../tags/tag1722.xml"/></Relationships>
</file>

<file path=ppt/slideLayouts/_rels/slideLayout2123.xml.rels><?xml version="1.0" encoding="UTF-8" standalone="yes"?>
<Relationships xmlns="http://schemas.openxmlformats.org/package/2006/relationships"><Relationship Id="rId3" Type="http://schemas.openxmlformats.org/officeDocument/2006/relationships/tags" Target="../tags/tag1726.xml"/><Relationship Id="rId4" Type="http://schemas.openxmlformats.org/officeDocument/2006/relationships/slideMaster" Target="../slideMasters/slideMaster175.xml"/><Relationship Id="rId1" Type="http://schemas.openxmlformats.org/officeDocument/2006/relationships/tags" Target="../tags/tag1724.xml"/><Relationship Id="rId2" Type="http://schemas.openxmlformats.org/officeDocument/2006/relationships/tags" Target="../tags/tag1725.xml"/></Relationships>
</file>

<file path=ppt/slideLayouts/_rels/slideLayout2124.xml.rels><?xml version="1.0" encoding="UTF-8" standalone="yes"?>
<Relationships xmlns="http://schemas.openxmlformats.org/package/2006/relationships"><Relationship Id="rId3" Type="http://schemas.openxmlformats.org/officeDocument/2006/relationships/tags" Target="../tags/tag1729.xml"/><Relationship Id="rId4" Type="http://schemas.openxmlformats.org/officeDocument/2006/relationships/slideMaster" Target="../slideMasters/slideMaster175.xml"/><Relationship Id="rId1" Type="http://schemas.openxmlformats.org/officeDocument/2006/relationships/tags" Target="../tags/tag1727.xml"/><Relationship Id="rId2" Type="http://schemas.openxmlformats.org/officeDocument/2006/relationships/tags" Target="../tags/tag1728.xml"/></Relationships>
</file>

<file path=ppt/slideLayouts/_rels/slideLayout2125.xml.rels><?xml version="1.0" encoding="UTF-8" standalone="yes"?>
<Relationships xmlns="http://schemas.openxmlformats.org/package/2006/relationships"><Relationship Id="rId3" Type="http://schemas.openxmlformats.org/officeDocument/2006/relationships/tags" Target="../tags/tag1732.xml"/><Relationship Id="rId4" Type="http://schemas.openxmlformats.org/officeDocument/2006/relationships/slideMaster" Target="../slideMasters/slideMaster175.xml"/><Relationship Id="rId1" Type="http://schemas.openxmlformats.org/officeDocument/2006/relationships/tags" Target="../tags/tag1730.xml"/><Relationship Id="rId2" Type="http://schemas.openxmlformats.org/officeDocument/2006/relationships/tags" Target="../tags/tag1731.xml"/></Relationships>
</file>

<file path=ppt/slideLayouts/_rels/slideLayout2126.xml.rels><?xml version="1.0" encoding="UTF-8" standalone="yes"?>
<Relationships xmlns="http://schemas.openxmlformats.org/package/2006/relationships"><Relationship Id="rId3" Type="http://schemas.openxmlformats.org/officeDocument/2006/relationships/tags" Target="../tags/tag1735.xml"/><Relationship Id="rId4" Type="http://schemas.openxmlformats.org/officeDocument/2006/relationships/slideMaster" Target="../slideMasters/slideMaster175.xml"/><Relationship Id="rId1" Type="http://schemas.openxmlformats.org/officeDocument/2006/relationships/tags" Target="../tags/tag1733.xml"/><Relationship Id="rId2" Type="http://schemas.openxmlformats.org/officeDocument/2006/relationships/tags" Target="../tags/tag1734.xml"/></Relationships>
</file>

<file path=ppt/slideLayouts/_rels/slideLayout2127.xml.rels><?xml version="1.0" encoding="UTF-8" standalone="yes"?>
<Relationships xmlns="http://schemas.openxmlformats.org/package/2006/relationships"><Relationship Id="rId3" Type="http://schemas.openxmlformats.org/officeDocument/2006/relationships/tags" Target="../tags/tag1749.xml"/><Relationship Id="rId4" Type="http://schemas.openxmlformats.org/officeDocument/2006/relationships/slideMaster" Target="../slideMasters/slideMaster176.xml"/><Relationship Id="rId1" Type="http://schemas.openxmlformats.org/officeDocument/2006/relationships/tags" Target="../tags/tag1747.xml"/><Relationship Id="rId2" Type="http://schemas.openxmlformats.org/officeDocument/2006/relationships/tags" Target="../tags/tag1748.xml"/></Relationships>
</file>

<file path=ppt/slideLayouts/_rels/slideLayout2128.xml.rels><?xml version="1.0" encoding="UTF-8" standalone="yes"?>
<Relationships xmlns="http://schemas.openxmlformats.org/package/2006/relationships"><Relationship Id="rId3" Type="http://schemas.openxmlformats.org/officeDocument/2006/relationships/tags" Target="../tags/tag1752.xml"/><Relationship Id="rId4" Type="http://schemas.openxmlformats.org/officeDocument/2006/relationships/slideMaster" Target="../slideMasters/slideMaster176.xml"/><Relationship Id="rId1" Type="http://schemas.openxmlformats.org/officeDocument/2006/relationships/tags" Target="../tags/tag1750.xml"/><Relationship Id="rId2" Type="http://schemas.openxmlformats.org/officeDocument/2006/relationships/tags" Target="../tags/tag1751.xml"/></Relationships>
</file>

<file path=ppt/slideLayouts/_rels/slideLayout2129.xml.rels><?xml version="1.0" encoding="UTF-8" standalone="yes"?>
<Relationships xmlns="http://schemas.openxmlformats.org/package/2006/relationships"><Relationship Id="rId3" Type="http://schemas.openxmlformats.org/officeDocument/2006/relationships/tags" Target="../tags/tag1755.xml"/><Relationship Id="rId4" Type="http://schemas.openxmlformats.org/officeDocument/2006/relationships/slideMaster" Target="../slideMasters/slideMaster176.xml"/><Relationship Id="rId1" Type="http://schemas.openxmlformats.org/officeDocument/2006/relationships/tags" Target="../tags/tag1753.xml"/><Relationship Id="rId2" Type="http://schemas.openxmlformats.org/officeDocument/2006/relationships/tags" Target="../tags/tag175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0.xml.rels><?xml version="1.0" encoding="UTF-8" standalone="yes"?>
<Relationships xmlns="http://schemas.openxmlformats.org/package/2006/relationships"><Relationship Id="rId3" Type="http://schemas.openxmlformats.org/officeDocument/2006/relationships/tags" Target="../tags/tag1758.xml"/><Relationship Id="rId4" Type="http://schemas.openxmlformats.org/officeDocument/2006/relationships/slideMaster" Target="../slideMasters/slideMaster176.xml"/><Relationship Id="rId1" Type="http://schemas.openxmlformats.org/officeDocument/2006/relationships/tags" Target="../tags/tag1756.xml"/><Relationship Id="rId2" Type="http://schemas.openxmlformats.org/officeDocument/2006/relationships/tags" Target="../tags/tag1757.xml"/></Relationships>
</file>

<file path=ppt/slideLayouts/_rels/slideLayout2131.xml.rels><?xml version="1.0" encoding="UTF-8" standalone="yes"?>
<Relationships xmlns="http://schemas.openxmlformats.org/package/2006/relationships"><Relationship Id="rId3" Type="http://schemas.openxmlformats.org/officeDocument/2006/relationships/tags" Target="../tags/tag1761.xml"/><Relationship Id="rId4" Type="http://schemas.openxmlformats.org/officeDocument/2006/relationships/slideMaster" Target="../slideMasters/slideMaster176.xml"/><Relationship Id="rId1" Type="http://schemas.openxmlformats.org/officeDocument/2006/relationships/tags" Target="../tags/tag1759.xml"/><Relationship Id="rId2" Type="http://schemas.openxmlformats.org/officeDocument/2006/relationships/tags" Target="../tags/tag1760.xml"/></Relationships>
</file>

<file path=ppt/slideLayouts/_rels/slideLayout2132.xml.rels><?xml version="1.0" encoding="UTF-8" standalone="yes"?>
<Relationships xmlns="http://schemas.openxmlformats.org/package/2006/relationships"><Relationship Id="rId3" Type="http://schemas.openxmlformats.org/officeDocument/2006/relationships/tags" Target="../tags/tag1764.xml"/><Relationship Id="rId4" Type="http://schemas.openxmlformats.org/officeDocument/2006/relationships/slideMaster" Target="../slideMasters/slideMaster176.xml"/><Relationship Id="rId1" Type="http://schemas.openxmlformats.org/officeDocument/2006/relationships/tags" Target="../tags/tag1762.xml"/><Relationship Id="rId2" Type="http://schemas.openxmlformats.org/officeDocument/2006/relationships/tags" Target="../tags/tag1763.xml"/></Relationships>
</file>

<file path=ppt/slideLayouts/_rels/slideLayout2133.xml.rels><?xml version="1.0" encoding="UTF-8" standalone="yes"?>
<Relationships xmlns="http://schemas.openxmlformats.org/package/2006/relationships"><Relationship Id="rId3" Type="http://schemas.openxmlformats.org/officeDocument/2006/relationships/tags" Target="../tags/tag1767.xml"/><Relationship Id="rId4" Type="http://schemas.openxmlformats.org/officeDocument/2006/relationships/slideMaster" Target="../slideMasters/slideMaster176.xml"/><Relationship Id="rId1" Type="http://schemas.openxmlformats.org/officeDocument/2006/relationships/tags" Target="../tags/tag1765.xml"/><Relationship Id="rId2" Type="http://schemas.openxmlformats.org/officeDocument/2006/relationships/tags" Target="../tags/tag1766.xml"/></Relationships>
</file>

<file path=ppt/slideLayouts/_rels/slideLayout2134.xml.rels><?xml version="1.0" encoding="UTF-8" standalone="yes"?>
<Relationships xmlns="http://schemas.openxmlformats.org/package/2006/relationships"><Relationship Id="rId3" Type="http://schemas.openxmlformats.org/officeDocument/2006/relationships/tags" Target="../tags/tag1770.xml"/><Relationship Id="rId4" Type="http://schemas.openxmlformats.org/officeDocument/2006/relationships/slideMaster" Target="../slideMasters/slideMaster176.xml"/><Relationship Id="rId1" Type="http://schemas.openxmlformats.org/officeDocument/2006/relationships/tags" Target="../tags/tag1768.xml"/><Relationship Id="rId2" Type="http://schemas.openxmlformats.org/officeDocument/2006/relationships/tags" Target="../tags/tag1769.xml"/></Relationships>
</file>

<file path=ppt/slideLayouts/_rels/slideLayout2135.xml.rels><?xml version="1.0" encoding="UTF-8" standalone="yes"?>
<Relationships xmlns="http://schemas.openxmlformats.org/package/2006/relationships"><Relationship Id="rId3" Type="http://schemas.openxmlformats.org/officeDocument/2006/relationships/tags" Target="../tags/tag1773.xml"/><Relationship Id="rId4" Type="http://schemas.openxmlformats.org/officeDocument/2006/relationships/slideMaster" Target="../slideMasters/slideMaster176.xml"/><Relationship Id="rId1" Type="http://schemas.openxmlformats.org/officeDocument/2006/relationships/tags" Target="../tags/tag1771.xml"/><Relationship Id="rId2" Type="http://schemas.openxmlformats.org/officeDocument/2006/relationships/tags" Target="../tags/tag1772.xml"/></Relationships>
</file>

<file path=ppt/slideLayouts/_rels/slideLayout2136.xml.rels><?xml version="1.0" encoding="UTF-8" standalone="yes"?>
<Relationships xmlns="http://schemas.openxmlformats.org/package/2006/relationships"><Relationship Id="rId3" Type="http://schemas.openxmlformats.org/officeDocument/2006/relationships/tags" Target="../tags/tag1776.xml"/><Relationship Id="rId4" Type="http://schemas.openxmlformats.org/officeDocument/2006/relationships/slideMaster" Target="../slideMasters/slideMaster176.xml"/><Relationship Id="rId1" Type="http://schemas.openxmlformats.org/officeDocument/2006/relationships/tags" Target="../tags/tag1774.xml"/><Relationship Id="rId2" Type="http://schemas.openxmlformats.org/officeDocument/2006/relationships/tags" Target="../tags/tag1775.xml"/></Relationships>
</file>

<file path=ppt/slideLayouts/_rels/slideLayout2137.xml.rels><?xml version="1.0" encoding="UTF-8" standalone="yes"?>
<Relationships xmlns="http://schemas.openxmlformats.org/package/2006/relationships"><Relationship Id="rId3" Type="http://schemas.openxmlformats.org/officeDocument/2006/relationships/tags" Target="../tags/tag1779.xml"/><Relationship Id="rId4" Type="http://schemas.openxmlformats.org/officeDocument/2006/relationships/slideMaster" Target="../slideMasters/slideMaster176.xml"/><Relationship Id="rId1" Type="http://schemas.openxmlformats.org/officeDocument/2006/relationships/tags" Target="../tags/tag1777.xml"/><Relationship Id="rId2" Type="http://schemas.openxmlformats.org/officeDocument/2006/relationships/tags" Target="../tags/tag1778.xml"/></Relationships>
</file>

<file path=ppt/slideLayouts/_rels/slideLayout2138.xml.rels><?xml version="1.0" encoding="UTF-8" standalone="yes"?>
<Relationships xmlns="http://schemas.openxmlformats.org/package/2006/relationships"><Relationship Id="rId3" Type="http://schemas.openxmlformats.org/officeDocument/2006/relationships/tags" Target="../tags/tag1785.xml"/><Relationship Id="rId4" Type="http://schemas.openxmlformats.org/officeDocument/2006/relationships/slideMaster" Target="../slideMasters/slideMaster177.xml"/><Relationship Id="rId1" Type="http://schemas.openxmlformats.org/officeDocument/2006/relationships/tags" Target="../tags/tag1783.xml"/><Relationship Id="rId2" Type="http://schemas.openxmlformats.org/officeDocument/2006/relationships/tags" Target="../tags/tag1784.xml"/></Relationships>
</file>

<file path=ppt/slideLayouts/_rels/slideLayout2139.xml.rels><?xml version="1.0" encoding="UTF-8" standalone="yes"?>
<Relationships xmlns="http://schemas.openxmlformats.org/package/2006/relationships"><Relationship Id="rId3" Type="http://schemas.openxmlformats.org/officeDocument/2006/relationships/tags" Target="../tags/tag1793.xml"/><Relationship Id="rId4" Type="http://schemas.openxmlformats.org/officeDocument/2006/relationships/slideMaster" Target="../slideMasters/slideMaster178.xml"/><Relationship Id="rId1" Type="http://schemas.openxmlformats.org/officeDocument/2006/relationships/tags" Target="../tags/tag1791.xml"/><Relationship Id="rId2" Type="http://schemas.openxmlformats.org/officeDocument/2006/relationships/tags" Target="../tags/tag179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0.xml.rels><?xml version="1.0" encoding="UTF-8" standalone="yes"?>
<Relationships xmlns="http://schemas.openxmlformats.org/package/2006/relationships"><Relationship Id="rId1" Type="http://schemas.openxmlformats.org/officeDocument/2006/relationships/tags" Target="../tags/tag1796.xml"/><Relationship Id="rId2" Type="http://schemas.openxmlformats.org/officeDocument/2006/relationships/tags" Target="../tags/tag1797.xml"/><Relationship Id="rId3" Type="http://schemas.openxmlformats.org/officeDocument/2006/relationships/slideMaster" Target="../slideMasters/slideMaster179.xml"/></Relationships>
</file>

<file path=ppt/slideLayouts/_rels/slideLayout2141.xml.rels><?xml version="1.0" encoding="UTF-8" standalone="yes"?>
<Relationships xmlns="http://schemas.openxmlformats.org/package/2006/relationships"><Relationship Id="rId1" Type="http://schemas.openxmlformats.org/officeDocument/2006/relationships/tags" Target="../tags/tag1798.xml"/><Relationship Id="rId2" Type="http://schemas.openxmlformats.org/officeDocument/2006/relationships/tags" Target="../tags/tag1799.xml"/><Relationship Id="rId3" Type="http://schemas.openxmlformats.org/officeDocument/2006/relationships/slideMaster" Target="../slideMasters/slideMaster179.xml"/></Relationships>
</file>

<file path=ppt/slideLayouts/_rels/slideLayout2142.xml.rels><?xml version="1.0" encoding="UTF-8" standalone="yes"?>
<Relationships xmlns="http://schemas.openxmlformats.org/package/2006/relationships"><Relationship Id="rId1" Type="http://schemas.openxmlformats.org/officeDocument/2006/relationships/tags" Target="../tags/tag1800.xml"/><Relationship Id="rId2" Type="http://schemas.openxmlformats.org/officeDocument/2006/relationships/tags" Target="../tags/tag1801.xml"/><Relationship Id="rId3" Type="http://schemas.openxmlformats.org/officeDocument/2006/relationships/slideMaster" Target="../slideMasters/slideMaster179.xml"/></Relationships>
</file>

<file path=ppt/slideLayouts/_rels/slideLayout2143.xml.rels><?xml version="1.0" encoding="UTF-8" standalone="yes"?>
<Relationships xmlns="http://schemas.openxmlformats.org/package/2006/relationships"><Relationship Id="rId1" Type="http://schemas.openxmlformats.org/officeDocument/2006/relationships/tags" Target="../tags/tag1802.xml"/><Relationship Id="rId2" Type="http://schemas.openxmlformats.org/officeDocument/2006/relationships/tags" Target="../tags/tag1803.xml"/><Relationship Id="rId3" Type="http://schemas.openxmlformats.org/officeDocument/2006/relationships/slideMaster" Target="../slideMasters/slideMaster179.xml"/></Relationships>
</file>

<file path=ppt/slideLayouts/_rels/slideLayout2144.xml.rels><?xml version="1.0" encoding="UTF-8" standalone="yes"?>
<Relationships xmlns="http://schemas.openxmlformats.org/package/2006/relationships"><Relationship Id="rId1" Type="http://schemas.openxmlformats.org/officeDocument/2006/relationships/tags" Target="../tags/tag1804.xml"/><Relationship Id="rId2" Type="http://schemas.openxmlformats.org/officeDocument/2006/relationships/tags" Target="../tags/tag1805.xml"/><Relationship Id="rId3" Type="http://schemas.openxmlformats.org/officeDocument/2006/relationships/slideMaster" Target="../slideMasters/slideMaster179.xml"/></Relationships>
</file>

<file path=ppt/slideLayouts/_rels/slideLayout2145.xml.rels><?xml version="1.0" encoding="UTF-8" standalone="yes"?>
<Relationships xmlns="http://schemas.openxmlformats.org/package/2006/relationships"><Relationship Id="rId1" Type="http://schemas.openxmlformats.org/officeDocument/2006/relationships/tags" Target="../tags/tag1806.xml"/><Relationship Id="rId2" Type="http://schemas.openxmlformats.org/officeDocument/2006/relationships/tags" Target="../tags/tag1807.xml"/><Relationship Id="rId3" Type="http://schemas.openxmlformats.org/officeDocument/2006/relationships/slideMaster" Target="../slideMasters/slideMaster179.xml"/></Relationships>
</file>

<file path=ppt/slideLayouts/_rels/slideLayout2146.xml.rels><?xml version="1.0" encoding="UTF-8" standalone="yes"?>
<Relationships xmlns="http://schemas.openxmlformats.org/package/2006/relationships"><Relationship Id="rId1" Type="http://schemas.openxmlformats.org/officeDocument/2006/relationships/tags" Target="../tags/tag1808.xml"/><Relationship Id="rId2" Type="http://schemas.openxmlformats.org/officeDocument/2006/relationships/tags" Target="../tags/tag1809.xml"/><Relationship Id="rId3" Type="http://schemas.openxmlformats.org/officeDocument/2006/relationships/slideMaster" Target="../slideMasters/slideMaster179.xml"/></Relationships>
</file>

<file path=ppt/slideLayouts/_rels/slideLayout2147.xml.rels><?xml version="1.0" encoding="UTF-8" standalone="yes"?>
<Relationships xmlns="http://schemas.openxmlformats.org/package/2006/relationships"><Relationship Id="rId1" Type="http://schemas.openxmlformats.org/officeDocument/2006/relationships/tags" Target="../tags/tag1810.xml"/><Relationship Id="rId2" Type="http://schemas.openxmlformats.org/officeDocument/2006/relationships/tags" Target="../tags/tag1811.xml"/><Relationship Id="rId3" Type="http://schemas.openxmlformats.org/officeDocument/2006/relationships/slideMaster" Target="../slideMasters/slideMaster179.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157.xml.rels><?xml version="1.0" encoding="UTF-8" standalone="yes"?>
<Relationships xmlns="http://schemas.openxmlformats.org/package/2006/relationships"><Relationship Id="rId1" Type="http://schemas.openxmlformats.org/officeDocument/2006/relationships/tags" Target="../tags/tag1817.xml"/><Relationship Id="rId2" Type="http://schemas.openxmlformats.org/officeDocument/2006/relationships/slideMaster" Target="../slideMasters/slideMaster180.xml"/></Relationships>
</file>

<file path=ppt/slideLayouts/_rels/slideLayout2158.xml.rels><?xml version="1.0" encoding="UTF-8" standalone="yes"?>
<Relationships xmlns="http://schemas.openxmlformats.org/package/2006/relationships"><Relationship Id="rId1" Type="http://schemas.openxmlformats.org/officeDocument/2006/relationships/tags" Target="../tags/tag1818.xml"/><Relationship Id="rId2" Type="http://schemas.openxmlformats.org/officeDocument/2006/relationships/slideMaster" Target="../slideMasters/slideMaster180.xml"/></Relationships>
</file>

<file path=ppt/slideLayouts/_rels/slideLayout2159.xml.rels><?xml version="1.0" encoding="UTF-8" standalone="yes"?>
<Relationships xmlns="http://schemas.openxmlformats.org/package/2006/relationships"><Relationship Id="rId1" Type="http://schemas.openxmlformats.org/officeDocument/2006/relationships/tags" Target="../tags/tag1819.xml"/><Relationship Id="rId2" Type="http://schemas.openxmlformats.org/officeDocument/2006/relationships/slideMaster" Target="../slideMasters/slideMaster18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0.xml.rels><?xml version="1.0" encoding="UTF-8" standalone="yes"?>
<Relationships xmlns="http://schemas.openxmlformats.org/package/2006/relationships"><Relationship Id="rId1" Type="http://schemas.openxmlformats.org/officeDocument/2006/relationships/tags" Target="../tags/tag1825.xml"/><Relationship Id="rId2" Type="http://schemas.openxmlformats.org/officeDocument/2006/relationships/slideMaster" Target="../slideMasters/slideMaster181.xml"/></Relationships>
</file>

<file path=ppt/slideLayouts/_rels/slideLayout2161.xml.rels><?xml version="1.0" encoding="UTF-8" standalone="yes"?>
<Relationships xmlns="http://schemas.openxmlformats.org/package/2006/relationships"><Relationship Id="rId1" Type="http://schemas.openxmlformats.org/officeDocument/2006/relationships/tags" Target="../tags/tag1826.xml"/><Relationship Id="rId2" Type="http://schemas.openxmlformats.org/officeDocument/2006/relationships/slideMaster" Target="../slideMasters/slideMaster181.xml"/></Relationships>
</file>

<file path=ppt/slideLayouts/_rels/slideLayout2162.xml.rels><?xml version="1.0" encoding="UTF-8" standalone="yes"?>
<Relationships xmlns="http://schemas.openxmlformats.org/package/2006/relationships"><Relationship Id="rId1" Type="http://schemas.openxmlformats.org/officeDocument/2006/relationships/tags" Target="../tags/tag1827.xml"/><Relationship Id="rId2" Type="http://schemas.openxmlformats.org/officeDocument/2006/relationships/slideMaster" Target="../slideMasters/slideMaster181.xml"/></Relationships>
</file>

<file path=ppt/slideLayouts/_rels/slideLayout2163.xml.rels><?xml version="1.0" encoding="UTF-8" standalone="yes"?>
<Relationships xmlns="http://schemas.openxmlformats.org/package/2006/relationships"><Relationship Id="rId1" Type="http://schemas.openxmlformats.org/officeDocument/2006/relationships/tags" Target="../tags/tag1828.xml"/><Relationship Id="rId2" Type="http://schemas.openxmlformats.org/officeDocument/2006/relationships/slideMaster" Target="../slideMasters/slideMaster181.xml"/></Relationships>
</file>

<file path=ppt/slideLayouts/_rels/slideLayout2164.xml.rels><?xml version="1.0" encoding="UTF-8" standalone="yes"?>
<Relationships xmlns="http://schemas.openxmlformats.org/package/2006/relationships"><Relationship Id="rId1" Type="http://schemas.openxmlformats.org/officeDocument/2006/relationships/tags" Target="../tags/tag1829.xml"/><Relationship Id="rId2" Type="http://schemas.openxmlformats.org/officeDocument/2006/relationships/slideMaster" Target="../slideMasters/slideMaster181.xml"/></Relationships>
</file>

<file path=ppt/slideLayouts/_rels/slideLayout2165.xml.rels><?xml version="1.0" encoding="UTF-8" standalone="yes"?>
<Relationships xmlns="http://schemas.openxmlformats.org/package/2006/relationships"><Relationship Id="rId1" Type="http://schemas.openxmlformats.org/officeDocument/2006/relationships/tags" Target="../tags/tag1830.xml"/><Relationship Id="rId2" Type="http://schemas.openxmlformats.org/officeDocument/2006/relationships/slideMaster" Target="../slideMasters/slideMaster181.xml"/></Relationships>
</file>

<file path=ppt/slideLayouts/_rels/slideLayout2166.xml.rels><?xml version="1.0" encoding="UTF-8" standalone="yes"?>
<Relationships xmlns="http://schemas.openxmlformats.org/package/2006/relationships"><Relationship Id="rId1" Type="http://schemas.openxmlformats.org/officeDocument/2006/relationships/tags" Target="../tags/tag1831.xml"/><Relationship Id="rId2" Type="http://schemas.openxmlformats.org/officeDocument/2006/relationships/slideMaster" Target="../slideMasters/slideMaster181.xml"/></Relationships>
</file>

<file path=ppt/slideLayouts/_rels/slideLayout2167.xml.rels><?xml version="1.0" encoding="UTF-8" standalone="yes"?>
<Relationships xmlns="http://schemas.openxmlformats.org/package/2006/relationships"><Relationship Id="rId1" Type="http://schemas.openxmlformats.org/officeDocument/2006/relationships/tags" Target="../tags/tag1832.xml"/><Relationship Id="rId2" Type="http://schemas.openxmlformats.org/officeDocument/2006/relationships/slideMaster" Target="../slideMasters/slideMaster181.xml"/></Relationships>
</file>

<file path=ppt/slideLayouts/_rels/slideLayout2168.xml.rels><?xml version="1.0" encoding="UTF-8" standalone="yes"?>
<Relationships xmlns="http://schemas.openxmlformats.org/package/2006/relationships"><Relationship Id="rId1" Type="http://schemas.openxmlformats.org/officeDocument/2006/relationships/tags" Target="../tags/tag1833.xml"/><Relationship Id="rId2" Type="http://schemas.openxmlformats.org/officeDocument/2006/relationships/slideMaster" Target="../slideMasters/slideMaster181.xml"/></Relationships>
</file>

<file path=ppt/slideLayouts/_rels/slideLayout2169.xml.rels><?xml version="1.0" encoding="UTF-8" standalone="yes"?>
<Relationships xmlns="http://schemas.openxmlformats.org/package/2006/relationships"><Relationship Id="rId1" Type="http://schemas.openxmlformats.org/officeDocument/2006/relationships/tags" Target="../tags/tag1834.xml"/><Relationship Id="rId2" Type="http://schemas.openxmlformats.org/officeDocument/2006/relationships/slideMaster" Target="../slideMasters/slideMaster18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0.xml.rels><?xml version="1.0" encoding="UTF-8" standalone="yes"?>
<Relationships xmlns="http://schemas.openxmlformats.org/package/2006/relationships"><Relationship Id="rId1" Type="http://schemas.openxmlformats.org/officeDocument/2006/relationships/tags" Target="../tags/tag1835.xml"/><Relationship Id="rId2" Type="http://schemas.openxmlformats.org/officeDocument/2006/relationships/slideMaster" Target="../slideMasters/slideMaster181.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179.xml.rels><?xml version="1.0" encoding="UTF-8" standalone="yes"?>
<Relationships xmlns="http://schemas.openxmlformats.org/package/2006/relationships"><Relationship Id="rId1" Type="http://schemas.openxmlformats.org/officeDocument/2006/relationships/tags" Target="../tags/tag1841.xml"/><Relationship Id="rId2" Type="http://schemas.openxmlformats.org/officeDocument/2006/relationships/slideMaster" Target="../slideMasters/slideMaster18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0.xml.rels><?xml version="1.0" encoding="UTF-8" standalone="yes"?>
<Relationships xmlns="http://schemas.openxmlformats.org/package/2006/relationships"><Relationship Id="rId1" Type="http://schemas.openxmlformats.org/officeDocument/2006/relationships/tags" Target="../tags/tag1842.xml"/><Relationship Id="rId2" Type="http://schemas.openxmlformats.org/officeDocument/2006/relationships/slideMaster" Target="../slideMasters/slideMaster182.xml"/></Relationships>
</file>

<file path=ppt/slideLayouts/_rels/slideLayout2181.xml.rels><?xml version="1.0" encoding="UTF-8" standalone="yes"?>
<Relationships xmlns="http://schemas.openxmlformats.org/package/2006/relationships"><Relationship Id="rId1" Type="http://schemas.openxmlformats.org/officeDocument/2006/relationships/tags" Target="../tags/tag1843.xml"/><Relationship Id="rId2" Type="http://schemas.openxmlformats.org/officeDocument/2006/relationships/slideMaster" Target="../slideMasters/slideMaster182.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195.xml.rels><?xml version="1.0" encoding="UTF-8" standalone="yes"?>
<Relationships xmlns="http://schemas.openxmlformats.org/package/2006/relationships"><Relationship Id="rId3" Type="http://schemas.openxmlformats.org/officeDocument/2006/relationships/tags" Target="../tags/tag1854.xml"/><Relationship Id="rId4" Type="http://schemas.openxmlformats.org/officeDocument/2006/relationships/slideMaster" Target="../slideMasters/slideMaster184.xml"/><Relationship Id="rId1" Type="http://schemas.openxmlformats.org/officeDocument/2006/relationships/tags" Target="../tags/tag1852.xml"/><Relationship Id="rId2" Type="http://schemas.openxmlformats.org/officeDocument/2006/relationships/tags" Target="../tags/tag1853.xml"/></Relationships>
</file>

<file path=ppt/slideLayouts/_rels/slideLayout2196.xml.rels><?xml version="1.0" encoding="UTF-8" standalone="yes"?>
<Relationships xmlns="http://schemas.openxmlformats.org/package/2006/relationships"><Relationship Id="rId3" Type="http://schemas.openxmlformats.org/officeDocument/2006/relationships/tags" Target="../tags/tag1857.xml"/><Relationship Id="rId4" Type="http://schemas.openxmlformats.org/officeDocument/2006/relationships/slideMaster" Target="../slideMasters/slideMaster184.xml"/><Relationship Id="rId1" Type="http://schemas.openxmlformats.org/officeDocument/2006/relationships/tags" Target="../tags/tag1855.xml"/><Relationship Id="rId2" Type="http://schemas.openxmlformats.org/officeDocument/2006/relationships/tags" Target="../tags/tag1856.xml"/></Relationships>
</file>

<file path=ppt/slideLayouts/_rels/slideLayout2197.xml.rels><?xml version="1.0" encoding="UTF-8" standalone="yes"?>
<Relationships xmlns="http://schemas.openxmlformats.org/package/2006/relationships"><Relationship Id="rId3" Type="http://schemas.openxmlformats.org/officeDocument/2006/relationships/tags" Target="../tags/tag1860.xml"/><Relationship Id="rId4" Type="http://schemas.openxmlformats.org/officeDocument/2006/relationships/slideMaster" Target="../slideMasters/slideMaster184.xml"/><Relationship Id="rId1" Type="http://schemas.openxmlformats.org/officeDocument/2006/relationships/tags" Target="../tags/tag1858.xml"/><Relationship Id="rId2" Type="http://schemas.openxmlformats.org/officeDocument/2006/relationships/tags" Target="../tags/tag1859.xml"/></Relationships>
</file>

<file path=ppt/slideLayouts/_rels/slideLayout2198.xml.rels><?xml version="1.0" encoding="UTF-8" standalone="yes"?>
<Relationships xmlns="http://schemas.openxmlformats.org/package/2006/relationships"><Relationship Id="rId3" Type="http://schemas.openxmlformats.org/officeDocument/2006/relationships/tags" Target="../tags/tag1863.xml"/><Relationship Id="rId4" Type="http://schemas.openxmlformats.org/officeDocument/2006/relationships/slideMaster" Target="../slideMasters/slideMaster184.xml"/><Relationship Id="rId1" Type="http://schemas.openxmlformats.org/officeDocument/2006/relationships/tags" Target="../tags/tag1861.xml"/><Relationship Id="rId2" Type="http://schemas.openxmlformats.org/officeDocument/2006/relationships/tags" Target="../tags/tag1862.xml"/></Relationships>
</file>

<file path=ppt/slideLayouts/_rels/slideLayout2199.xml.rels><?xml version="1.0" encoding="UTF-8" standalone="yes"?>
<Relationships xmlns="http://schemas.openxmlformats.org/package/2006/relationships"><Relationship Id="rId3" Type="http://schemas.openxmlformats.org/officeDocument/2006/relationships/tags" Target="../tags/tag1866.xml"/><Relationship Id="rId4" Type="http://schemas.openxmlformats.org/officeDocument/2006/relationships/slideMaster" Target="../slideMasters/slideMaster184.xml"/><Relationship Id="rId1" Type="http://schemas.openxmlformats.org/officeDocument/2006/relationships/tags" Target="../tags/tag1864.xml"/><Relationship Id="rId2" Type="http://schemas.openxmlformats.org/officeDocument/2006/relationships/tags" Target="../tags/tag186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00.xml.rels><?xml version="1.0" encoding="UTF-8" standalone="yes"?>
<Relationships xmlns="http://schemas.openxmlformats.org/package/2006/relationships"><Relationship Id="rId3" Type="http://schemas.openxmlformats.org/officeDocument/2006/relationships/tags" Target="../tags/tag1869.xml"/><Relationship Id="rId4" Type="http://schemas.openxmlformats.org/officeDocument/2006/relationships/slideMaster" Target="../slideMasters/slideMaster184.xml"/><Relationship Id="rId1" Type="http://schemas.openxmlformats.org/officeDocument/2006/relationships/tags" Target="../tags/tag1867.xml"/><Relationship Id="rId2" Type="http://schemas.openxmlformats.org/officeDocument/2006/relationships/tags" Target="../tags/tag1868.xml"/></Relationships>
</file>

<file path=ppt/slideLayouts/_rels/slideLayout2201.xml.rels><?xml version="1.0" encoding="UTF-8" standalone="yes"?>
<Relationships xmlns="http://schemas.openxmlformats.org/package/2006/relationships"><Relationship Id="rId3" Type="http://schemas.openxmlformats.org/officeDocument/2006/relationships/tags" Target="../tags/tag1872.xml"/><Relationship Id="rId4" Type="http://schemas.openxmlformats.org/officeDocument/2006/relationships/slideMaster" Target="../slideMasters/slideMaster184.xml"/><Relationship Id="rId1" Type="http://schemas.openxmlformats.org/officeDocument/2006/relationships/tags" Target="../tags/tag1870.xml"/><Relationship Id="rId2" Type="http://schemas.openxmlformats.org/officeDocument/2006/relationships/tags" Target="../tags/tag1871.xml"/></Relationships>
</file>

<file path=ppt/slideLayouts/_rels/slideLayout2202.xml.rels><?xml version="1.0" encoding="UTF-8" standalone="yes"?>
<Relationships xmlns="http://schemas.openxmlformats.org/package/2006/relationships"><Relationship Id="rId3" Type="http://schemas.openxmlformats.org/officeDocument/2006/relationships/tags" Target="../tags/tag1875.xml"/><Relationship Id="rId4" Type="http://schemas.openxmlformats.org/officeDocument/2006/relationships/slideMaster" Target="../slideMasters/slideMaster184.xml"/><Relationship Id="rId1" Type="http://schemas.openxmlformats.org/officeDocument/2006/relationships/tags" Target="../tags/tag1873.xml"/><Relationship Id="rId2" Type="http://schemas.openxmlformats.org/officeDocument/2006/relationships/tags" Target="../tags/tag1874.xml"/></Relationships>
</file>

<file path=ppt/slideLayouts/_rels/slideLayout2203.xml.rels><?xml version="1.0" encoding="UTF-8" standalone="yes"?>
<Relationships xmlns="http://schemas.openxmlformats.org/package/2006/relationships"><Relationship Id="rId3" Type="http://schemas.openxmlformats.org/officeDocument/2006/relationships/tags" Target="../tags/tag1878.xml"/><Relationship Id="rId4" Type="http://schemas.openxmlformats.org/officeDocument/2006/relationships/slideMaster" Target="../slideMasters/slideMaster184.xml"/><Relationship Id="rId1" Type="http://schemas.openxmlformats.org/officeDocument/2006/relationships/tags" Target="../tags/tag1876.xml"/><Relationship Id="rId2" Type="http://schemas.openxmlformats.org/officeDocument/2006/relationships/tags" Target="../tags/tag1877.xml"/></Relationships>
</file>

<file path=ppt/slideLayouts/_rels/slideLayout2204.xml.rels><?xml version="1.0" encoding="UTF-8" standalone="yes"?>
<Relationships xmlns="http://schemas.openxmlformats.org/package/2006/relationships"><Relationship Id="rId3" Type="http://schemas.openxmlformats.org/officeDocument/2006/relationships/tags" Target="../tags/tag1881.xml"/><Relationship Id="rId4" Type="http://schemas.openxmlformats.org/officeDocument/2006/relationships/slideMaster" Target="../slideMasters/slideMaster184.xml"/><Relationship Id="rId1" Type="http://schemas.openxmlformats.org/officeDocument/2006/relationships/tags" Target="../tags/tag1879.xml"/><Relationship Id="rId2" Type="http://schemas.openxmlformats.org/officeDocument/2006/relationships/tags" Target="../tags/tag1880.xml"/></Relationships>
</file>

<file path=ppt/slideLayouts/_rels/slideLayout2205.xml.rels><?xml version="1.0" encoding="UTF-8" standalone="yes"?>
<Relationships xmlns="http://schemas.openxmlformats.org/package/2006/relationships"><Relationship Id="rId3" Type="http://schemas.openxmlformats.org/officeDocument/2006/relationships/tags" Target="../tags/tag1884.xml"/><Relationship Id="rId4" Type="http://schemas.openxmlformats.org/officeDocument/2006/relationships/slideMaster" Target="../slideMasters/slideMaster184.xml"/><Relationship Id="rId1" Type="http://schemas.openxmlformats.org/officeDocument/2006/relationships/tags" Target="../tags/tag1882.xml"/><Relationship Id="rId2" Type="http://schemas.openxmlformats.org/officeDocument/2006/relationships/tags" Target="../tags/tag1883.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219.xml.rels><?xml version="1.0" encoding="UTF-8" standalone="yes"?>
<Relationships xmlns="http://schemas.openxmlformats.org/package/2006/relationships"><Relationship Id="rId3" Type="http://schemas.openxmlformats.org/officeDocument/2006/relationships/tags" Target="../tags/tag1895.xml"/><Relationship Id="rId4" Type="http://schemas.openxmlformats.org/officeDocument/2006/relationships/slideMaster" Target="../slideMasters/slideMaster186.xml"/><Relationship Id="rId1" Type="http://schemas.openxmlformats.org/officeDocument/2006/relationships/tags" Target="../tags/tag1893.xml"/><Relationship Id="rId2" Type="http://schemas.openxmlformats.org/officeDocument/2006/relationships/tags" Target="../tags/tag189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0.xml.rels><?xml version="1.0" encoding="UTF-8" standalone="yes"?>
<Relationships xmlns="http://schemas.openxmlformats.org/package/2006/relationships"><Relationship Id="rId3" Type="http://schemas.openxmlformats.org/officeDocument/2006/relationships/tags" Target="../tags/tag1898.xml"/><Relationship Id="rId4" Type="http://schemas.openxmlformats.org/officeDocument/2006/relationships/slideMaster" Target="../slideMasters/slideMaster186.xml"/><Relationship Id="rId1" Type="http://schemas.openxmlformats.org/officeDocument/2006/relationships/tags" Target="../tags/tag1896.xml"/><Relationship Id="rId2" Type="http://schemas.openxmlformats.org/officeDocument/2006/relationships/tags" Target="../tags/tag1897.xml"/></Relationships>
</file>

<file path=ppt/slideLayouts/_rels/slideLayout2221.xml.rels><?xml version="1.0" encoding="UTF-8" standalone="yes"?>
<Relationships xmlns="http://schemas.openxmlformats.org/package/2006/relationships"><Relationship Id="rId3" Type="http://schemas.openxmlformats.org/officeDocument/2006/relationships/tags" Target="../tags/tag1901.xml"/><Relationship Id="rId4" Type="http://schemas.openxmlformats.org/officeDocument/2006/relationships/slideMaster" Target="../slideMasters/slideMaster186.xml"/><Relationship Id="rId1" Type="http://schemas.openxmlformats.org/officeDocument/2006/relationships/tags" Target="../tags/tag1899.xml"/><Relationship Id="rId2" Type="http://schemas.openxmlformats.org/officeDocument/2006/relationships/tags" Target="../tags/tag1900.xml"/></Relationships>
</file>

<file path=ppt/slideLayouts/_rels/slideLayout2222.xml.rels><?xml version="1.0" encoding="UTF-8" standalone="yes"?>
<Relationships xmlns="http://schemas.openxmlformats.org/package/2006/relationships"><Relationship Id="rId3" Type="http://schemas.openxmlformats.org/officeDocument/2006/relationships/tags" Target="../tags/tag1904.xml"/><Relationship Id="rId4" Type="http://schemas.openxmlformats.org/officeDocument/2006/relationships/slideMaster" Target="../slideMasters/slideMaster186.xml"/><Relationship Id="rId1" Type="http://schemas.openxmlformats.org/officeDocument/2006/relationships/tags" Target="../tags/tag1902.xml"/><Relationship Id="rId2" Type="http://schemas.openxmlformats.org/officeDocument/2006/relationships/tags" Target="../tags/tag1903.xml"/></Relationships>
</file>

<file path=ppt/slideLayouts/_rels/slideLayout2223.xml.rels><?xml version="1.0" encoding="UTF-8" standalone="yes"?>
<Relationships xmlns="http://schemas.openxmlformats.org/package/2006/relationships"><Relationship Id="rId3" Type="http://schemas.openxmlformats.org/officeDocument/2006/relationships/tags" Target="../tags/tag1907.xml"/><Relationship Id="rId4" Type="http://schemas.openxmlformats.org/officeDocument/2006/relationships/slideMaster" Target="../slideMasters/slideMaster186.xml"/><Relationship Id="rId1" Type="http://schemas.openxmlformats.org/officeDocument/2006/relationships/tags" Target="../tags/tag1905.xml"/><Relationship Id="rId2" Type="http://schemas.openxmlformats.org/officeDocument/2006/relationships/tags" Target="../tags/tag1906.xml"/></Relationships>
</file>

<file path=ppt/slideLayouts/_rels/slideLayout2224.xml.rels><?xml version="1.0" encoding="UTF-8" standalone="yes"?>
<Relationships xmlns="http://schemas.openxmlformats.org/package/2006/relationships"><Relationship Id="rId3" Type="http://schemas.openxmlformats.org/officeDocument/2006/relationships/tags" Target="../tags/tag1910.xml"/><Relationship Id="rId4" Type="http://schemas.openxmlformats.org/officeDocument/2006/relationships/slideMaster" Target="../slideMasters/slideMaster186.xml"/><Relationship Id="rId1" Type="http://schemas.openxmlformats.org/officeDocument/2006/relationships/tags" Target="../tags/tag1908.xml"/><Relationship Id="rId2" Type="http://schemas.openxmlformats.org/officeDocument/2006/relationships/tags" Target="../tags/tag1909.xml"/></Relationships>
</file>

<file path=ppt/slideLayouts/_rels/slideLayout2225.xml.rels><?xml version="1.0" encoding="UTF-8" standalone="yes"?>
<Relationships xmlns="http://schemas.openxmlformats.org/package/2006/relationships"><Relationship Id="rId3" Type="http://schemas.openxmlformats.org/officeDocument/2006/relationships/tags" Target="../tags/tag1913.xml"/><Relationship Id="rId4" Type="http://schemas.openxmlformats.org/officeDocument/2006/relationships/slideMaster" Target="../slideMasters/slideMaster186.xml"/><Relationship Id="rId1" Type="http://schemas.openxmlformats.org/officeDocument/2006/relationships/tags" Target="../tags/tag1911.xml"/><Relationship Id="rId2" Type="http://schemas.openxmlformats.org/officeDocument/2006/relationships/tags" Target="../tags/tag1912.xml"/></Relationships>
</file>

<file path=ppt/slideLayouts/_rels/slideLayout2226.xml.rels><?xml version="1.0" encoding="UTF-8" standalone="yes"?>
<Relationships xmlns="http://schemas.openxmlformats.org/package/2006/relationships"><Relationship Id="rId3" Type="http://schemas.openxmlformats.org/officeDocument/2006/relationships/tags" Target="../tags/tag1916.xml"/><Relationship Id="rId4" Type="http://schemas.openxmlformats.org/officeDocument/2006/relationships/slideMaster" Target="../slideMasters/slideMaster186.xml"/><Relationship Id="rId1" Type="http://schemas.openxmlformats.org/officeDocument/2006/relationships/tags" Target="../tags/tag1914.xml"/><Relationship Id="rId2" Type="http://schemas.openxmlformats.org/officeDocument/2006/relationships/tags" Target="../tags/tag1915.xml"/></Relationships>
</file>

<file path=ppt/slideLayouts/_rels/slideLayout2227.xml.rels><?xml version="1.0" encoding="UTF-8" standalone="yes"?>
<Relationships xmlns="http://schemas.openxmlformats.org/package/2006/relationships"><Relationship Id="rId3" Type="http://schemas.openxmlformats.org/officeDocument/2006/relationships/tags" Target="../tags/tag1919.xml"/><Relationship Id="rId4" Type="http://schemas.openxmlformats.org/officeDocument/2006/relationships/slideMaster" Target="../slideMasters/slideMaster186.xml"/><Relationship Id="rId1" Type="http://schemas.openxmlformats.org/officeDocument/2006/relationships/tags" Target="../tags/tag1917.xml"/><Relationship Id="rId2" Type="http://schemas.openxmlformats.org/officeDocument/2006/relationships/tags" Target="../tags/tag1918.xml"/></Relationships>
</file>

<file path=ppt/slideLayouts/_rels/slideLayout2228.xml.rels><?xml version="1.0" encoding="UTF-8" standalone="yes"?>
<Relationships xmlns="http://schemas.openxmlformats.org/package/2006/relationships"><Relationship Id="rId3" Type="http://schemas.openxmlformats.org/officeDocument/2006/relationships/tags" Target="../tags/tag1922.xml"/><Relationship Id="rId4" Type="http://schemas.openxmlformats.org/officeDocument/2006/relationships/slideMaster" Target="../slideMasters/slideMaster186.xml"/><Relationship Id="rId1" Type="http://schemas.openxmlformats.org/officeDocument/2006/relationships/tags" Target="../tags/tag1920.xml"/><Relationship Id="rId2" Type="http://schemas.openxmlformats.org/officeDocument/2006/relationships/tags" Target="../tags/tag1921.xml"/></Relationships>
</file>

<file path=ppt/slideLayouts/_rels/slideLayout2229.xml.rels><?xml version="1.0" encoding="UTF-8" standalone="yes"?>
<Relationships xmlns="http://schemas.openxmlformats.org/package/2006/relationships"><Relationship Id="rId3" Type="http://schemas.openxmlformats.org/officeDocument/2006/relationships/tags" Target="../tags/tag1925.xml"/><Relationship Id="rId4" Type="http://schemas.openxmlformats.org/officeDocument/2006/relationships/slideMaster" Target="../slideMasters/slideMaster186.xml"/><Relationship Id="rId1" Type="http://schemas.openxmlformats.org/officeDocument/2006/relationships/tags" Target="../tags/tag1923.xml"/><Relationship Id="rId2" Type="http://schemas.openxmlformats.org/officeDocument/2006/relationships/tags" Target="../tags/tag19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256.xml.rels><?xml version="1.0" encoding="UTF-8" standalone="yes"?>
<Relationships xmlns="http://schemas.openxmlformats.org/package/2006/relationships"><Relationship Id="rId1" Type="http://schemas.openxmlformats.org/officeDocument/2006/relationships/tags" Target="../tags/tag1939.xml"/><Relationship Id="rId2" Type="http://schemas.openxmlformats.org/officeDocument/2006/relationships/tags" Target="../tags/tag1940.xml"/><Relationship Id="rId3" Type="http://schemas.openxmlformats.org/officeDocument/2006/relationships/slideMaster" Target="../slideMasters/slideMaster189.xml"/></Relationships>
</file>

<file path=ppt/slideLayouts/_rels/slideLayout2257.xml.rels><?xml version="1.0" encoding="UTF-8" standalone="yes"?>
<Relationships xmlns="http://schemas.openxmlformats.org/package/2006/relationships"><Relationship Id="rId1" Type="http://schemas.openxmlformats.org/officeDocument/2006/relationships/tags" Target="../tags/tag1941.xml"/><Relationship Id="rId2" Type="http://schemas.openxmlformats.org/officeDocument/2006/relationships/tags" Target="../tags/tag1942.xml"/><Relationship Id="rId3" Type="http://schemas.openxmlformats.org/officeDocument/2006/relationships/slideMaster" Target="../slideMasters/slideMaster189.xml"/></Relationships>
</file>

<file path=ppt/slideLayouts/_rels/slideLayout2258.xml.rels><?xml version="1.0" encoding="UTF-8" standalone="yes"?>
<Relationships xmlns="http://schemas.openxmlformats.org/package/2006/relationships"><Relationship Id="rId1" Type="http://schemas.openxmlformats.org/officeDocument/2006/relationships/tags" Target="../tags/tag1951.xml"/><Relationship Id="rId2" Type="http://schemas.openxmlformats.org/officeDocument/2006/relationships/tags" Target="../tags/tag1952.xml"/><Relationship Id="rId3" Type="http://schemas.openxmlformats.org/officeDocument/2006/relationships/slideMaster" Target="../slideMasters/slideMaster190.xml"/></Relationships>
</file>

<file path=ppt/slideLayouts/_rels/slideLayout2259.xml.rels><?xml version="1.0" encoding="UTF-8" standalone="yes"?>
<Relationships xmlns="http://schemas.openxmlformats.org/package/2006/relationships"><Relationship Id="rId1" Type="http://schemas.openxmlformats.org/officeDocument/2006/relationships/tags" Target="../tags/tag1953.xml"/><Relationship Id="rId2" Type="http://schemas.openxmlformats.org/officeDocument/2006/relationships/tags" Target="../tags/tag1954.xml"/><Relationship Id="rId3" Type="http://schemas.openxmlformats.org/officeDocument/2006/relationships/slideMaster" Target="../slideMasters/slideMaster19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0.xml.rels><?xml version="1.0" encoding="UTF-8" standalone="yes"?>
<Relationships xmlns="http://schemas.openxmlformats.org/package/2006/relationships"><Relationship Id="rId1" Type="http://schemas.openxmlformats.org/officeDocument/2006/relationships/tags" Target="../tags/tag1955.xml"/><Relationship Id="rId2" Type="http://schemas.openxmlformats.org/officeDocument/2006/relationships/tags" Target="../tags/tag1956.xml"/><Relationship Id="rId3" Type="http://schemas.openxmlformats.org/officeDocument/2006/relationships/slideMaster" Target="../slideMasters/slideMaster190.xml"/></Relationships>
</file>

<file path=ppt/slideLayouts/_rels/slideLayout2261.xml.rels><?xml version="1.0" encoding="UTF-8" standalone="yes"?>
<Relationships xmlns="http://schemas.openxmlformats.org/package/2006/relationships"><Relationship Id="rId1" Type="http://schemas.openxmlformats.org/officeDocument/2006/relationships/tags" Target="../tags/tag1957.xml"/><Relationship Id="rId2" Type="http://schemas.openxmlformats.org/officeDocument/2006/relationships/tags" Target="../tags/tag1958.xml"/><Relationship Id="rId3" Type="http://schemas.openxmlformats.org/officeDocument/2006/relationships/slideMaster" Target="../slideMasters/slideMaster190.xml"/></Relationships>
</file>

<file path=ppt/slideLayouts/_rels/slideLayout2262.xml.rels><?xml version="1.0" encoding="UTF-8" standalone="yes"?>
<Relationships xmlns="http://schemas.openxmlformats.org/package/2006/relationships"><Relationship Id="rId1" Type="http://schemas.openxmlformats.org/officeDocument/2006/relationships/tags" Target="../tags/tag1959.xml"/><Relationship Id="rId2" Type="http://schemas.openxmlformats.org/officeDocument/2006/relationships/tags" Target="../tags/tag1960.xml"/><Relationship Id="rId3" Type="http://schemas.openxmlformats.org/officeDocument/2006/relationships/slideMaster" Target="../slideMasters/slideMaster190.xml"/></Relationships>
</file>

<file path=ppt/slideLayouts/_rels/slideLayout2263.xml.rels><?xml version="1.0" encoding="UTF-8" standalone="yes"?>
<Relationships xmlns="http://schemas.openxmlformats.org/package/2006/relationships"><Relationship Id="rId1" Type="http://schemas.openxmlformats.org/officeDocument/2006/relationships/tags" Target="../tags/tag1961.xml"/><Relationship Id="rId2" Type="http://schemas.openxmlformats.org/officeDocument/2006/relationships/tags" Target="../tags/tag1962.xml"/><Relationship Id="rId3" Type="http://schemas.openxmlformats.org/officeDocument/2006/relationships/slideMaster" Target="../slideMasters/slideMaster190.xml"/></Relationships>
</file>

<file path=ppt/slideLayouts/_rels/slideLayout2264.xml.rels><?xml version="1.0" encoding="UTF-8" standalone="yes"?>
<Relationships xmlns="http://schemas.openxmlformats.org/package/2006/relationships"><Relationship Id="rId1" Type="http://schemas.openxmlformats.org/officeDocument/2006/relationships/tags" Target="../tags/tag1963.xml"/><Relationship Id="rId2" Type="http://schemas.openxmlformats.org/officeDocument/2006/relationships/tags" Target="../tags/tag1964.xml"/><Relationship Id="rId3" Type="http://schemas.openxmlformats.org/officeDocument/2006/relationships/slideMaster" Target="../slideMasters/slideMaster190.xml"/></Relationships>
</file>

<file path=ppt/slideLayouts/_rels/slideLayout2265.xml.rels><?xml version="1.0" encoding="UTF-8" standalone="yes"?>
<Relationships xmlns="http://schemas.openxmlformats.org/package/2006/relationships"><Relationship Id="rId1" Type="http://schemas.openxmlformats.org/officeDocument/2006/relationships/tags" Target="../tags/tag1965.xml"/><Relationship Id="rId2" Type="http://schemas.openxmlformats.org/officeDocument/2006/relationships/tags" Target="../tags/tag1966.xml"/><Relationship Id="rId3" Type="http://schemas.openxmlformats.org/officeDocument/2006/relationships/slideMaster" Target="../slideMasters/slideMaster190.xml"/></Relationships>
</file>

<file path=ppt/slideLayouts/_rels/slideLayout2266.xml.rels><?xml version="1.0" encoding="UTF-8" standalone="yes"?>
<Relationships xmlns="http://schemas.openxmlformats.org/package/2006/relationships"><Relationship Id="rId1" Type="http://schemas.openxmlformats.org/officeDocument/2006/relationships/tags" Target="../tags/tag1967.xml"/><Relationship Id="rId2" Type="http://schemas.openxmlformats.org/officeDocument/2006/relationships/tags" Target="../tags/tag1968.xml"/><Relationship Id="rId3" Type="http://schemas.openxmlformats.org/officeDocument/2006/relationships/slideMaster" Target="../slideMasters/slideMaster190.xml"/></Relationships>
</file>

<file path=ppt/slideLayouts/_rels/slideLayout2267.xml.rels><?xml version="1.0" encoding="UTF-8" standalone="yes"?>
<Relationships xmlns="http://schemas.openxmlformats.org/package/2006/relationships"><Relationship Id="rId1" Type="http://schemas.openxmlformats.org/officeDocument/2006/relationships/tags" Target="../tags/tag1969.xml"/><Relationship Id="rId2" Type="http://schemas.openxmlformats.org/officeDocument/2006/relationships/tags" Target="../tags/tag1970.xml"/><Relationship Id="rId3" Type="http://schemas.openxmlformats.org/officeDocument/2006/relationships/slideMaster" Target="../slideMasters/slideMaster190.xml"/></Relationships>
</file>

<file path=ppt/slideLayouts/_rels/slideLayout2268.xml.rels><?xml version="1.0" encoding="UTF-8" standalone="yes"?>
<Relationships xmlns="http://schemas.openxmlformats.org/package/2006/relationships"><Relationship Id="rId1" Type="http://schemas.openxmlformats.org/officeDocument/2006/relationships/tags" Target="../tags/tag1971.xml"/><Relationship Id="rId2" Type="http://schemas.openxmlformats.org/officeDocument/2006/relationships/tags" Target="../tags/tag1972.xml"/><Relationship Id="rId3" Type="http://schemas.openxmlformats.org/officeDocument/2006/relationships/slideMaster" Target="../slideMasters/slideMaster190.xml"/></Relationships>
</file>

<file path=ppt/slideLayouts/_rels/slideLayout2269.xml.rels><?xml version="1.0" encoding="UTF-8" standalone="yes"?>
<Relationships xmlns="http://schemas.openxmlformats.org/package/2006/relationships"><Relationship Id="rId3" Type="http://schemas.openxmlformats.org/officeDocument/2006/relationships/tags" Target="../tags/tag1992.xml"/><Relationship Id="rId4" Type="http://schemas.openxmlformats.org/officeDocument/2006/relationships/slideMaster" Target="../slideMasters/slideMaster191.xml"/><Relationship Id="rId1" Type="http://schemas.openxmlformats.org/officeDocument/2006/relationships/tags" Target="../tags/tag1990.xml"/><Relationship Id="rId2" Type="http://schemas.openxmlformats.org/officeDocument/2006/relationships/tags" Target="../tags/tag199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0.xml.rels><?xml version="1.0" encoding="UTF-8" standalone="yes"?>
<Relationships xmlns="http://schemas.openxmlformats.org/package/2006/relationships"><Relationship Id="rId1" Type="http://schemas.openxmlformats.org/officeDocument/2006/relationships/tags" Target="../tags/tag1993.xml"/><Relationship Id="rId2" Type="http://schemas.openxmlformats.org/officeDocument/2006/relationships/slideMaster" Target="../slideMasters/slideMaster191.xml"/></Relationships>
</file>

<file path=ppt/slideLayouts/_rels/slideLayout2271.xml.rels><?xml version="1.0" encoding="UTF-8" standalone="yes"?>
<Relationships xmlns="http://schemas.openxmlformats.org/package/2006/relationships"><Relationship Id="rId1" Type="http://schemas.openxmlformats.org/officeDocument/2006/relationships/tags" Target="../tags/tag1994.xml"/><Relationship Id="rId2" Type="http://schemas.openxmlformats.org/officeDocument/2006/relationships/slideMaster" Target="../slideMasters/slideMaster191.xml"/></Relationships>
</file>

<file path=ppt/slideLayouts/_rels/slideLayout2272.xml.rels><?xml version="1.0" encoding="UTF-8" standalone="yes"?>
<Relationships xmlns="http://schemas.openxmlformats.org/package/2006/relationships"><Relationship Id="rId1" Type="http://schemas.openxmlformats.org/officeDocument/2006/relationships/tags" Target="../tags/tag1995.xml"/><Relationship Id="rId2" Type="http://schemas.openxmlformats.org/officeDocument/2006/relationships/slideMaster" Target="../slideMasters/slideMaster191.xml"/></Relationships>
</file>

<file path=ppt/slideLayouts/_rels/slideLayout2273.xml.rels><?xml version="1.0" encoding="UTF-8" standalone="yes"?>
<Relationships xmlns="http://schemas.openxmlformats.org/package/2006/relationships"><Relationship Id="rId1" Type="http://schemas.openxmlformats.org/officeDocument/2006/relationships/tags" Target="../tags/tag1996.xml"/><Relationship Id="rId2" Type="http://schemas.openxmlformats.org/officeDocument/2006/relationships/slideMaster" Target="../slideMasters/slideMaster191.xml"/></Relationships>
</file>

<file path=ppt/slideLayouts/_rels/slideLayout2274.xml.rels><?xml version="1.0" encoding="UTF-8" standalone="yes"?>
<Relationships xmlns="http://schemas.openxmlformats.org/package/2006/relationships"><Relationship Id="rId1" Type="http://schemas.openxmlformats.org/officeDocument/2006/relationships/tags" Target="../tags/tag1997.xml"/><Relationship Id="rId2" Type="http://schemas.openxmlformats.org/officeDocument/2006/relationships/slideMaster" Target="../slideMasters/slideMaster191.xml"/></Relationships>
</file>

<file path=ppt/slideLayouts/_rels/slideLayout2275.xml.rels><?xml version="1.0" encoding="UTF-8" standalone="yes"?>
<Relationships xmlns="http://schemas.openxmlformats.org/package/2006/relationships"><Relationship Id="rId1" Type="http://schemas.openxmlformats.org/officeDocument/2006/relationships/tags" Target="../tags/tag1998.xml"/><Relationship Id="rId2" Type="http://schemas.openxmlformats.org/officeDocument/2006/relationships/slideMaster" Target="../slideMasters/slideMaster191.xml"/></Relationships>
</file>

<file path=ppt/slideLayouts/_rels/slideLayout2276.xml.rels><?xml version="1.0" encoding="UTF-8" standalone="yes"?>
<Relationships xmlns="http://schemas.openxmlformats.org/package/2006/relationships"><Relationship Id="rId1" Type="http://schemas.openxmlformats.org/officeDocument/2006/relationships/tags" Target="../tags/tag1999.xml"/><Relationship Id="rId2" Type="http://schemas.openxmlformats.org/officeDocument/2006/relationships/slideMaster" Target="../slideMasters/slideMaster191.xml"/></Relationships>
</file>

<file path=ppt/slideLayouts/_rels/slideLayout2277.xml.rels><?xml version="1.0" encoding="UTF-8" standalone="yes"?>
<Relationships xmlns="http://schemas.openxmlformats.org/package/2006/relationships"><Relationship Id="rId1" Type="http://schemas.openxmlformats.org/officeDocument/2006/relationships/tags" Target="../tags/tag2000.xml"/><Relationship Id="rId2" Type="http://schemas.openxmlformats.org/officeDocument/2006/relationships/slideMaster" Target="../slideMasters/slideMaster191.xml"/></Relationships>
</file>

<file path=ppt/slideLayouts/_rels/slideLayout2278.xml.rels><?xml version="1.0" encoding="UTF-8" standalone="yes"?>
<Relationships xmlns="http://schemas.openxmlformats.org/package/2006/relationships"><Relationship Id="rId1" Type="http://schemas.openxmlformats.org/officeDocument/2006/relationships/tags" Target="../tags/tag2001.xml"/><Relationship Id="rId2" Type="http://schemas.openxmlformats.org/officeDocument/2006/relationships/slideMaster" Target="../slideMasters/slideMaster191.xml"/></Relationships>
</file>

<file path=ppt/slideLayouts/_rels/slideLayout2279.xml.rels><?xml version="1.0" encoding="UTF-8" standalone="yes"?>
<Relationships xmlns="http://schemas.openxmlformats.org/package/2006/relationships"><Relationship Id="rId1" Type="http://schemas.openxmlformats.org/officeDocument/2006/relationships/tags" Target="../tags/tag2002.xml"/><Relationship Id="rId2" Type="http://schemas.openxmlformats.org/officeDocument/2006/relationships/slideMaster" Target="../slideMasters/slideMaster19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0.xml.rels><?xml version="1.0" encoding="UTF-8" standalone="yes"?>
<Relationships xmlns="http://schemas.openxmlformats.org/package/2006/relationships"><Relationship Id="rId1" Type="http://schemas.openxmlformats.org/officeDocument/2006/relationships/tags" Target="../tags/tag2003.xml"/><Relationship Id="rId2" Type="http://schemas.openxmlformats.org/officeDocument/2006/relationships/slideMaster" Target="../slideMasters/slideMaster191.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295.xml.rels><?xml version="1.0" encoding="UTF-8" standalone="yes"?>
<Relationships xmlns="http://schemas.openxmlformats.org/package/2006/relationships"><Relationship Id="rId3" Type="http://schemas.openxmlformats.org/officeDocument/2006/relationships/tags" Target="../tags/tag2009.xml"/><Relationship Id="rId4" Type="http://schemas.openxmlformats.org/officeDocument/2006/relationships/slideMaster" Target="../slideMasters/slideMaster192.xml"/><Relationship Id="rId1" Type="http://schemas.openxmlformats.org/officeDocument/2006/relationships/tags" Target="../tags/tag2007.xml"/><Relationship Id="rId2" Type="http://schemas.openxmlformats.org/officeDocument/2006/relationships/tags" Target="../tags/tag2008.xml"/></Relationships>
</file>

<file path=ppt/slideLayouts/_rels/slideLayout2296.xml.rels><?xml version="1.0" encoding="UTF-8" standalone="yes"?>
<Relationships xmlns="http://schemas.openxmlformats.org/package/2006/relationships"><Relationship Id="rId3" Type="http://schemas.openxmlformats.org/officeDocument/2006/relationships/tags" Target="../tags/tag2012.xml"/><Relationship Id="rId4" Type="http://schemas.openxmlformats.org/officeDocument/2006/relationships/slideMaster" Target="../slideMasters/slideMaster192.xml"/><Relationship Id="rId1" Type="http://schemas.openxmlformats.org/officeDocument/2006/relationships/tags" Target="../tags/tag2010.xml"/><Relationship Id="rId2" Type="http://schemas.openxmlformats.org/officeDocument/2006/relationships/tags" Target="../tags/tag2011.xml"/></Relationships>
</file>

<file path=ppt/slideLayouts/_rels/slideLayout2297.xml.rels><?xml version="1.0" encoding="UTF-8" standalone="yes"?>
<Relationships xmlns="http://schemas.openxmlformats.org/package/2006/relationships"><Relationship Id="rId1" Type="http://schemas.openxmlformats.org/officeDocument/2006/relationships/tags" Target="../tags/tag2018.xml"/><Relationship Id="rId2" Type="http://schemas.openxmlformats.org/officeDocument/2006/relationships/slideMaster" Target="../slideMasters/slideMaster193.xml"/></Relationships>
</file>

<file path=ppt/slideLayouts/_rels/slideLayout2298.xml.rels><?xml version="1.0" encoding="UTF-8" standalone="yes"?>
<Relationships xmlns="http://schemas.openxmlformats.org/package/2006/relationships"><Relationship Id="rId1" Type="http://schemas.openxmlformats.org/officeDocument/2006/relationships/tags" Target="../tags/tag2019.xml"/><Relationship Id="rId2" Type="http://schemas.openxmlformats.org/officeDocument/2006/relationships/slideMaster" Target="../slideMasters/slideMaster193.xml"/></Relationships>
</file>

<file path=ppt/slideLayouts/_rels/slideLayout2299.xml.rels><?xml version="1.0" encoding="UTF-8" standalone="yes"?>
<Relationships xmlns="http://schemas.openxmlformats.org/package/2006/relationships"><Relationship Id="rId1" Type="http://schemas.openxmlformats.org/officeDocument/2006/relationships/tags" Target="../tags/tag2020.xml"/><Relationship Id="rId2" Type="http://schemas.openxmlformats.org/officeDocument/2006/relationships/slideMaster" Target="../slideMasters/slideMaster19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00.xml.rels><?xml version="1.0" encoding="UTF-8" standalone="yes"?>
<Relationships xmlns="http://schemas.openxmlformats.org/package/2006/relationships"><Relationship Id="rId1" Type="http://schemas.openxmlformats.org/officeDocument/2006/relationships/tags" Target="../tags/tag2021.xml"/><Relationship Id="rId2" Type="http://schemas.openxmlformats.org/officeDocument/2006/relationships/slideMaster" Target="../slideMasters/slideMaster193.xml"/></Relationships>
</file>

<file path=ppt/slideLayouts/_rels/slideLayout2301.xml.rels><?xml version="1.0" encoding="UTF-8" standalone="yes"?>
<Relationships xmlns="http://schemas.openxmlformats.org/package/2006/relationships"><Relationship Id="rId1" Type="http://schemas.openxmlformats.org/officeDocument/2006/relationships/tags" Target="../tags/tag2022.xml"/><Relationship Id="rId2" Type="http://schemas.openxmlformats.org/officeDocument/2006/relationships/slideMaster" Target="../slideMasters/slideMaster193.xml"/></Relationships>
</file>

<file path=ppt/slideLayouts/_rels/slideLayout2302.xml.rels><?xml version="1.0" encoding="UTF-8" standalone="yes"?>
<Relationships xmlns="http://schemas.openxmlformats.org/package/2006/relationships"><Relationship Id="rId1" Type="http://schemas.openxmlformats.org/officeDocument/2006/relationships/tags" Target="../tags/tag2023.xml"/><Relationship Id="rId2" Type="http://schemas.openxmlformats.org/officeDocument/2006/relationships/slideMaster" Target="../slideMasters/slideMaster193.xml"/></Relationships>
</file>

<file path=ppt/slideLayouts/_rels/slideLayout2303.xml.rels><?xml version="1.0" encoding="UTF-8" standalone="yes"?>
<Relationships xmlns="http://schemas.openxmlformats.org/package/2006/relationships"><Relationship Id="rId1" Type="http://schemas.openxmlformats.org/officeDocument/2006/relationships/tags" Target="../tags/tag2024.xml"/><Relationship Id="rId2" Type="http://schemas.openxmlformats.org/officeDocument/2006/relationships/slideMaster" Target="../slideMasters/slideMaster193.xml"/></Relationships>
</file>

<file path=ppt/slideLayouts/_rels/slideLayout2304.xml.rels><?xml version="1.0" encoding="UTF-8" standalone="yes"?>
<Relationships xmlns="http://schemas.openxmlformats.org/package/2006/relationships"><Relationship Id="rId1" Type="http://schemas.openxmlformats.org/officeDocument/2006/relationships/tags" Target="../tags/tag2025.xml"/><Relationship Id="rId2" Type="http://schemas.openxmlformats.org/officeDocument/2006/relationships/slideMaster" Target="../slideMasters/slideMaster193.xml"/></Relationships>
</file>

<file path=ppt/slideLayouts/_rels/slideLayout2305.xml.rels><?xml version="1.0" encoding="UTF-8" standalone="yes"?>
<Relationships xmlns="http://schemas.openxmlformats.org/package/2006/relationships"><Relationship Id="rId1" Type="http://schemas.openxmlformats.org/officeDocument/2006/relationships/tags" Target="../tags/tag2026.xml"/><Relationship Id="rId2" Type="http://schemas.openxmlformats.org/officeDocument/2006/relationships/slideMaster" Target="../slideMasters/slideMaster193.xml"/></Relationships>
</file>

<file path=ppt/slideLayouts/_rels/slideLayout2306.xml.rels><?xml version="1.0" encoding="UTF-8" standalone="yes"?>
<Relationships xmlns="http://schemas.openxmlformats.org/package/2006/relationships"><Relationship Id="rId1" Type="http://schemas.openxmlformats.org/officeDocument/2006/relationships/tags" Target="../tags/tag2027.xml"/><Relationship Id="rId2" Type="http://schemas.openxmlformats.org/officeDocument/2006/relationships/slideMaster" Target="../slideMasters/slideMaster193.xml"/></Relationships>
</file>

<file path=ppt/slideLayouts/_rels/slideLayout2307.xml.rels><?xml version="1.0" encoding="UTF-8" standalone="yes"?>
<Relationships xmlns="http://schemas.openxmlformats.org/package/2006/relationships"><Relationship Id="rId1" Type="http://schemas.openxmlformats.org/officeDocument/2006/relationships/tags" Target="../tags/tag2028.xml"/><Relationship Id="rId2" Type="http://schemas.openxmlformats.org/officeDocument/2006/relationships/slideMaster" Target="../slideMasters/slideMaster193.xml"/></Relationships>
</file>

<file path=ppt/slideLayouts/_rels/slideLayout2308.xml.rels><?xml version="1.0" encoding="UTF-8" standalone="yes"?>
<Relationships xmlns="http://schemas.openxmlformats.org/package/2006/relationships"><Relationship Id="rId3" Type="http://schemas.openxmlformats.org/officeDocument/2006/relationships/tags" Target="../tags/tag2031.xml"/><Relationship Id="rId4" Type="http://schemas.openxmlformats.org/officeDocument/2006/relationships/slideMaster" Target="../slideMasters/slideMaster193.xml"/><Relationship Id="rId1" Type="http://schemas.openxmlformats.org/officeDocument/2006/relationships/tags" Target="../tags/tag2029.xml"/><Relationship Id="rId2" Type="http://schemas.openxmlformats.org/officeDocument/2006/relationships/tags" Target="../tags/tag2030.xml"/></Relationships>
</file>

<file path=ppt/slideLayouts/_rels/slideLayout2309.xml.rels><?xml version="1.0" encoding="UTF-8" standalone="yes"?>
<Relationships xmlns="http://schemas.openxmlformats.org/package/2006/relationships"><Relationship Id="rId3" Type="http://schemas.openxmlformats.org/officeDocument/2006/relationships/tags" Target="../tags/tag2034.xml"/><Relationship Id="rId4" Type="http://schemas.openxmlformats.org/officeDocument/2006/relationships/slideMaster" Target="../slideMasters/slideMaster193.xml"/><Relationship Id="rId1" Type="http://schemas.openxmlformats.org/officeDocument/2006/relationships/tags" Target="../tags/tag2032.xml"/><Relationship Id="rId2" Type="http://schemas.openxmlformats.org/officeDocument/2006/relationships/tags" Target="../tags/tag203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10.xml.rels><?xml version="1.0" encoding="UTF-8" standalone="yes"?>
<Relationships xmlns="http://schemas.openxmlformats.org/package/2006/relationships"><Relationship Id="rId3" Type="http://schemas.openxmlformats.org/officeDocument/2006/relationships/tags" Target="../tags/tag2037.xml"/><Relationship Id="rId4" Type="http://schemas.openxmlformats.org/officeDocument/2006/relationships/slideMaster" Target="../slideMasters/slideMaster193.xml"/><Relationship Id="rId1" Type="http://schemas.openxmlformats.org/officeDocument/2006/relationships/tags" Target="../tags/tag2035.xml"/><Relationship Id="rId2" Type="http://schemas.openxmlformats.org/officeDocument/2006/relationships/tags" Target="../tags/tag2036.xml"/></Relationships>
</file>

<file path=ppt/slideLayouts/_rels/slideLayout2311.xml.rels><?xml version="1.0" encoding="UTF-8" standalone="yes"?>
<Relationships xmlns="http://schemas.openxmlformats.org/package/2006/relationships"><Relationship Id="rId3" Type="http://schemas.openxmlformats.org/officeDocument/2006/relationships/tags" Target="../tags/tag2040.xml"/><Relationship Id="rId4" Type="http://schemas.openxmlformats.org/officeDocument/2006/relationships/slideMaster" Target="../slideMasters/slideMaster193.xml"/><Relationship Id="rId1" Type="http://schemas.openxmlformats.org/officeDocument/2006/relationships/tags" Target="../tags/tag2038.xml"/><Relationship Id="rId2" Type="http://schemas.openxmlformats.org/officeDocument/2006/relationships/tags" Target="../tags/tag2039.xml"/></Relationships>
</file>

<file path=ppt/slideLayouts/_rels/slideLayout2312.xml.rels><?xml version="1.0" encoding="UTF-8" standalone="yes"?>
<Relationships xmlns="http://schemas.openxmlformats.org/package/2006/relationships"><Relationship Id="rId3" Type="http://schemas.openxmlformats.org/officeDocument/2006/relationships/tags" Target="../tags/tag2046.xml"/><Relationship Id="rId4" Type="http://schemas.openxmlformats.org/officeDocument/2006/relationships/slideMaster" Target="../slideMasters/slideMaster194.xml"/><Relationship Id="rId1" Type="http://schemas.openxmlformats.org/officeDocument/2006/relationships/tags" Target="../tags/tag2044.xml"/><Relationship Id="rId2" Type="http://schemas.openxmlformats.org/officeDocument/2006/relationships/tags" Target="../tags/tag2045.xml"/></Relationships>
</file>

<file path=ppt/slideLayouts/_rels/slideLayout2313.xml.rels><?xml version="1.0" encoding="UTF-8" standalone="yes"?>
<Relationships xmlns="http://schemas.openxmlformats.org/package/2006/relationships"><Relationship Id="rId3" Type="http://schemas.openxmlformats.org/officeDocument/2006/relationships/tags" Target="../tags/tag2049.xml"/><Relationship Id="rId4" Type="http://schemas.openxmlformats.org/officeDocument/2006/relationships/slideMaster" Target="../slideMasters/slideMaster194.xml"/><Relationship Id="rId1" Type="http://schemas.openxmlformats.org/officeDocument/2006/relationships/tags" Target="../tags/tag2047.xml"/><Relationship Id="rId2" Type="http://schemas.openxmlformats.org/officeDocument/2006/relationships/tags" Target="../tags/tag2048.xml"/></Relationships>
</file>

<file path=ppt/slideLayouts/_rels/slideLayout2314.xml.rels><?xml version="1.0" encoding="UTF-8" standalone="yes"?>
<Relationships xmlns="http://schemas.openxmlformats.org/package/2006/relationships"><Relationship Id="rId3" Type="http://schemas.openxmlformats.org/officeDocument/2006/relationships/tags" Target="../tags/tag2052.xml"/><Relationship Id="rId4" Type="http://schemas.openxmlformats.org/officeDocument/2006/relationships/slideMaster" Target="../slideMasters/slideMaster194.xml"/><Relationship Id="rId1" Type="http://schemas.openxmlformats.org/officeDocument/2006/relationships/tags" Target="../tags/tag2050.xml"/><Relationship Id="rId2" Type="http://schemas.openxmlformats.org/officeDocument/2006/relationships/tags" Target="../tags/tag2051.xml"/></Relationships>
</file>

<file path=ppt/slideLayouts/_rels/slideLayout2315.xml.rels><?xml version="1.0" encoding="UTF-8" standalone="yes"?>
<Relationships xmlns="http://schemas.openxmlformats.org/package/2006/relationships"><Relationship Id="rId3" Type="http://schemas.openxmlformats.org/officeDocument/2006/relationships/tags" Target="../tags/tag2055.xml"/><Relationship Id="rId4" Type="http://schemas.openxmlformats.org/officeDocument/2006/relationships/slideMaster" Target="../slideMasters/slideMaster194.xml"/><Relationship Id="rId1" Type="http://schemas.openxmlformats.org/officeDocument/2006/relationships/tags" Target="../tags/tag2053.xml"/><Relationship Id="rId2" Type="http://schemas.openxmlformats.org/officeDocument/2006/relationships/tags" Target="../tags/tag2054.xml"/></Relationships>
</file>

<file path=ppt/slideLayouts/_rels/slideLayout2316.xml.rels><?xml version="1.0" encoding="UTF-8" standalone="yes"?>
<Relationships xmlns="http://schemas.openxmlformats.org/package/2006/relationships"><Relationship Id="rId3" Type="http://schemas.openxmlformats.org/officeDocument/2006/relationships/tags" Target="../tags/tag2058.xml"/><Relationship Id="rId4" Type="http://schemas.openxmlformats.org/officeDocument/2006/relationships/slideMaster" Target="../slideMasters/slideMaster194.xml"/><Relationship Id="rId1" Type="http://schemas.openxmlformats.org/officeDocument/2006/relationships/tags" Target="../tags/tag2056.xml"/><Relationship Id="rId2" Type="http://schemas.openxmlformats.org/officeDocument/2006/relationships/tags" Target="../tags/tag2057.xml"/></Relationships>
</file>

<file path=ppt/slideLayouts/_rels/slideLayout2317.xml.rels><?xml version="1.0" encoding="UTF-8" standalone="yes"?>
<Relationships xmlns="http://schemas.openxmlformats.org/package/2006/relationships"><Relationship Id="rId3" Type="http://schemas.openxmlformats.org/officeDocument/2006/relationships/tags" Target="../tags/tag2061.xml"/><Relationship Id="rId4" Type="http://schemas.openxmlformats.org/officeDocument/2006/relationships/slideMaster" Target="../slideMasters/slideMaster194.xml"/><Relationship Id="rId1" Type="http://schemas.openxmlformats.org/officeDocument/2006/relationships/tags" Target="../tags/tag2059.xml"/><Relationship Id="rId2" Type="http://schemas.openxmlformats.org/officeDocument/2006/relationships/tags" Target="../tags/tag2060.xml"/></Relationships>
</file>

<file path=ppt/slideLayouts/_rels/slideLayout2318.xml.rels><?xml version="1.0" encoding="UTF-8" standalone="yes"?>
<Relationships xmlns="http://schemas.openxmlformats.org/package/2006/relationships"><Relationship Id="rId3" Type="http://schemas.openxmlformats.org/officeDocument/2006/relationships/tags" Target="../tags/tag2064.xml"/><Relationship Id="rId4" Type="http://schemas.openxmlformats.org/officeDocument/2006/relationships/slideMaster" Target="../slideMasters/slideMaster194.xml"/><Relationship Id="rId1" Type="http://schemas.openxmlformats.org/officeDocument/2006/relationships/tags" Target="../tags/tag2062.xml"/><Relationship Id="rId2" Type="http://schemas.openxmlformats.org/officeDocument/2006/relationships/tags" Target="../tags/tag2063.xml"/></Relationships>
</file>

<file path=ppt/slideLayouts/_rels/slideLayout2319.xml.rels><?xml version="1.0" encoding="UTF-8" standalone="yes"?>
<Relationships xmlns="http://schemas.openxmlformats.org/package/2006/relationships"><Relationship Id="rId3" Type="http://schemas.openxmlformats.org/officeDocument/2006/relationships/tags" Target="../tags/tag2067.xml"/><Relationship Id="rId4" Type="http://schemas.openxmlformats.org/officeDocument/2006/relationships/slideMaster" Target="../slideMasters/slideMaster194.xml"/><Relationship Id="rId1" Type="http://schemas.openxmlformats.org/officeDocument/2006/relationships/tags" Target="../tags/tag2065.xml"/><Relationship Id="rId2" Type="http://schemas.openxmlformats.org/officeDocument/2006/relationships/tags" Target="../tags/tag206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0.xml.rels><?xml version="1.0" encoding="UTF-8" standalone="yes"?>
<Relationships xmlns="http://schemas.openxmlformats.org/package/2006/relationships"><Relationship Id="rId3" Type="http://schemas.openxmlformats.org/officeDocument/2006/relationships/tags" Target="../tags/tag2070.xml"/><Relationship Id="rId4" Type="http://schemas.openxmlformats.org/officeDocument/2006/relationships/slideMaster" Target="../slideMasters/slideMaster194.xml"/><Relationship Id="rId1" Type="http://schemas.openxmlformats.org/officeDocument/2006/relationships/tags" Target="../tags/tag2068.xml"/><Relationship Id="rId2" Type="http://schemas.openxmlformats.org/officeDocument/2006/relationships/tags" Target="../tags/tag2069.xml"/></Relationships>
</file>

<file path=ppt/slideLayouts/_rels/slideLayout2321.xml.rels><?xml version="1.0" encoding="UTF-8" standalone="yes"?>
<Relationships xmlns="http://schemas.openxmlformats.org/package/2006/relationships"><Relationship Id="rId3" Type="http://schemas.openxmlformats.org/officeDocument/2006/relationships/tags" Target="../tags/tag2073.xml"/><Relationship Id="rId4" Type="http://schemas.openxmlformats.org/officeDocument/2006/relationships/slideMaster" Target="../slideMasters/slideMaster194.xml"/><Relationship Id="rId1" Type="http://schemas.openxmlformats.org/officeDocument/2006/relationships/tags" Target="../tags/tag2071.xml"/><Relationship Id="rId2" Type="http://schemas.openxmlformats.org/officeDocument/2006/relationships/tags" Target="../tags/tag2072.xml"/></Relationships>
</file>

<file path=ppt/slideLayouts/_rels/slideLayout2322.xml.rels><?xml version="1.0" encoding="UTF-8" standalone="yes"?>
<Relationships xmlns="http://schemas.openxmlformats.org/package/2006/relationships"><Relationship Id="rId3" Type="http://schemas.openxmlformats.org/officeDocument/2006/relationships/tags" Target="../tags/tag2076.xml"/><Relationship Id="rId4" Type="http://schemas.openxmlformats.org/officeDocument/2006/relationships/slideMaster" Target="../slideMasters/slideMaster194.xml"/><Relationship Id="rId1" Type="http://schemas.openxmlformats.org/officeDocument/2006/relationships/tags" Target="../tags/tag2074.xml"/><Relationship Id="rId2" Type="http://schemas.openxmlformats.org/officeDocument/2006/relationships/tags" Target="../tags/tag2075.xml"/></Relationships>
</file>

<file path=ppt/slideLayouts/_rels/slideLayout2323.xml.rels><?xml version="1.0" encoding="UTF-8" standalone="yes"?>
<Relationships xmlns="http://schemas.openxmlformats.org/package/2006/relationships"><Relationship Id="rId3" Type="http://schemas.openxmlformats.org/officeDocument/2006/relationships/tags" Target="../tags/tag2084.xml"/><Relationship Id="rId4" Type="http://schemas.openxmlformats.org/officeDocument/2006/relationships/slideMaster" Target="../slideMasters/slideMaster195.xml"/><Relationship Id="rId1" Type="http://schemas.openxmlformats.org/officeDocument/2006/relationships/tags" Target="../tags/tag2082.xml"/><Relationship Id="rId2" Type="http://schemas.openxmlformats.org/officeDocument/2006/relationships/tags" Target="../tags/tag2083.xml"/></Relationships>
</file>

<file path=ppt/slideLayouts/_rels/slideLayout2324.xml.rels><?xml version="1.0" encoding="UTF-8" standalone="yes"?>
<Relationships xmlns="http://schemas.openxmlformats.org/package/2006/relationships"><Relationship Id="rId3" Type="http://schemas.openxmlformats.org/officeDocument/2006/relationships/tags" Target="../tags/tag2087.xml"/><Relationship Id="rId4" Type="http://schemas.openxmlformats.org/officeDocument/2006/relationships/slideMaster" Target="../slideMasters/slideMaster195.xml"/><Relationship Id="rId1" Type="http://schemas.openxmlformats.org/officeDocument/2006/relationships/tags" Target="../tags/tag2085.xml"/><Relationship Id="rId2" Type="http://schemas.openxmlformats.org/officeDocument/2006/relationships/tags" Target="../tags/tag2086.xml"/></Relationships>
</file>

<file path=ppt/slideLayouts/_rels/slideLayout2325.xml.rels><?xml version="1.0" encoding="UTF-8" standalone="yes"?>
<Relationships xmlns="http://schemas.openxmlformats.org/package/2006/relationships"><Relationship Id="rId3" Type="http://schemas.openxmlformats.org/officeDocument/2006/relationships/tags" Target="../tags/tag2090.xml"/><Relationship Id="rId4" Type="http://schemas.openxmlformats.org/officeDocument/2006/relationships/slideMaster" Target="../slideMasters/slideMaster195.xml"/><Relationship Id="rId1" Type="http://schemas.openxmlformats.org/officeDocument/2006/relationships/tags" Target="../tags/tag2088.xml"/><Relationship Id="rId2" Type="http://schemas.openxmlformats.org/officeDocument/2006/relationships/tags" Target="../tags/tag2089.xml"/></Relationships>
</file>

<file path=ppt/slideLayouts/_rels/slideLayout2326.xml.rels><?xml version="1.0" encoding="UTF-8" standalone="yes"?>
<Relationships xmlns="http://schemas.openxmlformats.org/package/2006/relationships"><Relationship Id="rId3" Type="http://schemas.openxmlformats.org/officeDocument/2006/relationships/tags" Target="../tags/tag2093.xml"/><Relationship Id="rId4" Type="http://schemas.openxmlformats.org/officeDocument/2006/relationships/slideMaster" Target="../slideMasters/slideMaster195.xml"/><Relationship Id="rId1" Type="http://schemas.openxmlformats.org/officeDocument/2006/relationships/tags" Target="../tags/tag2091.xml"/><Relationship Id="rId2" Type="http://schemas.openxmlformats.org/officeDocument/2006/relationships/tags" Target="../tags/tag2092.xml"/></Relationships>
</file>

<file path=ppt/slideLayouts/_rels/slideLayout2327.xml.rels><?xml version="1.0" encoding="UTF-8" standalone="yes"?>
<Relationships xmlns="http://schemas.openxmlformats.org/package/2006/relationships"><Relationship Id="rId3" Type="http://schemas.openxmlformats.org/officeDocument/2006/relationships/tags" Target="../tags/tag2096.xml"/><Relationship Id="rId4" Type="http://schemas.openxmlformats.org/officeDocument/2006/relationships/slideMaster" Target="../slideMasters/slideMaster195.xml"/><Relationship Id="rId1" Type="http://schemas.openxmlformats.org/officeDocument/2006/relationships/tags" Target="../tags/tag2094.xml"/><Relationship Id="rId2" Type="http://schemas.openxmlformats.org/officeDocument/2006/relationships/tags" Target="../tags/tag2095.xml"/></Relationships>
</file>

<file path=ppt/slideLayouts/_rels/slideLayout2328.xml.rels><?xml version="1.0" encoding="UTF-8" standalone="yes"?>
<Relationships xmlns="http://schemas.openxmlformats.org/package/2006/relationships"><Relationship Id="rId3" Type="http://schemas.openxmlformats.org/officeDocument/2006/relationships/tags" Target="../tags/tag2099.xml"/><Relationship Id="rId4" Type="http://schemas.openxmlformats.org/officeDocument/2006/relationships/slideMaster" Target="../slideMasters/slideMaster195.xml"/><Relationship Id="rId1" Type="http://schemas.openxmlformats.org/officeDocument/2006/relationships/tags" Target="../tags/tag2097.xml"/><Relationship Id="rId2" Type="http://schemas.openxmlformats.org/officeDocument/2006/relationships/tags" Target="../tags/tag2098.xml"/></Relationships>
</file>

<file path=ppt/slideLayouts/_rels/slideLayout2329.xml.rels><?xml version="1.0" encoding="UTF-8" standalone="yes"?>
<Relationships xmlns="http://schemas.openxmlformats.org/package/2006/relationships"><Relationship Id="rId3" Type="http://schemas.openxmlformats.org/officeDocument/2006/relationships/tags" Target="../tags/tag2102.xml"/><Relationship Id="rId4" Type="http://schemas.openxmlformats.org/officeDocument/2006/relationships/slideMaster" Target="../slideMasters/slideMaster195.xml"/><Relationship Id="rId1" Type="http://schemas.openxmlformats.org/officeDocument/2006/relationships/tags" Target="../tags/tag2100.xml"/><Relationship Id="rId2" Type="http://schemas.openxmlformats.org/officeDocument/2006/relationships/tags" Target="../tags/tag210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0.xml.rels><?xml version="1.0" encoding="UTF-8" standalone="yes"?>
<Relationships xmlns="http://schemas.openxmlformats.org/package/2006/relationships"><Relationship Id="rId3" Type="http://schemas.openxmlformats.org/officeDocument/2006/relationships/tags" Target="../tags/tag2105.xml"/><Relationship Id="rId4" Type="http://schemas.openxmlformats.org/officeDocument/2006/relationships/slideMaster" Target="../slideMasters/slideMaster195.xml"/><Relationship Id="rId1" Type="http://schemas.openxmlformats.org/officeDocument/2006/relationships/tags" Target="../tags/tag2103.xml"/><Relationship Id="rId2" Type="http://schemas.openxmlformats.org/officeDocument/2006/relationships/tags" Target="../tags/tag2104.xml"/></Relationships>
</file>

<file path=ppt/slideLayouts/_rels/slideLayout2331.xml.rels><?xml version="1.0" encoding="UTF-8" standalone="yes"?>
<Relationships xmlns="http://schemas.openxmlformats.org/package/2006/relationships"><Relationship Id="rId3" Type="http://schemas.openxmlformats.org/officeDocument/2006/relationships/tags" Target="../tags/tag2108.xml"/><Relationship Id="rId4" Type="http://schemas.openxmlformats.org/officeDocument/2006/relationships/slideMaster" Target="../slideMasters/slideMaster195.xml"/><Relationship Id="rId1" Type="http://schemas.openxmlformats.org/officeDocument/2006/relationships/tags" Target="../tags/tag2106.xml"/><Relationship Id="rId2" Type="http://schemas.openxmlformats.org/officeDocument/2006/relationships/tags" Target="../tags/tag2107.xml"/></Relationships>
</file>

<file path=ppt/slideLayouts/_rels/slideLayout2332.xml.rels><?xml version="1.0" encoding="UTF-8" standalone="yes"?>
<Relationships xmlns="http://schemas.openxmlformats.org/package/2006/relationships"><Relationship Id="rId3" Type="http://schemas.openxmlformats.org/officeDocument/2006/relationships/tags" Target="../tags/tag2111.xml"/><Relationship Id="rId4" Type="http://schemas.openxmlformats.org/officeDocument/2006/relationships/slideMaster" Target="../slideMasters/slideMaster195.xml"/><Relationship Id="rId1" Type="http://schemas.openxmlformats.org/officeDocument/2006/relationships/tags" Target="../tags/tag2109.xml"/><Relationship Id="rId2" Type="http://schemas.openxmlformats.org/officeDocument/2006/relationships/tags" Target="../tags/tag2110.xml"/></Relationships>
</file>

<file path=ppt/slideLayouts/_rels/slideLayout2333.xml.rels><?xml version="1.0" encoding="UTF-8" standalone="yes"?>
<Relationships xmlns="http://schemas.openxmlformats.org/package/2006/relationships"><Relationship Id="rId3" Type="http://schemas.openxmlformats.org/officeDocument/2006/relationships/tags" Target="../tags/tag2114.xml"/><Relationship Id="rId4" Type="http://schemas.openxmlformats.org/officeDocument/2006/relationships/slideMaster" Target="../slideMasters/slideMaster195.xml"/><Relationship Id="rId1" Type="http://schemas.openxmlformats.org/officeDocument/2006/relationships/tags" Target="../tags/tag2112.xml"/><Relationship Id="rId2" Type="http://schemas.openxmlformats.org/officeDocument/2006/relationships/tags" Target="../tags/tag2113.xml"/></Relationships>
</file>

<file path=ppt/slideLayouts/_rels/slideLayout2334.xml.rels><?xml version="1.0" encoding="UTF-8" standalone="yes"?>
<Relationships xmlns="http://schemas.openxmlformats.org/package/2006/relationships"><Relationship Id="rId3" Type="http://schemas.openxmlformats.org/officeDocument/2006/relationships/tags" Target="../tags/tag2122.xml"/><Relationship Id="rId4" Type="http://schemas.openxmlformats.org/officeDocument/2006/relationships/slideMaster" Target="../slideMasters/slideMaster196.xml"/><Relationship Id="rId1" Type="http://schemas.openxmlformats.org/officeDocument/2006/relationships/tags" Target="../tags/tag2120.xml"/><Relationship Id="rId2" Type="http://schemas.openxmlformats.org/officeDocument/2006/relationships/tags" Target="../tags/tag2121.xml"/></Relationships>
</file>

<file path=ppt/slideLayouts/_rels/slideLayout2335.xml.rels><?xml version="1.0" encoding="UTF-8" standalone="yes"?>
<Relationships xmlns="http://schemas.openxmlformats.org/package/2006/relationships"><Relationship Id="rId3" Type="http://schemas.openxmlformats.org/officeDocument/2006/relationships/tags" Target="../tags/tag2125.xml"/><Relationship Id="rId4" Type="http://schemas.openxmlformats.org/officeDocument/2006/relationships/slideMaster" Target="../slideMasters/slideMaster196.xml"/><Relationship Id="rId1" Type="http://schemas.openxmlformats.org/officeDocument/2006/relationships/tags" Target="../tags/tag2123.xml"/><Relationship Id="rId2" Type="http://schemas.openxmlformats.org/officeDocument/2006/relationships/tags" Target="../tags/tag2124.xml"/></Relationships>
</file>

<file path=ppt/slideLayouts/_rels/slideLayout2336.xml.rels><?xml version="1.0" encoding="UTF-8" standalone="yes"?>
<Relationships xmlns="http://schemas.openxmlformats.org/package/2006/relationships"><Relationship Id="rId3" Type="http://schemas.openxmlformats.org/officeDocument/2006/relationships/tags" Target="../tags/tag2128.xml"/><Relationship Id="rId4" Type="http://schemas.openxmlformats.org/officeDocument/2006/relationships/slideMaster" Target="../slideMasters/slideMaster196.xml"/><Relationship Id="rId1" Type="http://schemas.openxmlformats.org/officeDocument/2006/relationships/tags" Target="../tags/tag2126.xml"/><Relationship Id="rId2" Type="http://schemas.openxmlformats.org/officeDocument/2006/relationships/tags" Target="../tags/tag2127.xml"/></Relationships>
</file>

<file path=ppt/slideLayouts/_rels/slideLayout2337.xml.rels><?xml version="1.0" encoding="UTF-8" standalone="yes"?>
<Relationships xmlns="http://schemas.openxmlformats.org/package/2006/relationships"><Relationship Id="rId3" Type="http://schemas.openxmlformats.org/officeDocument/2006/relationships/tags" Target="../tags/tag2131.xml"/><Relationship Id="rId4" Type="http://schemas.openxmlformats.org/officeDocument/2006/relationships/slideMaster" Target="../slideMasters/slideMaster196.xml"/><Relationship Id="rId1" Type="http://schemas.openxmlformats.org/officeDocument/2006/relationships/tags" Target="../tags/tag2129.xml"/><Relationship Id="rId2" Type="http://schemas.openxmlformats.org/officeDocument/2006/relationships/tags" Target="../tags/tag2130.xml"/></Relationships>
</file>

<file path=ppt/slideLayouts/_rels/slideLayout2338.xml.rels><?xml version="1.0" encoding="UTF-8" standalone="yes"?>
<Relationships xmlns="http://schemas.openxmlformats.org/package/2006/relationships"><Relationship Id="rId3" Type="http://schemas.openxmlformats.org/officeDocument/2006/relationships/tags" Target="../tags/tag2134.xml"/><Relationship Id="rId4" Type="http://schemas.openxmlformats.org/officeDocument/2006/relationships/slideMaster" Target="../slideMasters/slideMaster196.xml"/><Relationship Id="rId1" Type="http://schemas.openxmlformats.org/officeDocument/2006/relationships/tags" Target="../tags/tag2132.xml"/><Relationship Id="rId2" Type="http://schemas.openxmlformats.org/officeDocument/2006/relationships/tags" Target="../tags/tag2133.xml"/></Relationships>
</file>

<file path=ppt/slideLayouts/_rels/slideLayout2339.xml.rels><?xml version="1.0" encoding="UTF-8" standalone="yes"?>
<Relationships xmlns="http://schemas.openxmlformats.org/package/2006/relationships"><Relationship Id="rId3" Type="http://schemas.openxmlformats.org/officeDocument/2006/relationships/tags" Target="../tags/tag2137.xml"/><Relationship Id="rId4" Type="http://schemas.openxmlformats.org/officeDocument/2006/relationships/slideMaster" Target="../slideMasters/slideMaster196.xml"/><Relationship Id="rId1" Type="http://schemas.openxmlformats.org/officeDocument/2006/relationships/tags" Target="../tags/tag2135.xml"/><Relationship Id="rId2" Type="http://schemas.openxmlformats.org/officeDocument/2006/relationships/tags" Target="../tags/tag213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0.xml.rels><?xml version="1.0" encoding="UTF-8" standalone="yes"?>
<Relationships xmlns="http://schemas.openxmlformats.org/package/2006/relationships"><Relationship Id="rId3" Type="http://schemas.openxmlformats.org/officeDocument/2006/relationships/tags" Target="../tags/tag2140.xml"/><Relationship Id="rId4" Type="http://schemas.openxmlformats.org/officeDocument/2006/relationships/slideMaster" Target="../slideMasters/slideMaster196.xml"/><Relationship Id="rId1" Type="http://schemas.openxmlformats.org/officeDocument/2006/relationships/tags" Target="../tags/tag2138.xml"/><Relationship Id="rId2" Type="http://schemas.openxmlformats.org/officeDocument/2006/relationships/tags" Target="../tags/tag2139.xml"/></Relationships>
</file>

<file path=ppt/slideLayouts/_rels/slideLayout2341.xml.rels><?xml version="1.0" encoding="UTF-8" standalone="yes"?>
<Relationships xmlns="http://schemas.openxmlformats.org/package/2006/relationships"><Relationship Id="rId3" Type="http://schemas.openxmlformats.org/officeDocument/2006/relationships/tags" Target="../tags/tag2143.xml"/><Relationship Id="rId4" Type="http://schemas.openxmlformats.org/officeDocument/2006/relationships/slideMaster" Target="../slideMasters/slideMaster196.xml"/><Relationship Id="rId1" Type="http://schemas.openxmlformats.org/officeDocument/2006/relationships/tags" Target="../tags/tag2141.xml"/><Relationship Id="rId2" Type="http://schemas.openxmlformats.org/officeDocument/2006/relationships/tags" Target="../tags/tag2142.xml"/></Relationships>
</file>

<file path=ppt/slideLayouts/_rels/slideLayout2342.xml.rels><?xml version="1.0" encoding="UTF-8" standalone="yes"?>
<Relationships xmlns="http://schemas.openxmlformats.org/package/2006/relationships"><Relationship Id="rId3" Type="http://schemas.openxmlformats.org/officeDocument/2006/relationships/tags" Target="../tags/tag2146.xml"/><Relationship Id="rId4" Type="http://schemas.openxmlformats.org/officeDocument/2006/relationships/slideMaster" Target="../slideMasters/slideMaster196.xml"/><Relationship Id="rId1" Type="http://schemas.openxmlformats.org/officeDocument/2006/relationships/tags" Target="../tags/tag2144.xml"/><Relationship Id="rId2" Type="http://schemas.openxmlformats.org/officeDocument/2006/relationships/tags" Target="../tags/tag2145.xml"/></Relationships>
</file>

<file path=ppt/slideLayouts/_rels/slideLayout2343.xml.rels><?xml version="1.0" encoding="UTF-8" standalone="yes"?>
<Relationships xmlns="http://schemas.openxmlformats.org/package/2006/relationships"><Relationship Id="rId3" Type="http://schemas.openxmlformats.org/officeDocument/2006/relationships/tags" Target="../tags/tag2149.xml"/><Relationship Id="rId4" Type="http://schemas.openxmlformats.org/officeDocument/2006/relationships/slideMaster" Target="../slideMasters/slideMaster196.xml"/><Relationship Id="rId1" Type="http://schemas.openxmlformats.org/officeDocument/2006/relationships/tags" Target="../tags/tag2147.xml"/><Relationship Id="rId2" Type="http://schemas.openxmlformats.org/officeDocument/2006/relationships/tags" Target="../tags/tag2148.xml"/></Relationships>
</file>

<file path=ppt/slideLayouts/_rels/slideLayout2344.xml.rels><?xml version="1.0" encoding="UTF-8" standalone="yes"?>
<Relationships xmlns="http://schemas.openxmlformats.org/package/2006/relationships"><Relationship Id="rId3" Type="http://schemas.openxmlformats.org/officeDocument/2006/relationships/tags" Target="../tags/tag2152.xml"/><Relationship Id="rId4" Type="http://schemas.openxmlformats.org/officeDocument/2006/relationships/slideMaster" Target="../slideMasters/slideMaster196.xml"/><Relationship Id="rId1" Type="http://schemas.openxmlformats.org/officeDocument/2006/relationships/tags" Target="../tags/tag2150.xml"/><Relationship Id="rId2" Type="http://schemas.openxmlformats.org/officeDocument/2006/relationships/tags" Target="../tags/tag2151.xml"/></Relationships>
</file>

<file path=ppt/slideLayouts/_rels/slideLayout2345.xml.rels><?xml version="1.0" encoding="UTF-8" standalone="yes"?>
<Relationships xmlns="http://schemas.openxmlformats.org/package/2006/relationships"><Relationship Id="rId1" Type="http://schemas.openxmlformats.org/officeDocument/2006/relationships/tags" Target="../tags/tag2158.xml"/><Relationship Id="rId2" Type="http://schemas.openxmlformats.org/officeDocument/2006/relationships/slideMaster" Target="../slideMasters/slideMaster197.xml"/></Relationships>
</file>

<file path=ppt/slideLayouts/_rels/slideLayout2346.xml.rels><?xml version="1.0" encoding="UTF-8" standalone="yes"?>
<Relationships xmlns="http://schemas.openxmlformats.org/package/2006/relationships"><Relationship Id="rId1" Type="http://schemas.openxmlformats.org/officeDocument/2006/relationships/tags" Target="../tags/tag2159.xml"/><Relationship Id="rId2" Type="http://schemas.openxmlformats.org/officeDocument/2006/relationships/slideMaster" Target="../slideMasters/slideMaster197.xml"/></Relationships>
</file>

<file path=ppt/slideLayouts/_rels/slideLayout2347.xml.rels><?xml version="1.0" encoding="UTF-8" standalone="yes"?>
<Relationships xmlns="http://schemas.openxmlformats.org/package/2006/relationships"><Relationship Id="rId1" Type="http://schemas.openxmlformats.org/officeDocument/2006/relationships/tags" Target="../tags/tag2160.xml"/><Relationship Id="rId2" Type="http://schemas.openxmlformats.org/officeDocument/2006/relationships/slideMaster" Target="../slideMasters/slideMaster197.xml"/></Relationships>
</file>

<file path=ppt/slideLayouts/_rels/slideLayout2348.xml.rels><?xml version="1.0" encoding="UTF-8" standalone="yes"?>
<Relationships xmlns="http://schemas.openxmlformats.org/package/2006/relationships"><Relationship Id="rId1" Type="http://schemas.openxmlformats.org/officeDocument/2006/relationships/tags" Target="../tags/tag2161.xml"/><Relationship Id="rId2" Type="http://schemas.openxmlformats.org/officeDocument/2006/relationships/slideMaster" Target="../slideMasters/slideMaster197.xml"/></Relationships>
</file>

<file path=ppt/slideLayouts/_rels/slideLayout2349.xml.rels><?xml version="1.0" encoding="UTF-8" standalone="yes"?>
<Relationships xmlns="http://schemas.openxmlformats.org/package/2006/relationships"><Relationship Id="rId1" Type="http://schemas.openxmlformats.org/officeDocument/2006/relationships/tags" Target="../tags/tag2162.xml"/><Relationship Id="rId2" Type="http://schemas.openxmlformats.org/officeDocument/2006/relationships/slideMaster" Target="../slideMasters/slideMaster19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0.xml.rels><?xml version="1.0" encoding="UTF-8" standalone="yes"?>
<Relationships xmlns="http://schemas.openxmlformats.org/package/2006/relationships"><Relationship Id="rId1" Type="http://schemas.openxmlformats.org/officeDocument/2006/relationships/tags" Target="../tags/tag2163.xml"/><Relationship Id="rId2" Type="http://schemas.openxmlformats.org/officeDocument/2006/relationships/slideMaster" Target="../slideMasters/slideMaster197.xml"/></Relationships>
</file>

<file path=ppt/slideLayouts/_rels/slideLayout2351.xml.rels><?xml version="1.0" encoding="UTF-8" standalone="yes"?>
<Relationships xmlns="http://schemas.openxmlformats.org/package/2006/relationships"><Relationship Id="rId1" Type="http://schemas.openxmlformats.org/officeDocument/2006/relationships/tags" Target="../tags/tag2164.xml"/><Relationship Id="rId2" Type="http://schemas.openxmlformats.org/officeDocument/2006/relationships/slideMaster" Target="../slideMasters/slideMaster197.xml"/></Relationships>
</file>

<file path=ppt/slideLayouts/_rels/slideLayout2352.xml.rels><?xml version="1.0" encoding="UTF-8" standalone="yes"?>
<Relationships xmlns="http://schemas.openxmlformats.org/package/2006/relationships"><Relationship Id="rId1" Type="http://schemas.openxmlformats.org/officeDocument/2006/relationships/tags" Target="../tags/tag2165.xml"/><Relationship Id="rId2" Type="http://schemas.openxmlformats.org/officeDocument/2006/relationships/slideMaster" Target="../slideMasters/slideMaster197.xml"/></Relationships>
</file>

<file path=ppt/slideLayouts/_rels/slideLayout2353.xml.rels><?xml version="1.0" encoding="UTF-8" standalone="yes"?>
<Relationships xmlns="http://schemas.openxmlformats.org/package/2006/relationships"><Relationship Id="rId1" Type="http://schemas.openxmlformats.org/officeDocument/2006/relationships/tags" Target="../tags/tag2166.xml"/><Relationship Id="rId2" Type="http://schemas.openxmlformats.org/officeDocument/2006/relationships/slideMaster" Target="../slideMasters/slideMaster197.xml"/></Relationships>
</file>

<file path=ppt/slideLayouts/_rels/slideLayout2354.xml.rels><?xml version="1.0" encoding="UTF-8" standalone="yes"?>
<Relationships xmlns="http://schemas.openxmlformats.org/package/2006/relationships"><Relationship Id="rId1" Type="http://schemas.openxmlformats.org/officeDocument/2006/relationships/tags" Target="../tags/tag2167.xml"/><Relationship Id="rId2" Type="http://schemas.openxmlformats.org/officeDocument/2006/relationships/slideMaster" Target="../slideMasters/slideMaster197.xml"/></Relationships>
</file>

<file path=ppt/slideLayouts/_rels/slideLayout2355.xml.rels><?xml version="1.0" encoding="UTF-8" standalone="yes"?>
<Relationships xmlns="http://schemas.openxmlformats.org/package/2006/relationships"><Relationship Id="rId1" Type="http://schemas.openxmlformats.org/officeDocument/2006/relationships/tags" Target="../tags/tag2168.xml"/><Relationship Id="rId2" Type="http://schemas.openxmlformats.org/officeDocument/2006/relationships/slideMaster" Target="../slideMasters/slideMaster197.xml"/></Relationships>
</file>

<file path=ppt/slideLayouts/_rels/slideLayout2356.xml.rels><?xml version="1.0" encoding="UTF-8" standalone="yes"?>
<Relationships xmlns="http://schemas.openxmlformats.org/package/2006/relationships"><Relationship Id="rId1" Type="http://schemas.openxmlformats.org/officeDocument/2006/relationships/tags" Target="../tags/tag2169.xml"/><Relationship Id="rId2" Type="http://schemas.openxmlformats.org/officeDocument/2006/relationships/slideMaster" Target="../slideMasters/slideMaster197.xml"/></Relationships>
</file>

<file path=ppt/slideLayouts/_rels/slideLayout2357.xml.rels><?xml version="1.0" encoding="UTF-8" standalone="yes"?>
<Relationships xmlns="http://schemas.openxmlformats.org/package/2006/relationships"><Relationship Id="rId1" Type="http://schemas.openxmlformats.org/officeDocument/2006/relationships/tags" Target="../tags/tag2170.xml"/><Relationship Id="rId2" Type="http://schemas.openxmlformats.org/officeDocument/2006/relationships/slideMaster" Target="../slideMasters/slideMaster197.xml"/></Relationships>
</file>

<file path=ppt/slideLayouts/_rels/slideLayout2358.xml.rels><?xml version="1.0" encoding="UTF-8" standalone="yes"?>
<Relationships xmlns="http://schemas.openxmlformats.org/package/2006/relationships"><Relationship Id="rId1" Type="http://schemas.openxmlformats.org/officeDocument/2006/relationships/tags" Target="../tags/tag2171.xml"/><Relationship Id="rId2" Type="http://schemas.openxmlformats.org/officeDocument/2006/relationships/slideMaster" Target="../slideMasters/slideMaster197.xml"/></Relationships>
</file>

<file path=ppt/slideLayouts/_rels/slideLayout2359.xml.rels><?xml version="1.0" encoding="UTF-8" standalone="yes"?>
<Relationships xmlns="http://schemas.openxmlformats.org/package/2006/relationships"><Relationship Id="rId3" Type="http://schemas.openxmlformats.org/officeDocument/2006/relationships/tags" Target="../tags/tag2179.xml"/><Relationship Id="rId4" Type="http://schemas.openxmlformats.org/officeDocument/2006/relationships/slideMaster" Target="../slideMasters/slideMaster198.xml"/><Relationship Id="rId1" Type="http://schemas.openxmlformats.org/officeDocument/2006/relationships/tags" Target="../tags/tag2177.xml"/><Relationship Id="rId2" Type="http://schemas.openxmlformats.org/officeDocument/2006/relationships/tags" Target="../tags/tag217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0.xml.rels><?xml version="1.0" encoding="UTF-8" standalone="yes"?>
<Relationships xmlns="http://schemas.openxmlformats.org/package/2006/relationships"><Relationship Id="rId3" Type="http://schemas.openxmlformats.org/officeDocument/2006/relationships/tags" Target="../tags/tag2182.xml"/><Relationship Id="rId4" Type="http://schemas.openxmlformats.org/officeDocument/2006/relationships/slideMaster" Target="../slideMasters/slideMaster198.xml"/><Relationship Id="rId1" Type="http://schemas.openxmlformats.org/officeDocument/2006/relationships/tags" Target="../tags/tag2180.xml"/><Relationship Id="rId2" Type="http://schemas.openxmlformats.org/officeDocument/2006/relationships/tags" Target="../tags/tag2181.xml"/></Relationships>
</file>

<file path=ppt/slideLayouts/_rels/slideLayout2361.xml.rels><?xml version="1.0" encoding="UTF-8" standalone="yes"?>
<Relationships xmlns="http://schemas.openxmlformats.org/package/2006/relationships"><Relationship Id="rId3" Type="http://schemas.openxmlformats.org/officeDocument/2006/relationships/tags" Target="../tags/tag2185.xml"/><Relationship Id="rId4" Type="http://schemas.openxmlformats.org/officeDocument/2006/relationships/slideMaster" Target="../slideMasters/slideMaster198.xml"/><Relationship Id="rId1" Type="http://schemas.openxmlformats.org/officeDocument/2006/relationships/tags" Target="../tags/tag2183.xml"/><Relationship Id="rId2" Type="http://schemas.openxmlformats.org/officeDocument/2006/relationships/tags" Target="../tags/tag2184.xml"/></Relationships>
</file>

<file path=ppt/slideLayouts/_rels/slideLayout2362.xml.rels><?xml version="1.0" encoding="UTF-8" standalone="yes"?>
<Relationships xmlns="http://schemas.openxmlformats.org/package/2006/relationships"><Relationship Id="rId3" Type="http://schemas.openxmlformats.org/officeDocument/2006/relationships/tags" Target="../tags/tag2188.xml"/><Relationship Id="rId4" Type="http://schemas.openxmlformats.org/officeDocument/2006/relationships/slideMaster" Target="../slideMasters/slideMaster198.xml"/><Relationship Id="rId1" Type="http://schemas.openxmlformats.org/officeDocument/2006/relationships/tags" Target="../tags/tag2186.xml"/><Relationship Id="rId2" Type="http://schemas.openxmlformats.org/officeDocument/2006/relationships/tags" Target="../tags/tag2187.xml"/></Relationships>
</file>

<file path=ppt/slideLayouts/_rels/slideLayout2363.xml.rels><?xml version="1.0" encoding="UTF-8" standalone="yes"?>
<Relationships xmlns="http://schemas.openxmlformats.org/package/2006/relationships"><Relationship Id="rId3" Type="http://schemas.openxmlformats.org/officeDocument/2006/relationships/tags" Target="../tags/tag2191.xml"/><Relationship Id="rId4" Type="http://schemas.openxmlformats.org/officeDocument/2006/relationships/slideMaster" Target="../slideMasters/slideMaster198.xml"/><Relationship Id="rId1" Type="http://schemas.openxmlformats.org/officeDocument/2006/relationships/tags" Target="../tags/tag2189.xml"/><Relationship Id="rId2" Type="http://schemas.openxmlformats.org/officeDocument/2006/relationships/tags" Target="../tags/tag2190.xml"/></Relationships>
</file>

<file path=ppt/slideLayouts/_rels/slideLayout2364.xml.rels><?xml version="1.0" encoding="UTF-8" standalone="yes"?>
<Relationships xmlns="http://schemas.openxmlformats.org/package/2006/relationships"><Relationship Id="rId3" Type="http://schemas.openxmlformats.org/officeDocument/2006/relationships/tags" Target="../tags/tag2194.xml"/><Relationship Id="rId4" Type="http://schemas.openxmlformats.org/officeDocument/2006/relationships/slideMaster" Target="../slideMasters/slideMaster198.xml"/><Relationship Id="rId1" Type="http://schemas.openxmlformats.org/officeDocument/2006/relationships/tags" Target="../tags/tag2192.xml"/><Relationship Id="rId2" Type="http://schemas.openxmlformats.org/officeDocument/2006/relationships/tags" Target="../tags/tag2193.xml"/></Relationships>
</file>

<file path=ppt/slideLayouts/_rels/slideLayout2365.xml.rels><?xml version="1.0" encoding="UTF-8" standalone="yes"?>
<Relationships xmlns="http://schemas.openxmlformats.org/package/2006/relationships"><Relationship Id="rId3" Type="http://schemas.openxmlformats.org/officeDocument/2006/relationships/tags" Target="../tags/tag2197.xml"/><Relationship Id="rId4" Type="http://schemas.openxmlformats.org/officeDocument/2006/relationships/slideMaster" Target="../slideMasters/slideMaster198.xml"/><Relationship Id="rId1" Type="http://schemas.openxmlformats.org/officeDocument/2006/relationships/tags" Target="../tags/tag2195.xml"/><Relationship Id="rId2" Type="http://schemas.openxmlformats.org/officeDocument/2006/relationships/tags" Target="../tags/tag2196.xml"/></Relationships>
</file>

<file path=ppt/slideLayouts/_rels/slideLayout2366.xml.rels><?xml version="1.0" encoding="UTF-8" standalone="yes"?>
<Relationships xmlns="http://schemas.openxmlformats.org/package/2006/relationships"><Relationship Id="rId3" Type="http://schemas.openxmlformats.org/officeDocument/2006/relationships/tags" Target="../tags/tag2200.xml"/><Relationship Id="rId4" Type="http://schemas.openxmlformats.org/officeDocument/2006/relationships/slideMaster" Target="../slideMasters/slideMaster198.xml"/><Relationship Id="rId1" Type="http://schemas.openxmlformats.org/officeDocument/2006/relationships/tags" Target="../tags/tag2198.xml"/><Relationship Id="rId2" Type="http://schemas.openxmlformats.org/officeDocument/2006/relationships/tags" Target="../tags/tag2199.xml"/></Relationships>
</file>

<file path=ppt/slideLayouts/_rels/slideLayout2367.xml.rels><?xml version="1.0" encoding="UTF-8" standalone="yes"?>
<Relationships xmlns="http://schemas.openxmlformats.org/package/2006/relationships"><Relationship Id="rId3" Type="http://schemas.openxmlformats.org/officeDocument/2006/relationships/tags" Target="../tags/tag2203.xml"/><Relationship Id="rId4" Type="http://schemas.openxmlformats.org/officeDocument/2006/relationships/slideMaster" Target="../slideMasters/slideMaster198.xml"/><Relationship Id="rId1" Type="http://schemas.openxmlformats.org/officeDocument/2006/relationships/tags" Target="../tags/tag2201.xml"/><Relationship Id="rId2" Type="http://schemas.openxmlformats.org/officeDocument/2006/relationships/tags" Target="../tags/tag2202.xml"/></Relationships>
</file>

<file path=ppt/slideLayouts/_rels/slideLayout2368.xml.rels><?xml version="1.0" encoding="UTF-8" standalone="yes"?>
<Relationships xmlns="http://schemas.openxmlformats.org/package/2006/relationships"><Relationship Id="rId3" Type="http://schemas.openxmlformats.org/officeDocument/2006/relationships/tags" Target="../tags/tag2206.xml"/><Relationship Id="rId4" Type="http://schemas.openxmlformats.org/officeDocument/2006/relationships/slideMaster" Target="../slideMasters/slideMaster198.xml"/><Relationship Id="rId1" Type="http://schemas.openxmlformats.org/officeDocument/2006/relationships/tags" Target="../tags/tag2204.xml"/><Relationship Id="rId2" Type="http://schemas.openxmlformats.org/officeDocument/2006/relationships/tags" Target="../tags/tag2205.xml"/></Relationships>
</file>

<file path=ppt/slideLayouts/_rels/slideLayout2369.xml.rels><?xml version="1.0" encoding="UTF-8" standalone="yes"?>
<Relationships xmlns="http://schemas.openxmlformats.org/package/2006/relationships"><Relationship Id="rId3" Type="http://schemas.openxmlformats.org/officeDocument/2006/relationships/tags" Target="../tags/tag2209.xml"/><Relationship Id="rId4" Type="http://schemas.openxmlformats.org/officeDocument/2006/relationships/slideMaster" Target="../slideMasters/slideMaster198.xml"/><Relationship Id="rId1" Type="http://schemas.openxmlformats.org/officeDocument/2006/relationships/tags" Target="../tags/tag2207.xml"/><Relationship Id="rId2" Type="http://schemas.openxmlformats.org/officeDocument/2006/relationships/tags" Target="../tags/tag220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73.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05.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1.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3.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8.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2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28.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3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3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3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34.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435.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36.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3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38.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39.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0.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41.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4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43.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4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45.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46.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4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44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49.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0.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1.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2.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4.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6.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7.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59.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0.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461.xml.rels><?xml version="1.0" encoding="UTF-8" standalone="yes"?>
<Relationships xmlns="http://schemas.openxmlformats.org/package/2006/relationships"><Relationship Id="rId3" Type="http://schemas.openxmlformats.org/officeDocument/2006/relationships/tags" Target="../tags/tag2233.xml"/><Relationship Id="rId4" Type="http://schemas.openxmlformats.org/officeDocument/2006/relationships/slideMaster" Target="../slideMasters/slideMaster205.xml"/><Relationship Id="rId1" Type="http://schemas.openxmlformats.org/officeDocument/2006/relationships/tags" Target="../tags/tag2231.xml"/><Relationship Id="rId2" Type="http://schemas.openxmlformats.org/officeDocument/2006/relationships/tags" Target="../tags/tag2232.xml"/></Relationships>
</file>

<file path=ppt/slideLayouts/_rels/slideLayout2462.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63.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6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65.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6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67.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68.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69.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0.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71.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72.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73.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7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47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76.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7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78.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79.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0.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81.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82.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83.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84.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8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86.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8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488.xml.rels><?xml version="1.0" encoding="UTF-8" standalone="yes"?>
<Relationships xmlns="http://schemas.openxmlformats.org/package/2006/relationships"><Relationship Id="rId3" Type="http://schemas.openxmlformats.org/officeDocument/2006/relationships/tags" Target="../tags/tag2242.xml"/><Relationship Id="rId4" Type="http://schemas.openxmlformats.org/officeDocument/2006/relationships/slideMaster" Target="../slideMasters/slideMaster207.xml"/><Relationship Id="rId1" Type="http://schemas.openxmlformats.org/officeDocument/2006/relationships/tags" Target="../tags/tag2240.xml"/><Relationship Id="rId2" Type="http://schemas.openxmlformats.org/officeDocument/2006/relationships/tags" Target="../tags/tag2241.xml"/></Relationships>
</file>

<file path=ppt/slideLayouts/_rels/slideLayout2489.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0.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1.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2.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3.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4.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5.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7.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499.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00.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501.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502.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03.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04.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05.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06.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0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08.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09.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0.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11.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12.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13.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14.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515.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16.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17.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1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19.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0.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21.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22.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23.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24.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25.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26.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27.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528.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2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30.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1.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2.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3.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4.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5.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6.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7.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8.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3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40.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541.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42.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43.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44.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45.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46.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47.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48.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49.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0.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51.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52.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53.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554.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55.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56.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57.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58.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59.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0.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61.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62.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63.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64.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65.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66.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567.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68.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69.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570.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1.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2.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3.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4.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5.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6.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7.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8.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79.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580.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81.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82.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83.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84.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85.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86.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87.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88.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89.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590.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91.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92.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593.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59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595.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596.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597.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598.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599.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00.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601.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602.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603.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60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605.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606.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07.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08.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09.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10.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1.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2.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3.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4.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5.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6.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7.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8.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619.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20.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1.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2.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3.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4.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5.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6.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7.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8.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29.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30.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31.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632.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33.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34.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35.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36.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37.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38.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39.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40.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41.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42.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43.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44.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645.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46.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47.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48.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49.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50.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51.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52.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53.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54.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55.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56.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57.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658.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5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0.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1.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2.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3.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4.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5.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6.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7.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8.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6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70.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671.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72.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73.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74.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75.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76.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77.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78.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79.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0.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81.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82.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83.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684.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85.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86.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87.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88.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89.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0.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1.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2.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3.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4.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5.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6.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7.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8.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699.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00.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01.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02.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03.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04.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05.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06.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07.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08.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09.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0.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11.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712.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1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14.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15.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16.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17.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18.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19.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20.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21.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22.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2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24.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725.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26.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27.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28.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29.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30.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31.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32.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33.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34.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35.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736.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37.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38.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39.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40.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1.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2.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3.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4.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5.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6.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7.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8.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749.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50.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1.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2.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3.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4.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5.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6.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7.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8.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59.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60.xml.rels><?xml version="1.0" encoding="UTF-8" standalone="yes"?>
<Relationships xmlns="http://schemas.openxmlformats.org/package/2006/relationships"><Relationship Id="rId3" Type="http://schemas.openxmlformats.org/officeDocument/2006/relationships/tags" Target="../tags/tag2271.xml"/><Relationship Id="rId4" Type="http://schemas.openxmlformats.org/officeDocument/2006/relationships/slideMaster" Target="../slideMasters/slideMaster229.xml"/><Relationship Id="rId1" Type="http://schemas.openxmlformats.org/officeDocument/2006/relationships/tags" Target="../tags/tag2269.xml"/><Relationship Id="rId2" Type="http://schemas.openxmlformats.org/officeDocument/2006/relationships/tags" Target="../tags/tag2270.xml"/></Relationships>
</file>

<file path=ppt/slideLayouts/_rels/slideLayout2761.xml.rels><?xml version="1.0" encoding="UTF-8" standalone="yes"?>
<Relationships xmlns="http://schemas.openxmlformats.org/package/2006/relationships"><Relationship Id="rId3" Type="http://schemas.openxmlformats.org/officeDocument/2006/relationships/tags" Target="../tags/tag2274.xml"/><Relationship Id="rId4" Type="http://schemas.openxmlformats.org/officeDocument/2006/relationships/slideMaster" Target="../slideMasters/slideMaster229.xml"/><Relationship Id="rId1" Type="http://schemas.openxmlformats.org/officeDocument/2006/relationships/tags" Target="../tags/tag2272.xml"/><Relationship Id="rId2" Type="http://schemas.openxmlformats.org/officeDocument/2006/relationships/tags" Target="../tags/tag2273.xml"/></Relationships>
</file>

<file path=ppt/slideLayouts/_rels/slideLayout2762.xml.rels><?xml version="1.0" encoding="UTF-8" standalone="yes"?>
<Relationships xmlns="http://schemas.openxmlformats.org/package/2006/relationships"><Relationship Id="rId3" Type="http://schemas.openxmlformats.org/officeDocument/2006/relationships/tags" Target="../tags/tag2277.xml"/><Relationship Id="rId4" Type="http://schemas.openxmlformats.org/officeDocument/2006/relationships/slideMaster" Target="../slideMasters/slideMaster229.xml"/><Relationship Id="rId1" Type="http://schemas.openxmlformats.org/officeDocument/2006/relationships/tags" Target="../tags/tag2275.xml"/><Relationship Id="rId2" Type="http://schemas.openxmlformats.org/officeDocument/2006/relationships/tags" Target="../tags/tag2276.xml"/></Relationships>
</file>

<file path=ppt/slideLayouts/_rels/slideLayout2763.xml.rels><?xml version="1.0" encoding="UTF-8" standalone="yes"?>
<Relationships xmlns="http://schemas.openxmlformats.org/package/2006/relationships"><Relationship Id="rId3" Type="http://schemas.openxmlformats.org/officeDocument/2006/relationships/tags" Target="../tags/tag2280.xml"/><Relationship Id="rId4" Type="http://schemas.openxmlformats.org/officeDocument/2006/relationships/slideMaster" Target="../slideMasters/slideMaster229.xml"/><Relationship Id="rId1" Type="http://schemas.openxmlformats.org/officeDocument/2006/relationships/tags" Target="../tags/tag2278.xml"/><Relationship Id="rId2" Type="http://schemas.openxmlformats.org/officeDocument/2006/relationships/tags" Target="../tags/tag2279.xml"/></Relationships>
</file>

<file path=ppt/slideLayouts/_rels/slideLayout2764.xml.rels><?xml version="1.0" encoding="UTF-8" standalone="yes"?>
<Relationships xmlns="http://schemas.openxmlformats.org/package/2006/relationships"><Relationship Id="rId3" Type="http://schemas.openxmlformats.org/officeDocument/2006/relationships/tags" Target="../tags/tag2283.xml"/><Relationship Id="rId4" Type="http://schemas.openxmlformats.org/officeDocument/2006/relationships/slideMaster" Target="../slideMasters/slideMaster229.xml"/><Relationship Id="rId1" Type="http://schemas.openxmlformats.org/officeDocument/2006/relationships/tags" Target="../tags/tag2281.xml"/><Relationship Id="rId2" Type="http://schemas.openxmlformats.org/officeDocument/2006/relationships/tags" Target="../tags/tag2282.xml"/></Relationships>
</file>

<file path=ppt/slideLayouts/_rels/slideLayout2765.xml.rels><?xml version="1.0" encoding="UTF-8" standalone="yes"?>
<Relationships xmlns="http://schemas.openxmlformats.org/package/2006/relationships"><Relationship Id="rId3" Type="http://schemas.openxmlformats.org/officeDocument/2006/relationships/tags" Target="../tags/tag2286.xml"/><Relationship Id="rId4" Type="http://schemas.openxmlformats.org/officeDocument/2006/relationships/slideMaster" Target="../slideMasters/slideMaster229.xml"/><Relationship Id="rId1" Type="http://schemas.openxmlformats.org/officeDocument/2006/relationships/tags" Target="../tags/tag2284.xml"/><Relationship Id="rId2" Type="http://schemas.openxmlformats.org/officeDocument/2006/relationships/tags" Target="../tags/tag2285.xml"/></Relationships>
</file>

<file path=ppt/slideLayouts/_rels/slideLayout2766.xml.rels><?xml version="1.0" encoding="UTF-8" standalone="yes"?>
<Relationships xmlns="http://schemas.openxmlformats.org/package/2006/relationships"><Relationship Id="rId3" Type="http://schemas.openxmlformats.org/officeDocument/2006/relationships/tags" Target="../tags/tag2289.xml"/><Relationship Id="rId4" Type="http://schemas.openxmlformats.org/officeDocument/2006/relationships/slideMaster" Target="../slideMasters/slideMaster229.xml"/><Relationship Id="rId1" Type="http://schemas.openxmlformats.org/officeDocument/2006/relationships/tags" Target="../tags/tag2287.xml"/><Relationship Id="rId2" Type="http://schemas.openxmlformats.org/officeDocument/2006/relationships/tags" Target="../tags/tag2288.xml"/></Relationships>
</file>

<file path=ppt/slideLayouts/_rels/slideLayout2767.xml.rels><?xml version="1.0" encoding="UTF-8" standalone="yes"?>
<Relationships xmlns="http://schemas.openxmlformats.org/package/2006/relationships"><Relationship Id="rId3" Type="http://schemas.openxmlformats.org/officeDocument/2006/relationships/tags" Target="../tags/tag2292.xml"/><Relationship Id="rId4" Type="http://schemas.openxmlformats.org/officeDocument/2006/relationships/slideMaster" Target="../slideMasters/slideMaster229.xml"/><Relationship Id="rId1" Type="http://schemas.openxmlformats.org/officeDocument/2006/relationships/tags" Target="../tags/tag2290.xml"/><Relationship Id="rId2" Type="http://schemas.openxmlformats.org/officeDocument/2006/relationships/tags" Target="../tags/tag2291.xml"/></Relationships>
</file>

<file path=ppt/slideLayouts/_rels/slideLayout2768.xml.rels><?xml version="1.0" encoding="UTF-8" standalone="yes"?>
<Relationships xmlns="http://schemas.openxmlformats.org/package/2006/relationships"><Relationship Id="rId3" Type="http://schemas.openxmlformats.org/officeDocument/2006/relationships/tags" Target="../tags/tag2295.xml"/><Relationship Id="rId4" Type="http://schemas.openxmlformats.org/officeDocument/2006/relationships/slideMaster" Target="../slideMasters/slideMaster229.xml"/><Relationship Id="rId1" Type="http://schemas.openxmlformats.org/officeDocument/2006/relationships/tags" Target="../tags/tag2293.xml"/><Relationship Id="rId2" Type="http://schemas.openxmlformats.org/officeDocument/2006/relationships/tags" Target="../tags/tag2294.xml"/></Relationships>
</file>

<file path=ppt/slideLayouts/_rels/slideLayout2769.xml.rels><?xml version="1.0" encoding="UTF-8" standalone="yes"?>
<Relationships xmlns="http://schemas.openxmlformats.org/package/2006/relationships"><Relationship Id="rId3" Type="http://schemas.openxmlformats.org/officeDocument/2006/relationships/tags" Target="../tags/tag2298.xml"/><Relationship Id="rId4" Type="http://schemas.openxmlformats.org/officeDocument/2006/relationships/slideMaster" Target="../slideMasters/slideMaster229.xml"/><Relationship Id="rId1" Type="http://schemas.openxmlformats.org/officeDocument/2006/relationships/tags" Target="../tags/tag2296.xml"/><Relationship Id="rId2" Type="http://schemas.openxmlformats.org/officeDocument/2006/relationships/tags" Target="../tags/tag229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70.xml.rels><?xml version="1.0" encoding="UTF-8" standalone="yes"?>
<Relationships xmlns="http://schemas.openxmlformats.org/package/2006/relationships"><Relationship Id="rId3" Type="http://schemas.openxmlformats.org/officeDocument/2006/relationships/tags" Target="../tags/tag2301.xml"/><Relationship Id="rId4" Type="http://schemas.openxmlformats.org/officeDocument/2006/relationships/slideMaster" Target="../slideMasters/slideMaster229.xml"/><Relationship Id="rId1" Type="http://schemas.openxmlformats.org/officeDocument/2006/relationships/tags" Target="../tags/tag2299.xml"/><Relationship Id="rId2" Type="http://schemas.openxmlformats.org/officeDocument/2006/relationships/tags" Target="../tags/tag2300.xml"/></Relationships>
</file>

<file path=ppt/slideLayouts/_rels/slideLayout2771.xml.rels><?xml version="1.0" encoding="UTF-8" standalone="yes"?>
<Relationships xmlns="http://schemas.openxmlformats.org/package/2006/relationships"><Relationship Id="rId1" Type="http://schemas.openxmlformats.org/officeDocument/2006/relationships/tags" Target="../tags/tag2302.xml"/><Relationship Id="rId2" Type="http://schemas.openxmlformats.org/officeDocument/2006/relationships/slideMaster" Target="../slideMasters/slideMaster229.xml"/></Relationships>
</file>

<file path=ppt/slideLayouts/_rels/slideLayout2772.xml.rels><?xml version="1.0" encoding="UTF-8" standalone="yes"?>
<Relationships xmlns="http://schemas.openxmlformats.org/package/2006/relationships"><Relationship Id="rId3" Type="http://schemas.openxmlformats.org/officeDocument/2006/relationships/tags" Target="../tags/tag2305.xml"/><Relationship Id="rId4" Type="http://schemas.openxmlformats.org/officeDocument/2006/relationships/slideMaster" Target="../slideMasters/slideMaster229.xml"/><Relationship Id="rId1" Type="http://schemas.openxmlformats.org/officeDocument/2006/relationships/tags" Target="../tags/tag2303.xml"/><Relationship Id="rId2" Type="http://schemas.openxmlformats.org/officeDocument/2006/relationships/tags" Target="../tags/tag2304.xml"/></Relationships>
</file>

<file path=ppt/slideLayouts/_rels/slideLayout2773.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74.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75.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76.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77.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78.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79.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8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81.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82.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83.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84.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85.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786.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87.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88.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89.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90.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1.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2.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3.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4.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5.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6.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7.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8.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799.xml.rels><?xml version="1.0" encoding="UTF-8" standalone="yes"?>
<Relationships xmlns="http://schemas.openxmlformats.org/package/2006/relationships"><Relationship Id="rId1" Type="http://schemas.openxmlformats.org/officeDocument/2006/relationships/tags" Target="../tags/tag2317.xml"/><Relationship Id="rId2" Type="http://schemas.openxmlformats.org/officeDocument/2006/relationships/slideMaster" Target="../slideMasters/slideMaster23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00.xml.rels><?xml version="1.0" encoding="UTF-8" standalone="yes"?>
<Relationships xmlns="http://schemas.openxmlformats.org/package/2006/relationships"><Relationship Id="rId3" Type="http://schemas.openxmlformats.org/officeDocument/2006/relationships/tags" Target="../tags/tag2320.xml"/><Relationship Id="rId4" Type="http://schemas.openxmlformats.org/officeDocument/2006/relationships/slideMaster" Target="../slideMasters/slideMaster231.xml"/><Relationship Id="rId1" Type="http://schemas.openxmlformats.org/officeDocument/2006/relationships/tags" Target="../tags/tag2318.xml"/><Relationship Id="rId2" Type="http://schemas.openxmlformats.org/officeDocument/2006/relationships/tags" Target="../tags/tag2319.xml"/></Relationships>
</file>

<file path=ppt/slideLayouts/_rels/slideLayout2801.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02.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03.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04.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05.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06.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07.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08.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09.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10.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11.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12.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13.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814.xml.rels><?xml version="1.0" encoding="UTF-8" standalone="yes"?>
<Relationships xmlns="http://schemas.openxmlformats.org/package/2006/relationships"><Relationship Id="rId3" Type="http://schemas.openxmlformats.org/officeDocument/2006/relationships/tags" Target="../tags/tag2326.xml"/><Relationship Id="rId4" Type="http://schemas.openxmlformats.org/officeDocument/2006/relationships/slideMaster" Target="../slideMasters/slideMaster232.xml"/><Relationship Id="rId1" Type="http://schemas.openxmlformats.org/officeDocument/2006/relationships/tags" Target="../tags/tag2324.xml"/><Relationship Id="rId2" Type="http://schemas.openxmlformats.org/officeDocument/2006/relationships/tags" Target="../tags/tag2325.xml"/></Relationships>
</file>

<file path=ppt/slideLayouts/_rels/slideLayout2815.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16.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17.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18.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19.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20.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21.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22.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23.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24.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25.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26.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27.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828.xml.rels><?xml version="1.0" encoding="UTF-8" standalone="yes"?>
<Relationships xmlns="http://schemas.openxmlformats.org/package/2006/relationships"><Relationship Id="rId3" Type="http://schemas.openxmlformats.org/officeDocument/2006/relationships/tags" Target="../tags/tag2332.xml"/><Relationship Id="rId4" Type="http://schemas.openxmlformats.org/officeDocument/2006/relationships/slideMaster" Target="../slideMasters/slideMaster233.xml"/><Relationship Id="rId1" Type="http://schemas.openxmlformats.org/officeDocument/2006/relationships/tags" Target="../tags/tag2330.xml"/><Relationship Id="rId2" Type="http://schemas.openxmlformats.org/officeDocument/2006/relationships/tags" Target="../tags/tag2331.xml"/></Relationships>
</file>

<file path=ppt/slideLayouts/_rels/slideLayout2829.xml.rels><?xml version="1.0" encoding="UTF-8" standalone="yes"?>
<Relationships xmlns="http://schemas.openxmlformats.org/package/2006/relationships"><Relationship Id="rId3" Type="http://schemas.openxmlformats.org/officeDocument/2006/relationships/tags" Target="../tags/tag2335.xml"/><Relationship Id="rId4" Type="http://schemas.openxmlformats.org/officeDocument/2006/relationships/slideMaster" Target="../slideMasters/slideMaster233.xml"/><Relationship Id="rId1" Type="http://schemas.openxmlformats.org/officeDocument/2006/relationships/tags" Target="../tags/tag2333.xml"/><Relationship Id="rId2" Type="http://schemas.openxmlformats.org/officeDocument/2006/relationships/tags" Target="../tags/tag233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30.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31.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32.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33.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34.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35.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36.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37.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38.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39.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40.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41.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42.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843.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44.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45.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46.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47.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48.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49.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0.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51.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52.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53.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54.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55.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856.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57.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58.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59.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0.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1.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2.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3.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4.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5.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6.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7.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8.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869.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0.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1.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2.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3.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4.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5.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6.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7.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8.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79.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0.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81.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882.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83.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84.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85.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86.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87.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88.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89.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0.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91.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92.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93.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94.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895.xml.rels><?xml version="1.0" encoding="UTF-8" standalone="yes"?>
<Relationships xmlns="http://schemas.openxmlformats.org/package/2006/relationships"><Relationship Id="rId3" Type="http://schemas.openxmlformats.org/officeDocument/2006/relationships/tags" Target="../tags/tag2363.xml"/><Relationship Id="rId4" Type="http://schemas.openxmlformats.org/officeDocument/2006/relationships/slideMaster" Target="../slideMasters/slideMaster239.xml"/><Relationship Id="rId1" Type="http://schemas.openxmlformats.org/officeDocument/2006/relationships/tags" Target="../tags/tag2361.xml"/><Relationship Id="rId2" Type="http://schemas.openxmlformats.org/officeDocument/2006/relationships/tags" Target="../tags/tag2362.xml"/></Relationships>
</file>

<file path=ppt/slideLayouts/_rels/slideLayout2896.xml.rels><?xml version="1.0" encoding="UTF-8" standalone="yes"?>
<Relationships xmlns="http://schemas.openxmlformats.org/package/2006/relationships"><Relationship Id="rId3" Type="http://schemas.openxmlformats.org/officeDocument/2006/relationships/tags" Target="../tags/tag2366.xml"/><Relationship Id="rId4" Type="http://schemas.openxmlformats.org/officeDocument/2006/relationships/slideMaster" Target="../slideMasters/slideMaster239.xml"/><Relationship Id="rId1" Type="http://schemas.openxmlformats.org/officeDocument/2006/relationships/tags" Target="../tags/tag2364.xml"/><Relationship Id="rId2" Type="http://schemas.openxmlformats.org/officeDocument/2006/relationships/tags" Target="../tags/tag2365.xml"/></Relationships>
</file>

<file path=ppt/slideLayouts/_rels/slideLayout2897.xml.rels><?xml version="1.0" encoding="UTF-8" standalone="yes"?>
<Relationships xmlns="http://schemas.openxmlformats.org/package/2006/relationships"><Relationship Id="rId3" Type="http://schemas.openxmlformats.org/officeDocument/2006/relationships/tags" Target="../tags/tag2369.xml"/><Relationship Id="rId4" Type="http://schemas.openxmlformats.org/officeDocument/2006/relationships/slideMaster" Target="../slideMasters/slideMaster239.xml"/><Relationship Id="rId1" Type="http://schemas.openxmlformats.org/officeDocument/2006/relationships/tags" Target="../tags/tag2367.xml"/><Relationship Id="rId2" Type="http://schemas.openxmlformats.org/officeDocument/2006/relationships/tags" Target="../tags/tag2368.xml"/></Relationships>
</file>

<file path=ppt/slideLayouts/_rels/slideLayout2898.xml.rels><?xml version="1.0" encoding="UTF-8" standalone="yes"?>
<Relationships xmlns="http://schemas.openxmlformats.org/package/2006/relationships"><Relationship Id="rId3" Type="http://schemas.openxmlformats.org/officeDocument/2006/relationships/tags" Target="../tags/tag2372.xml"/><Relationship Id="rId4" Type="http://schemas.openxmlformats.org/officeDocument/2006/relationships/slideMaster" Target="../slideMasters/slideMaster239.xml"/><Relationship Id="rId1" Type="http://schemas.openxmlformats.org/officeDocument/2006/relationships/tags" Target="../tags/tag2370.xml"/><Relationship Id="rId2" Type="http://schemas.openxmlformats.org/officeDocument/2006/relationships/tags" Target="../tags/tag2371.xml"/></Relationships>
</file>

<file path=ppt/slideLayouts/_rels/slideLayout2899.xml.rels><?xml version="1.0" encoding="UTF-8" standalone="yes"?>
<Relationships xmlns="http://schemas.openxmlformats.org/package/2006/relationships"><Relationship Id="rId3" Type="http://schemas.openxmlformats.org/officeDocument/2006/relationships/tags" Target="../tags/tag2375.xml"/><Relationship Id="rId4" Type="http://schemas.openxmlformats.org/officeDocument/2006/relationships/slideMaster" Target="../slideMasters/slideMaster239.xml"/><Relationship Id="rId1" Type="http://schemas.openxmlformats.org/officeDocument/2006/relationships/tags" Target="../tags/tag2373.xml"/><Relationship Id="rId2" Type="http://schemas.openxmlformats.org/officeDocument/2006/relationships/tags" Target="../tags/tag237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00.xml.rels><?xml version="1.0" encoding="UTF-8" standalone="yes"?>
<Relationships xmlns="http://schemas.openxmlformats.org/package/2006/relationships"><Relationship Id="rId3" Type="http://schemas.openxmlformats.org/officeDocument/2006/relationships/tags" Target="../tags/tag2378.xml"/><Relationship Id="rId4" Type="http://schemas.openxmlformats.org/officeDocument/2006/relationships/slideMaster" Target="../slideMasters/slideMaster239.xml"/><Relationship Id="rId1" Type="http://schemas.openxmlformats.org/officeDocument/2006/relationships/tags" Target="../tags/tag2376.xml"/><Relationship Id="rId2" Type="http://schemas.openxmlformats.org/officeDocument/2006/relationships/tags" Target="../tags/tag2377.xml"/></Relationships>
</file>

<file path=ppt/slideLayouts/_rels/slideLayout2901.xml.rels><?xml version="1.0" encoding="UTF-8" standalone="yes"?>
<Relationships xmlns="http://schemas.openxmlformats.org/package/2006/relationships"><Relationship Id="rId3" Type="http://schemas.openxmlformats.org/officeDocument/2006/relationships/tags" Target="../tags/tag2381.xml"/><Relationship Id="rId4" Type="http://schemas.openxmlformats.org/officeDocument/2006/relationships/slideMaster" Target="../slideMasters/slideMaster239.xml"/><Relationship Id="rId1" Type="http://schemas.openxmlformats.org/officeDocument/2006/relationships/tags" Target="../tags/tag2379.xml"/><Relationship Id="rId2" Type="http://schemas.openxmlformats.org/officeDocument/2006/relationships/tags" Target="../tags/tag2380.xml"/></Relationships>
</file>

<file path=ppt/slideLayouts/_rels/slideLayout2902.xml.rels><?xml version="1.0" encoding="UTF-8" standalone="yes"?>
<Relationships xmlns="http://schemas.openxmlformats.org/package/2006/relationships"><Relationship Id="rId3" Type="http://schemas.openxmlformats.org/officeDocument/2006/relationships/tags" Target="../tags/tag2384.xml"/><Relationship Id="rId4" Type="http://schemas.openxmlformats.org/officeDocument/2006/relationships/slideMaster" Target="../slideMasters/slideMaster239.xml"/><Relationship Id="rId1" Type="http://schemas.openxmlformats.org/officeDocument/2006/relationships/tags" Target="../tags/tag2382.xml"/><Relationship Id="rId2" Type="http://schemas.openxmlformats.org/officeDocument/2006/relationships/tags" Target="../tags/tag2383.xml"/></Relationships>
</file>

<file path=ppt/slideLayouts/_rels/slideLayout2903.xml.rels><?xml version="1.0" encoding="UTF-8" standalone="yes"?>
<Relationships xmlns="http://schemas.openxmlformats.org/package/2006/relationships"><Relationship Id="rId3" Type="http://schemas.openxmlformats.org/officeDocument/2006/relationships/tags" Target="../tags/tag2387.xml"/><Relationship Id="rId4" Type="http://schemas.openxmlformats.org/officeDocument/2006/relationships/slideMaster" Target="../slideMasters/slideMaster239.xml"/><Relationship Id="rId1" Type="http://schemas.openxmlformats.org/officeDocument/2006/relationships/tags" Target="../tags/tag2385.xml"/><Relationship Id="rId2" Type="http://schemas.openxmlformats.org/officeDocument/2006/relationships/tags" Target="../tags/tag2386.xml"/></Relationships>
</file>

<file path=ppt/slideLayouts/_rels/slideLayout2904.xml.rels><?xml version="1.0" encoding="UTF-8" standalone="yes"?>
<Relationships xmlns="http://schemas.openxmlformats.org/package/2006/relationships"><Relationship Id="rId3" Type="http://schemas.openxmlformats.org/officeDocument/2006/relationships/tags" Target="../tags/tag2390.xml"/><Relationship Id="rId4" Type="http://schemas.openxmlformats.org/officeDocument/2006/relationships/slideMaster" Target="../slideMasters/slideMaster239.xml"/><Relationship Id="rId1" Type="http://schemas.openxmlformats.org/officeDocument/2006/relationships/tags" Target="../tags/tag2388.xml"/><Relationship Id="rId2" Type="http://schemas.openxmlformats.org/officeDocument/2006/relationships/tags" Target="../tags/tag2389.xml"/></Relationships>
</file>

<file path=ppt/slideLayouts/_rels/slideLayout2905.xml.rels><?xml version="1.0" encoding="UTF-8" standalone="yes"?>
<Relationships xmlns="http://schemas.openxmlformats.org/package/2006/relationships"><Relationship Id="rId3" Type="http://schemas.openxmlformats.org/officeDocument/2006/relationships/tags" Target="../tags/tag2393.xml"/><Relationship Id="rId4" Type="http://schemas.openxmlformats.org/officeDocument/2006/relationships/slideMaster" Target="../slideMasters/slideMaster239.xml"/><Relationship Id="rId1" Type="http://schemas.openxmlformats.org/officeDocument/2006/relationships/tags" Target="../tags/tag2391.xml"/><Relationship Id="rId2" Type="http://schemas.openxmlformats.org/officeDocument/2006/relationships/tags" Target="../tags/tag2392.xml"/></Relationships>
</file>

<file path=ppt/slideLayouts/_rels/slideLayout2906.xml.rels><?xml version="1.0" encoding="UTF-8" standalone="yes"?>
<Relationships xmlns="http://schemas.openxmlformats.org/package/2006/relationships"><Relationship Id="rId3" Type="http://schemas.openxmlformats.org/officeDocument/2006/relationships/tags" Target="../tags/tag2401.xml"/><Relationship Id="rId4" Type="http://schemas.openxmlformats.org/officeDocument/2006/relationships/slideMaster" Target="../slideMasters/slideMaster240.xml"/><Relationship Id="rId1" Type="http://schemas.openxmlformats.org/officeDocument/2006/relationships/tags" Target="../tags/tag2399.xml"/><Relationship Id="rId2" Type="http://schemas.openxmlformats.org/officeDocument/2006/relationships/tags" Target="../tags/tag2400.xml"/></Relationships>
</file>

<file path=ppt/slideLayouts/_rels/slideLayout2907.xml.rels><?xml version="1.0" encoding="UTF-8" standalone="yes"?>
<Relationships xmlns="http://schemas.openxmlformats.org/package/2006/relationships"><Relationship Id="rId3" Type="http://schemas.openxmlformats.org/officeDocument/2006/relationships/tags" Target="../tags/tag2404.xml"/><Relationship Id="rId4" Type="http://schemas.openxmlformats.org/officeDocument/2006/relationships/slideMaster" Target="../slideMasters/slideMaster240.xml"/><Relationship Id="rId1" Type="http://schemas.openxmlformats.org/officeDocument/2006/relationships/tags" Target="../tags/tag2402.xml"/><Relationship Id="rId2" Type="http://schemas.openxmlformats.org/officeDocument/2006/relationships/tags" Target="../tags/tag2403.xml"/></Relationships>
</file>

<file path=ppt/slideLayouts/_rels/slideLayout2908.xml.rels><?xml version="1.0" encoding="UTF-8" standalone="yes"?>
<Relationships xmlns="http://schemas.openxmlformats.org/package/2006/relationships"><Relationship Id="rId3" Type="http://schemas.openxmlformats.org/officeDocument/2006/relationships/tags" Target="../tags/tag2407.xml"/><Relationship Id="rId4" Type="http://schemas.openxmlformats.org/officeDocument/2006/relationships/slideMaster" Target="../slideMasters/slideMaster240.xml"/><Relationship Id="rId1" Type="http://schemas.openxmlformats.org/officeDocument/2006/relationships/tags" Target="../tags/tag2405.xml"/><Relationship Id="rId2" Type="http://schemas.openxmlformats.org/officeDocument/2006/relationships/tags" Target="../tags/tag2406.xml"/></Relationships>
</file>

<file path=ppt/slideLayouts/_rels/slideLayout2909.xml.rels><?xml version="1.0" encoding="UTF-8" standalone="yes"?>
<Relationships xmlns="http://schemas.openxmlformats.org/package/2006/relationships"><Relationship Id="rId3" Type="http://schemas.openxmlformats.org/officeDocument/2006/relationships/tags" Target="../tags/tag2410.xml"/><Relationship Id="rId4" Type="http://schemas.openxmlformats.org/officeDocument/2006/relationships/slideMaster" Target="../slideMasters/slideMaster240.xml"/><Relationship Id="rId1" Type="http://schemas.openxmlformats.org/officeDocument/2006/relationships/tags" Target="../tags/tag2408.xml"/><Relationship Id="rId2" Type="http://schemas.openxmlformats.org/officeDocument/2006/relationships/tags" Target="../tags/tag240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0.xml.rels><?xml version="1.0" encoding="UTF-8" standalone="yes"?>
<Relationships xmlns="http://schemas.openxmlformats.org/package/2006/relationships"><Relationship Id="rId3" Type="http://schemas.openxmlformats.org/officeDocument/2006/relationships/tags" Target="../tags/tag2413.xml"/><Relationship Id="rId4" Type="http://schemas.openxmlformats.org/officeDocument/2006/relationships/slideMaster" Target="../slideMasters/slideMaster240.xml"/><Relationship Id="rId1" Type="http://schemas.openxmlformats.org/officeDocument/2006/relationships/tags" Target="../tags/tag2411.xml"/><Relationship Id="rId2" Type="http://schemas.openxmlformats.org/officeDocument/2006/relationships/tags" Target="../tags/tag2412.xml"/></Relationships>
</file>

<file path=ppt/slideLayouts/_rels/slideLayout2911.xml.rels><?xml version="1.0" encoding="UTF-8" standalone="yes"?>
<Relationships xmlns="http://schemas.openxmlformats.org/package/2006/relationships"><Relationship Id="rId3" Type="http://schemas.openxmlformats.org/officeDocument/2006/relationships/tags" Target="../tags/tag2416.xml"/><Relationship Id="rId4" Type="http://schemas.openxmlformats.org/officeDocument/2006/relationships/slideMaster" Target="../slideMasters/slideMaster240.xml"/><Relationship Id="rId1" Type="http://schemas.openxmlformats.org/officeDocument/2006/relationships/tags" Target="../tags/tag2414.xml"/><Relationship Id="rId2" Type="http://schemas.openxmlformats.org/officeDocument/2006/relationships/tags" Target="../tags/tag2415.xml"/></Relationships>
</file>

<file path=ppt/slideLayouts/_rels/slideLayout2912.xml.rels><?xml version="1.0" encoding="UTF-8" standalone="yes"?>
<Relationships xmlns="http://schemas.openxmlformats.org/package/2006/relationships"><Relationship Id="rId3" Type="http://schemas.openxmlformats.org/officeDocument/2006/relationships/tags" Target="../tags/tag2419.xml"/><Relationship Id="rId4" Type="http://schemas.openxmlformats.org/officeDocument/2006/relationships/slideMaster" Target="../slideMasters/slideMaster240.xml"/><Relationship Id="rId1" Type="http://schemas.openxmlformats.org/officeDocument/2006/relationships/tags" Target="../tags/tag2417.xml"/><Relationship Id="rId2" Type="http://schemas.openxmlformats.org/officeDocument/2006/relationships/tags" Target="../tags/tag2418.xml"/></Relationships>
</file>

<file path=ppt/slideLayouts/_rels/slideLayout2913.xml.rels><?xml version="1.0" encoding="UTF-8" standalone="yes"?>
<Relationships xmlns="http://schemas.openxmlformats.org/package/2006/relationships"><Relationship Id="rId3" Type="http://schemas.openxmlformats.org/officeDocument/2006/relationships/tags" Target="../tags/tag2422.xml"/><Relationship Id="rId4" Type="http://schemas.openxmlformats.org/officeDocument/2006/relationships/slideMaster" Target="../slideMasters/slideMaster240.xml"/><Relationship Id="rId1" Type="http://schemas.openxmlformats.org/officeDocument/2006/relationships/tags" Target="../tags/tag2420.xml"/><Relationship Id="rId2" Type="http://schemas.openxmlformats.org/officeDocument/2006/relationships/tags" Target="../tags/tag2421.xml"/></Relationships>
</file>

<file path=ppt/slideLayouts/_rels/slideLayout2914.xml.rels><?xml version="1.0" encoding="UTF-8" standalone="yes"?>
<Relationships xmlns="http://schemas.openxmlformats.org/package/2006/relationships"><Relationship Id="rId3" Type="http://schemas.openxmlformats.org/officeDocument/2006/relationships/tags" Target="../tags/tag2425.xml"/><Relationship Id="rId4" Type="http://schemas.openxmlformats.org/officeDocument/2006/relationships/slideMaster" Target="../slideMasters/slideMaster240.xml"/><Relationship Id="rId1" Type="http://schemas.openxmlformats.org/officeDocument/2006/relationships/tags" Target="../tags/tag2423.xml"/><Relationship Id="rId2" Type="http://schemas.openxmlformats.org/officeDocument/2006/relationships/tags" Target="../tags/tag2424.xml"/></Relationships>
</file>

<file path=ppt/slideLayouts/_rels/slideLayout2915.xml.rels><?xml version="1.0" encoding="UTF-8" standalone="yes"?>
<Relationships xmlns="http://schemas.openxmlformats.org/package/2006/relationships"><Relationship Id="rId3" Type="http://schemas.openxmlformats.org/officeDocument/2006/relationships/tags" Target="../tags/tag2428.xml"/><Relationship Id="rId4" Type="http://schemas.openxmlformats.org/officeDocument/2006/relationships/slideMaster" Target="../slideMasters/slideMaster240.xml"/><Relationship Id="rId1" Type="http://schemas.openxmlformats.org/officeDocument/2006/relationships/tags" Target="../tags/tag2426.xml"/><Relationship Id="rId2" Type="http://schemas.openxmlformats.org/officeDocument/2006/relationships/tags" Target="../tags/tag2427.xml"/></Relationships>
</file>

<file path=ppt/slideLayouts/_rels/slideLayout2916.xml.rels><?xml version="1.0" encoding="UTF-8" standalone="yes"?>
<Relationships xmlns="http://schemas.openxmlformats.org/package/2006/relationships"><Relationship Id="rId3" Type="http://schemas.openxmlformats.org/officeDocument/2006/relationships/tags" Target="../tags/tag2431.xml"/><Relationship Id="rId4" Type="http://schemas.openxmlformats.org/officeDocument/2006/relationships/slideMaster" Target="../slideMasters/slideMaster240.xml"/><Relationship Id="rId1" Type="http://schemas.openxmlformats.org/officeDocument/2006/relationships/tags" Target="../tags/tag2429.xml"/><Relationship Id="rId2" Type="http://schemas.openxmlformats.org/officeDocument/2006/relationships/tags" Target="../tags/tag2430.xml"/></Relationships>
</file>

<file path=ppt/slideLayouts/_rels/slideLayout2917.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18.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19.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20.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21.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22.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23.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24.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25.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26.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27.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928.xml.rels><?xml version="1.0" encoding="UTF-8" standalone="yes"?>
<Relationships xmlns="http://schemas.openxmlformats.org/package/2006/relationships"><Relationship Id="rId3" Type="http://schemas.openxmlformats.org/officeDocument/2006/relationships/tags" Target="../tags/tag2447.xml"/><Relationship Id="rId4" Type="http://schemas.openxmlformats.org/officeDocument/2006/relationships/slideMaster" Target="../slideMasters/slideMaster242.xml"/><Relationship Id="rId1" Type="http://schemas.openxmlformats.org/officeDocument/2006/relationships/tags" Target="../tags/tag2445.xml"/><Relationship Id="rId2" Type="http://schemas.openxmlformats.org/officeDocument/2006/relationships/tags" Target="../tags/tag2446.xml"/></Relationships>
</file>

<file path=ppt/slideLayouts/_rels/slideLayout2929.xml.rels><?xml version="1.0" encoding="UTF-8" standalone="yes"?>
<Relationships xmlns="http://schemas.openxmlformats.org/package/2006/relationships"><Relationship Id="rId3" Type="http://schemas.openxmlformats.org/officeDocument/2006/relationships/tags" Target="../tags/tag2450.xml"/><Relationship Id="rId4" Type="http://schemas.openxmlformats.org/officeDocument/2006/relationships/slideMaster" Target="../slideMasters/slideMaster242.xml"/><Relationship Id="rId1" Type="http://schemas.openxmlformats.org/officeDocument/2006/relationships/tags" Target="../tags/tag2448.xml"/><Relationship Id="rId2" Type="http://schemas.openxmlformats.org/officeDocument/2006/relationships/tags" Target="../tags/tag244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30.xml.rels><?xml version="1.0" encoding="UTF-8" standalone="yes"?>
<Relationships xmlns="http://schemas.openxmlformats.org/package/2006/relationships"><Relationship Id="rId3" Type="http://schemas.openxmlformats.org/officeDocument/2006/relationships/tags" Target="../tags/tag2453.xml"/><Relationship Id="rId4" Type="http://schemas.openxmlformats.org/officeDocument/2006/relationships/slideMaster" Target="../slideMasters/slideMaster242.xml"/><Relationship Id="rId1" Type="http://schemas.openxmlformats.org/officeDocument/2006/relationships/tags" Target="../tags/tag2451.xml"/><Relationship Id="rId2" Type="http://schemas.openxmlformats.org/officeDocument/2006/relationships/tags" Target="../tags/tag2452.xml"/></Relationships>
</file>

<file path=ppt/slideLayouts/_rels/slideLayout2931.xml.rels><?xml version="1.0" encoding="UTF-8" standalone="yes"?>
<Relationships xmlns="http://schemas.openxmlformats.org/package/2006/relationships"><Relationship Id="rId3" Type="http://schemas.openxmlformats.org/officeDocument/2006/relationships/tags" Target="../tags/tag2456.xml"/><Relationship Id="rId4" Type="http://schemas.openxmlformats.org/officeDocument/2006/relationships/slideMaster" Target="../slideMasters/slideMaster242.xml"/><Relationship Id="rId1" Type="http://schemas.openxmlformats.org/officeDocument/2006/relationships/tags" Target="../tags/tag2454.xml"/><Relationship Id="rId2" Type="http://schemas.openxmlformats.org/officeDocument/2006/relationships/tags" Target="../tags/tag2455.xml"/></Relationships>
</file>

<file path=ppt/slideLayouts/_rels/slideLayout2932.xml.rels><?xml version="1.0" encoding="UTF-8" standalone="yes"?>
<Relationships xmlns="http://schemas.openxmlformats.org/package/2006/relationships"><Relationship Id="rId3" Type="http://schemas.openxmlformats.org/officeDocument/2006/relationships/tags" Target="../tags/tag2459.xml"/><Relationship Id="rId4" Type="http://schemas.openxmlformats.org/officeDocument/2006/relationships/slideMaster" Target="../slideMasters/slideMaster242.xml"/><Relationship Id="rId1" Type="http://schemas.openxmlformats.org/officeDocument/2006/relationships/tags" Target="../tags/tag2457.xml"/><Relationship Id="rId2" Type="http://schemas.openxmlformats.org/officeDocument/2006/relationships/tags" Target="../tags/tag2458.xml"/></Relationships>
</file>

<file path=ppt/slideLayouts/_rels/slideLayout2933.xml.rels><?xml version="1.0" encoding="UTF-8" standalone="yes"?>
<Relationships xmlns="http://schemas.openxmlformats.org/package/2006/relationships"><Relationship Id="rId3" Type="http://schemas.openxmlformats.org/officeDocument/2006/relationships/tags" Target="../tags/tag2462.xml"/><Relationship Id="rId4" Type="http://schemas.openxmlformats.org/officeDocument/2006/relationships/slideMaster" Target="../slideMasters/slideMaster242.xml"/><Relationship Id="rId1" Type="http://schemas.openxmlformats.org/officeDocument/2006/relationships/tags" Target="../tags/tag2460.xml"/><Relationship Id="rId2" Type="http://schemas.openxmlformats.org/officeDocument/2006/relationships/tags" Target="../tags/tag2461.xml"/></Relationships>
</file>

<file path=ppt/slideLayouts/_rels/slideLayout2934.xml.rels><?xml version="1.0" encoding="UTF-8" standalone="yes"?>
<Relationships xmlns="http://schemas.openxmlformats.org/package/2006/relationships"><Relationship Id="rId3" Type="http://schemas.openxmlformats.org/officeDocument/2006/relationships/tags" Target="../tags/tag2465.xml"/><Relationship Id="rId4" Type="http://schemas.openxmlformats.org/officeDocument/2006/relationships/slideMaster" Target="../slideMasters/slideMaster242.xml"/><Relationship Id="rId1" Type="http://schemas.openxmlformats.org/officeDocument/2006/relationships/tags" Target="../tags/tag2463.xml"/><Relationship Id="rId2" Type="http://schemas.openxmlformats.org/officeDocument/2006/relationships/tags" Target="../tags/tag2464.xml"/></Relationships>
</file>

<file path=ppt/slideLayouts/_rels/slideLayout2935.xml.rels><?xml version="1.0" encoding="UTF-8" standalone="yes"?>
<Relationships xmlns="http://schemas.openxmlformats.org/package/2006/relationships"><Relationship Id="rId3" Type="http://schemas.openxmlformats.org/officeDocument/2006/relationships/tags" Target="../tags/tag2468.xml"/><Relationship Id="rId4" Type="http://schemas.openxmlformats.org/officeDocument/2006/relationships/slideMaster" Target="../slideMasters/slideMaster242.xml"/><Relationship Id="rId1" Type="http://schemas.openxmlformats.org/officeDocument/2006/relationships/tags" Target="../tags/tag2466.xml"/><Relationship Id="rId2" Type="http://schemas.openxmlformats.org/officeDocument/2006/relationships/tags" Target="../tags/tag2467.xml"/></Relationships>
</file>

<file path=ppt/slideLayouts/_rels/slideLayout2936.xml.rels><?xml version="1.0" encoding="UTF-8" standalone="yes"?>
<Relationships xmlns="http://schemas.openxmlformats.org/package/2006/relationships"><Relationship Id="rId3" Type="http://schemas.openxmlformats.org/officeDocument/2006/relationships/tags" Target="../tags/tag2471.xml"/><Relationship Id="rId4" Type="http://schemas.openxmlformats.org/officeDocument/2006/relationships/slideMaster" Target="../slideMasters/slideMaster242.xml"/><Relationship Id="rId1" Type="http://schemas.openxmlformats.org/officeDocument/2006/relationships/tags" Target="../tags/tag2469.xml"/><Relationship Id="rId2" Type="http://schemas.openxmlformats.org/officeDocument/2006/relationships/tags" Target="../tags/tag2470.xml"/></Relationships>
</file>

<file path=ppt/slideLayouts/_rels/slideLayout2937.xml.rels><?xml version="1.0" encoding="UTF-8" standalone="yes"?>
<Relationships xmlns="http://schemas.openxmlformats.org/package/2006/relationships"><Relationship Id="rId3" Type="http://schemas.openxmlformats.org/officeDocument/2006/relationships/tags" Target="../tags/tag2474.xml"/><Relationship Id="rId4" Type="http://schemas.openxmlformats.org/officeDocument/2006/relationships/slideMaster" Target="../slideMasters/slideMaster242.xml"/><Relationship Id="rId1" Type="http://schemas.openxmlformats.org/officeDocument/2006/relationships/tags" Target="../tags/tag2472.xml"/><Relationship Id="rId2" Type="http://schemas.openxmlformats.org/officeDocument/2006/relationships/tags" Target="../tags/tag2473.xml"/></Relationships>
</file>

<file path=ppt/slideLayouts/_rels/slideLayout2938.xml.rels><?xml version="1.0" encoding="UTF-8" standalone="yes"?>
<Relationships xmlns="http://schemas.openxmlformats.org/package/2006/relationships"><Relationship Id="rId3" Type="http://schemas.openxmlformats.org/officeDocument/2006/relationships/tags" Target="../tags/tag2477.xml"/><Relationship Id="rId4" Type="http://schemas.openxmlformats.org/officeDocument/2006/relationships/slideMaster" Target="../slideMasters/slideMaster242.xml"/><Relationship Id="rId1" Type="http://schemas.openxmlformats.org/officeDocument/2006/relationships/tags" Target="../tags/tag2475.xml"/><Relationship Id="rId2" Type="http://schemas.openxmlformats.org/officeDocument/2006/relationships/tags" Target="../tags/tag2476.xml"/></Relationships>
</file>

<file path=ppt/slideLayouts/_rels/slideLayout2939.xml.rels><?xml version="1.0" encoding="UTF-8" standalone="yes"?>
<Relationships xmlns="http://schemas.openxmlformats.org/package/2006/relationships"><Relationship Id="rId3" Type="http://schemas.openxmlformats.org/officeDocument/2006/relationships/tags" Target="../tags/tag2491.xml"/><Relationship Id="rId4" Type="http://schemas.openxmlformats.org/officeDocument/2006/relationships/slideMaster" Target="../slideMasters/slideMaster243.xml"/><Relationship Id="rId1" Type="http://schemas.openxmlformats.org/officeDocument/2006/relationships/tags" Target="../tags/tag2489.xml"/><Relationship Id="rId2" Type="http://schemas.openxmlformats.org/officeDocument/2006/relationships/tags" Target="../tags/tag249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40.xml.rels><?xml version="1.0" encoding="UTF-8" standalone="yes"?>
<Relationships xmlns="http://schemas.openxmlformats.org/package/2006/relationships"><Relationship Id="rId3" Type="http://schemas.openxmlformats.org/officeDocument/2006/relationships/tags" Target="../tags/tag2494.xml"/><Relationship Id="rId4" Type="http://schemas.openxmlformats.org/officeDocument/2006/relationships/slideMaster" Target="../slideMasters/slideMaster243.xml"/><Relationship Id="rId1" Type="http://schemas.openxmlformats.org/officeDocument/2006/relationships/tags" Target="../tags/tag2492.xml"/><Relationship Id="rId2" Type="http://schemas.openxmlformats.org/officeDocument/2006/relationships/tags" Target="../tags/tag2493.xml"/></Relationships>
</file>

<file path=ppt/slideLayouts/_rels/slideLayout2941.xml.rels><?xml version="1.0" encoding="UTF-8" standalone="yes"?>
<Relationships xmlns="http://schemas.openxmlformats.org/package/2006/relationships"><Relationship Id="rId3" Type="http://schemas.openxmlformats.org/officeDocument/2006/relationships/tags" Target="../tags/tag2497.xml"/><Relationship Id="rId4" Type="http://schemas.openxmlformats.org/officeDocument/2006/relationships/slideMaster" Target="../slideMasters/slideMaster243.xml"/><Relationship Id="rId1" Type="http://schemas.openxmlformats.org/officeDocument/2006/relationships/tags" Target="../tags/tag2495.xml"/><Relationship Id="rId2" Type="http://schemas.openxmlformats.org/officeDocument/2006/relationships/tags" Target="../tags/tag2496.xml"/></Relationships>
</file>

<file path=ppt/slideLayouts/_rels/slideLayout2942.xml.rels><?xml version="1.0" encoding="UTF-8" standalone="yes"?>
<Relationships xmlns="http://schemas.openxmlformats.org/package/2006/relationships"><Relationship Id="rId3" Type="http://schemas.openxmlformats.org/officeDocument/2006/relationships/tags" Target="../tags/tag2500.xml"/><Relationship Id="rId4" Type="http://schemas.openxmlformats.org/officeDocument/2006/relationships/slideMaster" Target="../slideMasters/slideMaster243.xml"/><Relationship Id="rId1" Type="http://schemas.openxmlformats.org/officeDocument/2006/relationships/tags" Target="../tags/tag2498.xml"/><Relationship Id="rId2" Type="http://schemas.openxmlformats.org/officeDocument/2006/relationships/tags" Target="../tags/tag2499.xml"/></Relationships>
</file>

<file path=ppt/slideLayouts/_rels/slideLayout2943.xml.rels><?xml version="1.0" encoding="UTF-8" standalone="yes"?>
<Relationships xmlns="http://schemas.openxmlformats.org/package/2006/relationships"><Relationship Id="rId3" Type="http://schemas.openxmlformats.org/officeDocument/2006/relationships/tags" Target="../tags/tag2503.xml"/><Relationship Id="rId4" Type="http://schemas.openxmlformats.org/officeDocument/2006/relationships/slideMaster" Target="../slideMasters/slideMaster243.xml"/><Relationship Id="rId1" Type="http://schemas.openxmlformats.org/officeDocument/2006/relationships/tags" Target="../tags/tag2501.xml"/><Relationship Id="rId2" Type="http://schemas.openxmlformats.org/officeDocument/2006/relationships/tags" Target="../tags/tag2502.xml"/></Relationships>
</file>

<file path=ppt/slideLayouts/_rels/slideLayout2944.xml.rels><?xml version="1.0" encoding="UTF-8" standalone="yes"?>
<Relationships xmlns="http://schemas.openxmlformats.org/package/2006/relationships"><Relationship Id="rId3" Type="http://schemas.openxmlformats.org/officeDocument/2006/relationships/tags" Target="../tags/tag2506.xml"/><Relationship Id="rId4" Type="http://schemas.openxmlformats.org/officeDocument/2006/relationships/slideMaster" Target="../slideMasters/slideMaster243.xml"/><Relationship Id="rId1" Type="http://schemas.openxmlformats.org/officeDocument/2006/relationships/tags" Target="../tags/tag2504.xml"/><Relationship Id="rId2" Type="http://schemas.openxmlformats.org/officeDocument/2006/relationships/tags" Target="../tags/tag2505.xml"/></Relationships>
</file>

<file path=ppt/slideLayouts/_rels/slideLayout2945.xml.rels><?xml version="1.0" encoding="UTF-8" standalone="yes"?>
<Relationships xmlns="http://schemas.openxmlformats.org/package/2006/relationships"><Relationship Id="rId3" Type="http://schemas.openxmlformats.org/officeDocument/2006/relationships/tags" Target="../tags/tag2509.xml"/><Relationship Id="rId4" Type="http://schemas.openxmlformats.org/officeDocument/2006/relationships/slideMaster" Target="../slideMasters/slideMaster243.xml"/><Relationship Id="rId1" Type="http://schemas.openxmlformats.org/officeDocument/2006/relationships/tags" Target="../tags/tag2507.xml"/><Relationship Id="rId2" Type="http://schemas.openxmlformats.org/officeDocument/2006/relationships/tags" Target="../tags/tag2508.xml"/></Relationships>
</file>

<file path=ppt/slideLayouts/_rels/slideLayout2946.xml.rels><?xml version="1.0" encoding="UTF-8" standalone="yes"?>
<Relationships xmlns="http://schemas.openxmlformats.org/package/2006/relationships"><Relationship Id="rId3" Type="http://schemas.openxmlformats.org/officeDocument/2006/relationships/tags" Target="../tags/tag2512.xml"/><Relationship Id="rId4" Type="http://schemas.openxmlformats.org/officeDocument/2006/relationships/slideMaster" Target="../slideMasters/slideMaster243.xml"/><Relationship Id="rId1" Type="http://schemas.openxmlformats.org/officeDocument/2006/relationships/tags" Target="../tags/tag2510.xml"/><Relationship Id="rId2" Type="http://schemas.openxmlformats.org/officeDocument/2006/relationships/tags" Target="../tags/tag2511.xml"/></Relationships>
</file>

<file path=ppt/slideLayouts/_rels/slideLayout2947.xml.rels><?xml version="1.0" encoding="UTF-8" standalone="yes"?>
<Relationships xmlns="http://schemas.openxmlformats.org/package/2006/relationships"><Relationship Id="rId3" Type="http://schemas.openxmlformats.org/officeDocument/2006/relationships/tags" Target="../tags/tag2515.xml"/><Relationship Id="rId4" Type="http://schemas.openxmlformats.org/officeDocument/2006/relationships/slideMaster" Target="../slideMasters/slideMaster243.xml"/><Relationship Id="rId1" Type="http://schemas.openxmlformats.org/officeDocument/2006/relationships/tags" Target="../tags/tag2513.xml"/><Relationship Id="rId2" Type="http://schemas.openxmlformats.org/officeDocument/2006/relationships/tags" Target="../tags/tag2514.xml"/></Relationships>
</file>

<file path=ppt/slideLayouts/_rels/slideLayout2948.xml.rels><?xml version="1.0" encoding="UTF-8" standalone="yes"?>
<Relationships xmlns="http://schemas.openxmlformats.org/package/2006/relationships"><Relationship Id="rId3" Type="http://schemas.openxmlformats.org/officeDocument/2006/relationships/tags" Target="../tags/tag2518.xml"/><Relationship Id="rId4" Type="http://schemas.openxmlformats.org/officeDocument/2006/relationships/slideMaster" Target="../slideMasters/slideMaster243.xml"/><Relationship Id="rId1" Type="http://schemas.openxmlformats.org/officeDocument/2006/relationships/tags" Target="../tags/tag2516.xml"/><Relationship Id="rId2" Type="http://schemas.openxmlformats.org/officeDocument/2006/relationships/tags" Target="../tags/tag2517.xml"/></Relationships>
</file>

<file path=ppt/slideLayouts/_rels/slideLayout2949.xml.rels><?xml version="1.0" encoding="UTF-8" standalone="yes"?>
<Relationships xmlns="http://schemas.openxmlformats.org/package/2006/relationships"><Relationship Id="rId3" Type="http://schemas.openxmlformats.org/officeDocument/2006/relationships/tags" Target="../tags/tag2521.xml"/><Relationship Id="rId4" Type="http://schemas.openxmlformats.org/officeDocument/2006/relationships/slideMaster" Target="../slideMasters/slideMaster243.xml"/><Relationship Id="rId1" Type="http://schemas.openxmlformats.org/officeDocument/2006/relationships/tags" Target="../tags/tag2519.xml"/><Relationship Id="rId2" Type="http://schemas.openxmlformats.org/officeDocument/2006/relationships/tags" Target="../tags/tag252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50.xml.rels><?xml version="1.0" encoding="UTF-8" standalone="yes"?>
<Relationships xmlns="http://schemas.openxmlformats.org/package/2006/relationships"><Relationship Id="rId3" Type="http://schemas.openxmlformats.org/officeDocument/2006/relationships/tags" Target="../tags/tag2527.xml"/><Relationship Id="rId4" Type="http://schemas.openxmlformats.org/officeDocument/2006/relationships/slideMaster" Target="../slideMasters/slideMaster244.xml"/><Relationship Id="rId1" Type="http://schemas.openxmlformats.org/officeDocument/2006/relationships/tags" Target="../tags/tag2525.xml"/><Relationship Id="rId2" Type="http://schemas.openxmlformats.org/officeDocument/2006/relationships/tags" Target="../tags/tag2526.xml"/></Relationships>
</file>

<file path=ppt/slideLayouts/_rels/slideLayout2951.xml.rels><?xml version="1.0" encoding="UTF-8" standalone="yes"?>
<Relationships xmlns="http://schemas.openxmlformats.org/package/2006/relationships"><Relationship Id="rId3" Type="http://schemas.openxmlformats.org/officeDocument/2006/relationships/tags" Target="../tags/tag2535.xml"/><Relationship Id="rId4" Type="http://schemas.openxmlformats.org/officeDocument/2006/relationships/slideMaster" Target="../slideMasters/slideMaster245.xml"/><Relationship Id="rId1" Type="http://schemas.openxmlformats.org/officeDocument/2006/relationships/tags" Target="../tags/tag2533.xml"/><Relationship Id="rId2" Type="http://schemas.openxmlformats.org/officeDocument/2006/relationships/tags" Target="../tags/tag2534.xml"/></Relationships>
</file>

<file path=ppt/slideLayouts/_rels/slideLayout2952.xml.rels><?xml version="1.0" encoding="UTF-8" standalone="yes"?>
<Relationships xmlns="http://schemas.openxmlformats.org/package/2006/relationships"><Relationship Id="rId1" Type="http://schemas.openxmlformats.org/officeDocument/2006/relationships/tags" Target="../tags/tag2538.xml"/><Relationship Id="rId2" Type="http://schemas.openxmlformats.org/officeDocument/2006/relationships/tags" Target="../tags/tag2539.xml"/><Relationship Id="rId3" Type="http://schemas.openxmlformats.org/officeDocument/2006/relationships/slideMaster" Target="../slideMasters/slideMaster246.xml"/></Relationships>
</file>

<file path=ppt/slideLayouts/_rels/slideLayout2953.xml.rels><?xml version="1.0" encoding="UTF-8" standalone="yes"?>
<Relationships xmlns="http://schemas.openxmlformats.org/package/2006/relationships"><Relationship Id="rId1" Type="http://schemas.openxmlformats.org/officeDocument/2006/relationships/tags" Target="../tags/tag2540.xml"/><Relationship Id="rId2" Type="http://schemas.openxmlformats.org/officeDocument/2006/relationships/tags" Target="../tags/tag2541.xml"/><Relationship Id="rId3" Type="http://schemas.openxmlformats.org/officeDocument/2006/relationships/slideMaster" Target="../slideMasters/slideMaster246.xml"/></Relationships>
</file>

<file path=ppt/slideLayouts/_rels/slideLayout2954.xml.rels><?xml version="1.0" encoding="UTF-8" standalone="yes"?>
<Relationships xmlns="http://schemas.openxmlformats.org/package/2006/relationships"><Relationship Id="rId1" Type="http://schemas.openxmlformats.org/officeDocument/2006/relationships/tags" Target="../tags/tag2542.xml"/><Relationship Id="rId2" Type="http://schemas.openxmlformats.org/officeDocument/2006/relationships/tags" Target="../tags/tag2543.xml"/><Relationship Id="rId3" Type="http://schemas.openxmlformats.org/officeDocument/2006/relationships/slideMaster" Target="../slideMasters/slideMaster246.xml"/></Relationships>
</file>

<file path=ppt/slideLayouts/_rels/slideLayout2955.xml.rels><?xml version="1.0" encoding="UTF-8" standalone="yes"?>
<Relationships xmlns="http://schemas.openxmlformats.org/package/2006/relationships"><Relationship Id="rId1" Type="http://schemas.openxmlformats.org/officeDocument/2006/relationships/tags" Target="../tags/tag2544.xml"/><Relationship Id="rId2" Type="http://schemas.openxmlformats.org/officeDocument/2006/relationships/tags" Target="../tags/tag2545.xml"/><Relationship Id="rId3" Type="http://schemas.openxmlformats.org/officeDocument/2006/relationships/slideMaster" Target="../slideMasters/slideMaster246.xml"/></Relationships>
</file>

<file path=ppt/slideLayouts/_rels/slideLayout2956.xml.rels><?xml version="1.0" encoding="UTF-8" standalone="yes"?>
<Relationships xmlns="http://schemas.openxmlformats.org/package/2006/relationships"><Relationship Id="rId1" Type="http://schemas.openxmlformats.org/officeDocument/2006/relationships/tags" Target="../tags/tag2546.xml"/><Relationship Id="rId2" Type="http://schemas.openxmlformats.org/officeDocument/2006/relationships/tags" Target="../tags/tag2547.xml"/><Relationship Id="rId3" Type="http://schemas.openxmlformats.org/officeDocument/2006/relationships/slideMaster" Target="../slideMasters/slideMaster246.xml"/></Relationships>
</file>

<file path=ppt/slideLayouts/_rels/slideLayout2957.xml.rels><?xml version="1.0" encoding="UTF-8" standalone="yes"?>
<Relationships xmlns="http://schemas.openxmlformats.org/package/2006/relationships"><Relationship Id="rId1" Type="http://schemas.openxmlformats.org/officeDocument/2006/relationships/tags" Target="../tags/tag2548.xml"/><Relationship Id="rId2" Type="http://schemas.openxmlformats.org/officeDocument/2006/relationships/tags" Target="../tags/tag2549.xml"/><Relationship Id="rId3" Type="http://schemas.openxmlformats.org/officeDocument/2006/relationships/slideMaster" Target="../slideMasters/slideMaster246.xml"/></Relationships>
</file>

<file path=ppt/slideLayouts/_rels/slideLayout2958.xml.rels><?xml version="1.0" encoding="UTF-8" standalone="yes"?>
<Relationships xmlns="http://schemas.openxmlformats.org/package/2006/relationships"><Relationship Id="rId1" Type="http://schemas.openxmlformats.org/officeDocument/2006/relationships/tags" Target="../tags/tag2550.xml"/><Relationship Id="rId2" Type="http://schemas.openxmlformats.org/officeDocument/2006/relationships/tags" Target="../tags/tag2551.xml"/><Relationship Id="rId3" Type="http://schemas.openxmlformats.org/officeDocument/2006/relationships/slideMaster" Target="../slideMasters/slideMaster246.xml"/></Relationships>
</file>

<file path=ppt/slideLayouts/_rels/slideLayout2959.xml.rels><?xml version="1.0" encoding="UTF-8" standalone="yes"?>
<Relationships xmlns="http://schemas.openxmlformats.org/package/2006/relationships"><Relationship Id="rId1" Type="http://schemas.openxmlformats.org/officeDocument/2006/relationships/tags" Target="../tags/tag2552.xml"/><Relationship Id="rId2" Type="http://schemas.openxmlformats.org/officeDocument/2006/relationships/tags" Target="../tags/tag2553.xml"/><Relationship Id="rId3" Type="http://schemas.openxmlformats.org/officeDocument/2006/relationships/slideMaster" Target="../slideMasters/slideMaster24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60.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961.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962.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963.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964.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965.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966.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967.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968.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969.xml.rels><?xml version="1.0" encoding="UTF-8" standalone="yes"?>
<Relationships xmlns="http://schemas.openxmlformats.org/package/2006/relationships"><Relationship Id="rId1" Type="http://schemas.openxmlformats.org/officeDocument/2006/relationships/tags" Target="../tags/tag2559.xml"/><Relationship Id="rId2" Type="http://schemas.openxmlformats.org/officeDocument/2006/relationships/slideMaster" Target="../slideMasters/slideMaster24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70.xml.rels><?xml version="1.0" encoding="UTF-8" standalone="yes"?>
<Relationships xmlns="http://schemas.openxmlformats.org/package/2006/relationships"><Relationship Id="rId1" Type="http://schemas.openxmlformats.org/officeDocument/2006/relationships/tags" Target="../tags/tag2560.xml"/><Relationship Id="rId2" Type="http://schemas.openxmlformats.org/officeDocument/2006/relationships/slideMaster" Target="../slideMasters/slideMaster247.xml"/></Relationships>
</file>

<file path=ppt/slideLayouts/_rels/slideLayout2971.xml.rels><?xml version="1.0" encoding="UTF-8" standalone="yes"?>
<Relationships xmlns="http://schemas.openxmlformats.org/package/2006/relationships"><Relationship Id="rId1" Type="http://schemas.openxmlformats.org/officeDocument/2006/relationships/tags" Target="../tags/tag2561.xml"/><Relationship Id="rId2" Type="http://schemas.openxmlformats.org/officeDocument/2006/relationships/slideMaster" Target="../slideMasters/slideMaster247.xml"/></Relationships>
</file>

<file path=ppt/slideLayouts/_rels/slideLayout2972.xml.rels><?xml version="1.0" encoding="UTF-8" standalone="yes"?>
<Relationships xmlns="http://schemas.openxmlformats.org/package/2006/relationships"><Relationship Id="rId1" Type="http://schemas.openxmlformats.org/officeDocument/2006/relationships/tags" Target="../tags/tag2567.xml"/><Relationship Id="rId2" Type="http://schemas.openxmlformats.org/officeDocument/2006/relationships/slideMaster" Target="../slideMasters/slideMaster248.xml"/></Relationships>
</file>

<file path=ppt/slideLayouts/_rels/slideLayout2973.xml.rels><?xml version="1.0" encoding="UTF-8" standalone="yes"?>
<Relationships xmlns="http://schemas.openxmlformats.org/package/2006/relationships"><Relationship Id="rId1" Type="http://schemas.openxmlformats.org/officeDocument/2006/relationships/tags" Target="../tags/tag2568.xml"/><Relationship Id="rId2" Type="http://schemas.openxmlformats.org/officeDocument/2006/relationships/slideMaster" Target="../slideMasters/slideMaster248.xml"/></Relationships>
</file>

<file path=ppt/slideLayouts/_rels/slideLayout2974.xml.rels><?xml version="1.0" encoding="UTF-8" standalone="yes"?>
<Relationships xmlns="http://schemas.openxmlformats.org/package/2006/relationships"><Relationship Id="rId1" Type="http://schemas.openxmlformats.org/officeDocument/2006/relationships/tags" Target="../tags/tag2569.xml"/><Relationship Id="rId2" Type="http://schemas.openxmlformats.org/officeDocument/2006/relationships/slideMaster" Target="../slideMasters/slideMaster248.xml"/></Relationships>
</file>

<file path=ppt/slideLayouts/_rels/slideLayout2975.xml.rels><?xml version="1.0" encoding="UTF-8" standalone="yes"?>
<Relationships xmlns="http://schemas.openxmlformats.org/package/2006/relationships"><Relationship Id="rId1" Type="http://schemas.openxmlformats.org/officeDocument/2006/relationships/tags" Target="../tags/tag2570.xml"/><Relationship Id="rId2" Type="http://schemas.openxmlformats.org/officeDocument/2006/relationships/slideMaster" Target="../slideMasters/slideMaster248.xml"/></Relationships>
</file>

<file path=ppt/slideLayouts/_rels/slideLayout2976.xml.rels><?xml version="1.0" encoding="UTF-8" standalone="yes"?>
<Relationships xmlns="http://schemas.openxmlformats.org/package/2006/relationships"><Relationship Id="rId1" Type="http://schemas.openxmlformats.org/officeDocument/2006/relationships/tags" Target="../tags/tag2571.xml"/><Relationship Id="rId2" Type="http://schemas.openxmlformats.org/officeDocument/2006/relationships/slideMaster" Target="../slideMasters/slideMaster248.xml"/></Relationships>
</file>

<file path=ppt/slideLayouts/_rels/slideLayout2977.xml.rels><?xml version="1.0" encoding="UTF-8" standalone="yes"?>
<Relationships xmlns="http://schemas.openxmlformats.org/package/2006/relationships"><Relationship Id="rId1" Type="http://schemas.openxmlformats.org/officeDocument/2006/relationships/tags" Target="../tags/tag2572.xml"/><Relationship Id="rId2" Type="http://schemas.openxmlformats.org/officeDocument/2006/relationships/slideMaster" Target="../slideMasters/slideMaster248.xml"/></Relationships>
</file>

<file path=ppt/slideLayouts/_rels/slideLayout2978.xml.rels><?xml version="1.0" encoding="UTF-8" standalone="yes"?>
<Relationships xmlns="http://schemas.openxmlformats.org/package/2006/relationships"><Relationship Id="rId1" Type="http://schemas.openxmlformats.org/officeDocument/2006/relationships/tags" Target="../tags/tag2573.xml"/><Relationship Id="rId2" Type="http://schemas.openxmlformats.org/officeDocument/2006/relationships/slideMaster" Target="../slideMasters/slideMaster248.xml"/></Relationships>
</file>

<file path=ppt/slideLayouts/_rels/slideLayout2979.xml.rels><?xml version="1.0" encoding="UTF-8" standalone="yes"?>
<Relationships xmlns="http://schemas.openxmlformats.org/package/2006/relationships"><Relationship Id="rId1" Type="http://schemas.openxmlformats.org/officeDocument/2006/relationships/tags" Target="../tags/tag2574.xml"/><Relationship Id="rId2" Type="http://schemas.openxmlformats.org/officeDocument/2006/relationships/slideMaster" Target="../slideMasters/slideMaster24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0.xml.rels><?xml version="1.0" encoding="UTF-8" standalone="yes"?>
<Relationships xmlns="http://schemas.openxmlformats.org/package/2006/relationships"><Relationship Id="rId1" Type="http://schemas.openxmlformats.org/officeDocument/2006/relationships/tags" Target="../tags/tag2575.xml"/><Relationship Id="rId2" Type="http://schemas.openxmlformats.org/officeDocument/2006/relationships/slideMaster" Target="../slideMasters/slideMaster248.xml"/></Relationships>
</file>

<file path=ppt/slideLayouts/_rels/slideLayout2981.xml.rels><?xml version="1.0" encoding="UTF-8" standalone="yes"?>
<Relationships xmlns="http://schemas.openxmlformats.org/package/2006/relationships"><Relationship Id="rId1" Type="http://schemas.openxmlformats.org/officeDocument/2006/relationships/tags" Target="../tags/tag2576.xml"/><Relationship Id="rId2" Type="http://schemas.openxmlformats.org/officeDocument/2006/relationships/slideMaster" Target="../slideMasters/slideMaster248.xml"/></Relationships>
</file>

<file path=ppt/slideLayouts/_rels/slideLayout2982.xml.rels><?xml version="1.0" encoding="UTF-8" standalone="yes"?>
<Relationships xmlns="http://schemas.openxmlformats.org/package/2006/relationships"><Relationship Id="rId1" Type="http://schemas.openxmlformats.org/officeDocument/2006/relationships/tags" Target="../tags/tag2577.xml"/><Relationship Id="rId2" Type="http://schemas.openxmlformats.org/officeDocument/2006/relationships/slideMaster" Target="../slideMasters/slideMaster248.xml"/></Relationships>
</file>

<file path=ppt/slideLayouts/_rels/slideLayout2983.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984.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985.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986.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987.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988.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989.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0.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991.xml.rels><?xml version="1.0" encoding="UTF-8" standalone="yes"?>
<Relationships xmlns="http://schemas.openxmlformats.org/package/2006/relationships"><Relationship Id="rId1" Type="http://schemas.openxmlformats.org/officeDocument/2006/relationships/tags" Target="../tags/tag2583.xml"/><Relationship Id="rId2" Type="http://schemas.openxmlformats.org/officeDocument/2006/relationships/slideMaster" Target="../slideMasters/slideMaster249.xml"/></Relationships>
</file>

<file path=ppt/slideLayouts/_rels/slideLayout2992.xml.rels><?xml version="1.0" encoding="UTF-8" standalone="yes"?>
<Relationships xmlns="http://schemas.openxmlformats.org/package/2006/relationships"><Relationship Id="rId1" Type="http://schemas.openxmlformats.org/officeDocument/2006/relationships/tags" Target="../tags/tag2584.xml"/><Relationship Id="rId2" Type="http://schemas.openxmlformats.org/officeDocument/2006/relationships/slideMaster" Target="../slideMasters/slideMaster249.xml"/></Relationships>
</file>

<file path=ppt/slideLayouts/_rels/slideLayout2993.xml.rels><?xml version="1.0" encoding="UTF-8" standalone="yes"?>
<Relationships xmlns="http://schemas.openxmlformats.org/package/2006/relationships"><Relationship Id="rId1" Type="http://schemas.openxmlformats.org/officeDocument/2006/relationships/tags" Target="../tags/tag2585.xml"/><Relationship Id="rId2" Type="http://schemas.openxmlformats.org/officeDocument/2006/relationships/slideMaster" Target="../slideMasters/slideMaster249.xml"/></Relationships>
</file>

<file path=ppt/slideLayouts/_rels/slideLayout2994.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995.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996.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997.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998.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999.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00.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001.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002.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003.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004.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005.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006.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007.xml.rels><?xml version="1.0" encoding="UTF-8" standalone="yes"?>
<Relationships xmlns="http://schemas.openxmlformats.org/package/2006/relationships"><Relationship Id="rId3" Type="http://schemas.openxmlformats.org/officeDocument/2006/relationships/tags" Target="../tags/tag2596.xml"/><Relationship Id="rId4" Type="http://schemas.openxmlformats.org/officeDocument/2006/relationships/slideMaster" Target="../slideMasters/slideMaster251.xml"/><Relationship Id="rId1" Type="http://schemas.openxmlformats.org/officeDocument/2006/relationships/tags" Target="../tags/tag2594.xml"/><Relationship Id="rId2" Type="http://schemas.openxmlformats.org/officeDocument/2006/relationships/tags" Target="../tags/tag2595.xml"/></Relationships>
</file>

<file path=ppt/slideLayouts/_rels/slideLayout3008.xml.rels><?xml version="1.0" encoding="UTF-8" standalone="yes"?>
<Relationships xmlns="http://schemas.openxmlformats.org/package/2006/relationships"><Relationship Id="rId3" Type="http://schemas.openxmlformats.org/officeDocument/2006/relationships/tags" Target="../tags/tag2599.xml"/><Relationship Id="rId4" Type="http://schemas.openxmlformats.org/officeDocument/2006/relationships/slideMaster" Target="../slideMasters/slideMaster251.xml"/><Relationship Id="rId1" Type="http://schemas.openxmlformats.org/officeDocument/2006/relationships/tags" Target="../tags/tag2597.xml"/><Relationship Id="rId2" Type="http://schemas.openxmlformats.org/officeDocument/2006/relationships/tags" Target="../tags/tag2598.xml"/></Relationships>
</file>

<file path=ppt/slideLayouts/_rels/slideLayout3009.xml.rels><?xml version="1.0" encoding="UTF-8" standalone="yes"?>
<Relationships xmlns="http://schemas.openxmlformats.org/package/2006/relationships"><Relationship Id="rId3" Type="http://schemas.openxmlformats.org/officeDocument/2006/relationships/tags" Target="../tags/tag2602.xml"/><Relationship Id="rId4" Type="http://schemas.openxmlformats.org/officeDocument/2006/relationships/slideMaster" Target="../slideMasters/slideMaster251.xml"/><Relationship Id="rId1" Type="http://schemas.openxmlformats.org/officeDocument/2006/relationships/tags" Target="../tags/tag2600.xml"/><Relationship Id="rId2" Type="http://schemas.openxmlformats.org/officeDocument/2006/relationships/tags" Target="../tags/tag260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0.xml.rels><?xml version="1.0" encoding="UTF-8" standalone="yes"?>
<Relationships xmlns="http://schemas.openxmlformats.org/package/2006/relationships"><Relationship Id="rId3" Type="http://schemas.openxmlformats.org/officeDocument/2006/relationships/tags" Target="../tags/tag2605.xml"/><Relationship Id="rId4" Type="http://schemas.openxmlformats.org/officeDocument/2006/relationships/slideMaster" Target="../slideMasters/slideMaster251.xml"/><Relationship Id="rId1" Type="http://schemas.openxmlformats.org/officeDocument/2006/relationships/tags" Target="../tags/tag2603.xml"/><Relationship Id="rId2" Type="http://schemas.openxmlformats.org/officeDocument/2006/relationships/tags" Target="../tags/tag2604.xml"/></Relationships>
</file>

<file path=ppt/slideLayouts/_rels/slideLayout3011.xml.rels><?xml version="1.0" encoding="UTF-8" standalone="yes"?>
<Relationships xmlns="http://schemas.openxmlformats.org/package/2006/relationships"><Relationship Id="rId3" Type="http://schemas.openxmlformats.org/officeDocument/2006/relationships/tags" Target="../tags/tag2608.xml"/><Relationship Id="rId4" Type="http://schemas.openxmlformats.org/officeDocument/2006/relationships/slideMaster" Target="../slideMasters/slideMaster251.xml"/><Relationship Id="rId1" Type="http://schemas.openxmlformats.org/officeDocument/2006/relationships/tags" Target="../tags/tag2606.xml"/><Relationship Id="rId2" Type="http://schemas.openxmlformats.org/officeDocument/2006/relationships/tags" Target="../tags/tag2607.xml"/></Relationships>
</file>

<file path=ppt/slideLayouts/_rels/slideLayout3012.xml.rels><?xml version="1.0" encoding="UTF-8" standalone="yes"?>
<Relationships xmlns="http://schemas.openxmlformats.org/package/2006/relationships"><Relationship Id="rId3" Type="http://schemas.openxmlformats.org/officeDocument/2006/relationships/tags" Target="../tags/tag2611.xml"/><Relationship Id="rId4" Type="http://schemas.openxmlformats.org/officeDocument/2006/relationships/slideMaster" Target="../slideMasters/slideMaster251.xml"/><Relationship Id="rId1" Type="http://schemas.openxmlformats.org/officeDocument/2006/relationships/tags" Target="../tags/tag2609.xml"/><Relationship Id="rId2" Type="http://schemas.openxmlformats.org/officeDocument/2006/relationships/tags" Target="../tags/tag2610.xml"/></Relationships>
</file>

<file path=ppt/slideLayouts/_rels/slideLayout3013.xml.rels><?xml version="1.0" encoding="UTF-8" standalone="yes"?>
<Relationships xmlns="http://schemas.openxmlformats.org/package/2006/relationships"><Relationship Id="rId3" Type="http://schemas.openxmlformats.org/officeDocument/2006/relationships/tags" Target="../tags/tag2614.xml"/><Relationship Id="rId4" Type="http://schemas.openxmlformats.org/officeDocument/2006/relationships/slideMaster" Target="../slideMasters/slideMaster251.xml"/><Relationship Id="rId1" Type="http://schemas.openxmlformats.org/officeDocument/2006/relationships/tags" Target="../tags/tag2612.xml"/><Relationship Id="rId2" Type="http://schemas.openxmlformats.org/officeDocument/2006/relationships/tags" Target="../tags/tag2613.xml"/></Relationships>
</file>

<file path=ppt/slideLayouts/_rels/slideLayout3014.xml.rels><?xml version="1.0" encoding="UTF-8" standalone="yes"?>
<Relationships xmlns="http://schemas.openxmlformats.org/package/2006/relationships"><Relationship Id="rId3" Type="http://schemas.openxmlformats.org/officeDocument/2006/relationships/tags" Target="../tags/tag2617.xml"/><Relationship Id="rId4" Type="http://schemas.openxmlformats.org/officeDocument/2006/relationships/slideMaster" Target="../slideMasters/slideMaster251.xml"/><Relationship Id="rId1" Type="http://schemas.openxmlformats.org/officeDocument/2006/relationships/tags" Target="../tags/tag2615.xml"/><Relationship Id="rId2" Type="http://schemas.openxmlformats.org/officeDocument/2006/relationships/tags" Target="../tags/tag2616.xml"/></Relationships>
</file>

<file path=ppt/slideLayouts/_rels/slideLayout3015.xml.rels><?xml version="1.0" encoding="UTF-8" standalone="yes"?>
<Relationships xmlns="http://schemas.openxmlformats.org/package/2006/relationships"><Relationship Id="rId3" Type="http://schemas.openxmlformats.org/officeDocument/2006/relationships/tags" Target="../tags/tag2620.xml"/><Relationship Id="rId4" Type="http://schemas.openxmlformats.org/officeDocument/2006/relationships/slideMaster" Target="../slideMasters/slideMaster251.xml"/><Relationship Id="rId1" Type="http://schemas.openxmlformats.org/officeDocument/2006/relationships/tags" Target="../tags/tag2618.xml"/><Relationship Id="rId2" Type="http://schemas.openxmlformats.org/officeDocument/2006/relationships/tags" Target="../tags/tag2619.xml"/></Relationships>
</file>

<file path=ppt/slideLayouts/_rels/slideLayout3016.xml.rels><?xml version="1.0" encoding="UTF-8" standalone="yes"?>
<Relationships xmlns="http://schemas.openxmlformats.org/package/2006/relationships"><Relationship Id="rId3" Type="http://schemas.openxmlformats.org/officeDocument/2006/relationships/tags" Target="../tags/tag2623.xml"/><Relationship Id="rId4" Type="http://schemas.openxmlformats.org/officeDocument/2006/relationships/slideMaster" Target="../slideMasters/slideMaster251.xml"/><Relationship Id="rId1" Type="http://schemas.openxmlformats.org/officeDocument/2006/relationships/tags" Target="../tags/tag2621.xml"/><Relationship Id="rId2" Type="http://schemas.openxmlformats.org/officeDocument/2006/relationships/tags" Target="../tags/tag2622.xml"/></Relationships>
</file>

<file path=ppt/slideLayouts/_rels/slideLayout3017.xml.rels><?xml version="1.0" encoding="UTF-8" standalone="yes"?>
<Relationships xmlns="http://schemas.openxmlformats.org/package/2006/relationships"><Relationship Id="rId3" Type="http://schemas.openxmlformats.org/officeDocument/2006/relationships/tags" Target="../tags/tag2626.xml"/><Relationship Id="rId4" Type="http://schemas.openxmlformats.org/officeDocument/2006/relationships/slideMaster" Target="../slideMasters/slideMaster251.xml"/><Relationship Id="rId1" Type="http://schemas.openxmlformats.org/officeDocument/2006/relationships/tags" Target="../tags/tag2624.xml"/><Relationship Id="rId2" Type="http://schemas.openxmlformats.org/officeDocument/2006/relationships/tags" Target="../tags/tag2625.xml"/></Relationships>
</file>

<file path=ppt/slideLayouts/_rels/slideLayout3018.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19.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0.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1.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2.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3.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4.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5.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6.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7.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8.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29.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0.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031.xml.rels><?xml version="1.0" encoding="UTF-8" standalone="yes"?>
<Relationships xmlns="http://schemas.openxmlformats.org/package/2006/relationships"><Relationship Id="rId3" Type="http://schemas.openxmlformats.org/officeDocument/2006/relationships/tags" Target="../tags/tag2637.xml"/><Relationship Id="rId4" Type="http://schemas.openxmlformats.org/officeDocument/2006/relationships/slideMaster" Target="../slideMasters/slideMaster253.xml"/><Relationship Id="rId1" Type="http://schemas.openxmlformats.org/officeDocument/2006/relationships/tags" Target="../tags/tag2635.xml"/><Relationship Id="rId2" Type="http://schemas.openxmlformats.org/officeDocument/2006/relationships/tags" Target="../tags/tag2636.xml"/></Relationships>
</file>

<file path=ppt/slideLayouts/_rels/slideLayout3032.xml.rels><?xml version="1.0" encoding="UTF-8" standalone="yes"?>
<Relationships xmlns="http://schemas.openxmlformats.org/package/2006/relationships"><Relationship Id="rId3" Type="http://schemas.openxmlformats.org/officeDocument/2006/relationships/tags" Target="../tags/tag2640.xml"/><Relationship Id="rId4" Type="http://schemas.openxmlformats.org/officeDocument/2006/relationships/slideMaster" Target="../slideMasters/slideMaster253.xml"/><Relationship Id="rId1" Type="http://schemas.openxmlformats.org/officeDocument/2006/relationships/tags" Target="../tags/tag2638.xml"/><Relationship Id="rId2" Type="http://schemas.openxmlformats.org/officeDocument/2006/relationships/tags" Target="../tags/tag2639.xml"/></Relationships>
</file>

<file path=ppt/slideLayouts/_rels/slideLayout3033.xml.rels><?xml version="1.0" encoding="UTF-8" standalone="yes"?>
<Relationships xmlns="http://schemas.openxmlformats.org/package/2006/relationships"><Relationship Id="rId3" Type="http://schemas.openxmlformats.org/officeDocument/2006/relationships/tags" Target="../tags/tag2643.xml"/><Relationship Id="rId4" Type="http://schemas.openxmlformats.org/officeDocument/2006/relationships/slideMaster" Target="../slideMasters/slideMaster253.xml"/><Relationship Id="rId1" Type="http://schemas.openxmlformats.org/officeDocument/2006/relationships/tags" Target="../tags/tag2641.xml"/><Relationship Id="rId2" Type="http://schemas.openxmlformats.org/officeDocument/2006/relationships/tags" Target="../tags/tag2642.xml"/></Relationships>
</file>

<file path=ppt/slideLayouts/_rels/slideLayout3034.xml.rels><?xml version="1.0" encoding="UTF-8" standalone="yes"?>
<Relationships xmlns="http://schemas.openxmlformats.org/package/2006/relationships"><Relationship Id="rId3" Type="http://schemas.openxmlformats.org/officeDocument/2006/relationships/tags" Target="../tags/tag2646.xml"/><Relationship Id="rId4" Type="http://schemas.openxmlformats.org/officeDocument/2006/relationships/slideMaster" Target="../slideMasters/slideMaster253.xml"/><Relationship Id="rId1" Type="http://schemas.openxmlformats.org/officeDocument/2006/relationships/tags" Target="../tags/tag2644.xml"/><Relationship Id="rId2" Type="http://schemas.openxmlformats.org/officeDocument/2006/relationships/tags" Target="../tags/tag2645.xml"/></Relationships>
</file>

<file path=ppt/slideLayouts/_rels/slideLayout3035.xml.rels><?xml version="1.0" encoding="UTF-8" standalone="yes"?>
<Relationships xmlns="http://schemas.openxmlformats.org/package/2006/relationships"><Relationship Id="rId3" Type="http://schemas.openxmlformats.org/officeDocument/2006/relationships/tags" Target="../tags/tag2649.xml"/><Relationship Id="rId4" Type="http://schemas.openxmlformats.org/officeDocument/2006/relationships/slideMaster" Target="../slideMasters/slideMaster253.xml"/><Relationship Id="rId1" Type="http://schemas.openxmlformats.org/officeDocument/2006/relationships/tags" Target="../tags/tag2647.xml"/><Relationship Id="rId2" Type="http://schemas.openxmlformats.org/officeDocument/2006/relationships/tags" Target="../tags/tag2648.xml"/></Relationships>
</file>

<file path=ppt/slideLayouts/_rels/slideLayout3036.xml.rels><?xml version="1.0" encoding="UTF-8" standalone="yes"?>
<Relationships xmlns="http://schemas.openxmlformats.org/package/2006/relationships"><Relationship Id="rId3" Type="http://schemas.openxmlformats.org/officeDocument/2006/relationships/tags" Target="../tags/tag2652.xml"/><Relationship Id="rId4" Type="http://schemas.openxmlformats.org/officeDocument/2006/relationships/slideMaster" Target="../slideMasters/slideMaster253.xml"/><Relationship Id="rId1" Type="http://schemas.openxmlformats.org/officeDocument/2006/relationships/tags" Target="../tags/tag2650.xml"/><Relationship Id="rId2" Type="http://schemas.openxmlformats.org/officeDocument/2006/relationships/tags" Target="../tags/tag2651.xml"/></Relationships>
</file>

<file path=ppt/slideLayouts/_rels/slideLayout3037.xml.rels><?xml version="1.0" encoding="UTF-8" standalone="yes"?>
<Relationships xmlns="http://schemas.openxmlformats.org/package/2006/relationships"><Relationship Id="rId3" Type="http://schemas.openxmlformats.org/officeDocument/2006/relationships/tags" Target="../tags/tag2655.xml"/><Relationship Id="rId4" Type="http://schemas.openxmlformats.org/officeDocument/2006/relationships/slideMaster" Target="../slideMasters/slideMaster253.xml"/><Relationship Id="rId1" Type="http://schemas.openxmlformats.org/officeDocument/2006/relationships/tags" Target="../tags/tag2653.xml"/><Relationship Id="rId2" Type="http://schemas.openxmlformats.org/officeDocument/2006/relationships/tags" Target="../tags/tag2654.xml"/></Relationships>
</file>

<file path=ppt/slideLayouts/_rels/slideLayout3038.xml.rels><?xml version="1.0" encoding="UTF-8" standalone="yes"?>
<Relationships xmlns="http://schemas.openxmlformats.org/package/2006/relationships"><Relationship Id="rId3" Type="http://schemas.openxmlformats.org/officeDocument/2006/relationships/tags" Target="../tags/tag2658.xml"/><Relationship Id="rId4" Type="http://schemas.openxmlformats.org/officeDocument/2006/relationships/slideMaster" Target="../slideMasters/slideMaster253.xml"/><Relationship Id="rId1" Type="http://schemas.openxmlformats.org/officeDocument/2006/relationships/tags" Target="../tags/tag2656.xml"/><Relationship Id="rId2" Type="http://schemas.openxmlformats.org/officeDocument/2006/relationships/tags" Target="../tags/tag2657.xml"/></Relationships>
</file>

<file path=ppt/slideLayouts/_rels/slideLayout3039.xml.rels><?xml version="1.0" encoding="UTF-8" standalone="yes"?>
<Relationships xmlns="http://schemas.openxmlformats.org/package/2006/relationships"><Relationship Id="rId3" Type="http://schemas.openxmlformats.org/officeDocument/2006/relationships/tags" Target="../tags/tag2661.xml"/><Relationship Id="rId4" Type="http://schemas.openxmlformats.org/officeDocument/2006/relationships/slideMaster" Target="../slideMasters/slideMaster253.xml"/><Relationship Id="rId1" Type="http://schemas.openxmlformats.org/officeDocument/2006/relationships/tags" Target="../tags/tag2659.xml"/><Relationship Id="rId2" Type="http://schemas.openxmlformats.org/officeDocument/2006/relationships/tags" Target="../tags/tag266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0.xml.rels><?xml version="1.0" encoding="UTF-8" standalone="yes"?>
<Relationships xmlns="http://schemas.openxmlformats.org/package/2006/relationships"><Relationship Id="rId3" Type="http://schemas.openxmlformats.org/officeDocument/2006/relationships/tags" Target="../tags/tag2664.xml"/><Relationship Id="rId4" Type="http://schemas.openxmlformats.org/officeDocument/2006/relationships/slideMaster" Target="../slideMasters/slideMaster253.xml"/><Relationship Id="rId1" Type="http://schemas.openxmlformats.org/officeDocument/2006/relationships/tags" Target="../tags/tag2662.xml"/><Relationship Id="rId2" Type="http://schemas.openxmlformats.org/officeDocument/2006/relationships/tags" Target="../tags/tag2663.xml"/></Relationships>
</file>

<file path=ppt/slideLayouts/_rels/slideLayout3041.xml.rels><?xml version="1.0" encoding="UTF-8" standalone="yes"?>
<Relationships xmlns="http://schemas.openxmlformats.org/package/2006/relationships"><Relationship Id="rId3" Type="http://schemas.openxmlformats.org/officeDocument/2006/relationships/tags" Target="../tags/tag2667.xml"/><Relationship Id="rId4" Type="http://schemas.openxmlformats.org/officeDocument/2006/relationships/slideMaster" Target="../slideMasters/slideMaster253.xml"/><Relationship Id="rId1" Type="http://schemas.openxmlformats.org/officeDocument/2006/relationships/tags" Target="../tags/tag2665.xml"/><Relationship Id="rId2" Type="http://schemas.openxmlformats.org/officeDocument/2006/relationships/tags" Target="../tags/tag2666.xml"/></Relationships>
</file>

<file path=ppt/slideLayouts/_rels/slideLayout3042.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43.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44.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45.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46.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47.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48.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49.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50.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51.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52.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53.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54.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055.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56.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57.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58.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59.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60.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61.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62.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63.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64.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65.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66.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67.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068.xml.rels><?xml version="1.0" encoding="UTF-8" standalone="yes"?>
<Relationships xmlns="http://schemas.openxmlformats.org/package/2006/relationships"><Relationship Id="rId1" Type="http://schemas.openxmlformats.org/officeDocument/2006/relationships/tags" Target="../tags/tag2681.xml"/><Relationship Id="rId2" Type="http://schemas.openxmlformats.org/officeDocument/2006/relationships/tags" Target="../tags/tag2682.xml"/><Relationship Id="rId3" Type="http://schemas.openxmlformats.org/officeDocument/2006/relationships/slideMaster" Target="../slideMasters/slideMaster256.xml"/></Relationships>
</file>

<file path=ppt/slideLayouts/_rels/slideLayout3069.xml.rels><?xml version="1.0" encoding="UTF-8" standalone="yes"?>
<Relationships xmlns="http://schemas.openxmlformats.org/package/2006/relationships"><Relationship Id="rId1" Type="http://schemas.openxmlformats.org/officeDocument/2006/relationships/tags" Target="../tags/tag2683.xml"/><Relationship Id="rId2" Type="http://schemas.openxmlformats.org/officeDocument/2006/relationships/tags" Target="../tags/tag2684.xml"/><Relationship Id="rId3" Type="http://schemas.openxmlformats.org/officeDocument/2006/relationships/slideMaster" Target="../slideMasters/slideMaster25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70.xml.rels><?xml version="1.0" encoding="UTF-8" standalone="yes"?>
<Relationships xmlns="http://schemas.openxmlformats.org/package/2006/relationships"><Relationship Id="rId1" Type="http://schemas.openxmlformats.org/officeDocument/2006/relationships/tags" Target="../tags/tag2693.xml"/><Relationship Id="rId2" Type="http://schemas.openxmlformats.org/officeDocument/2006/relationships/tags" Target="../tags/tag2694.xml"/><Relationship Id="rId3" Type="http://schemas.openxmlformats.org/officeDocument/2006/relationships/slideMaster" Target="../slideMasters/slideMaster257.xml"/></Relationships>
</file>

<file path=ppt/slideLayouts/_rels/slideLayout3071.xml.rels><?xml version="1.0" encoding="UTF-8" standalone="yes"?>
<Relationships xmlns="http://schemas.openxmlformats.org/package/2006/relationships"><Relationship Id="rId1" Type="http://schemas.openxmlformats.org/officeDocument/2006/relationships/tags" Target="../tags/tag2695.xml"/><Relationship Id="rId2" Type="http://schemas.openxmlformats.org/officeDocument/2006/relationships/tags" Target="../tags/tag2696.xml"/><Relationship Id="rId3" Type="http://schemas.openxmlformats.org/officeDocument/2006/relationships/slideMaster" Target="../slideMasters/slideMaster257.xml"/></Relationships>
</file>

<file path=ppt/slideLayouts/_rels/slideLayout3072.xml.rels><?xml version="1.0" encoding="UTF-8" standalone="yes"?>
<Relationships xmlns="http://schemas.openxmlformats.org/package/2006/relationships"><Relationship Id="rId1" Type="http://schemas.openxmlformats.org/officeDocument/2006/relationships/tags" Target="../tags/tag2697.xml"/><Relationship Id="rId2" Type="http://schemas.openxmlformats.org/officeDocument/2006/relationships/tags" Target="../tags/tag2698.xml"/><Relationship Id="rId3" Type="http://schemas.openxmlformats.org/officeDocument/2006/relationships/slideMaster" Target="../slideMasters/slideMaster257.xml"/></Relationships>
</file>

<file path=ppt/slideLayouts/_rels/slideLayout3073.xml.rels><?xml version="1.0" encoding="UTF-8" standalone="yes"?>
<Relationships xmlns="http://schemas.openxmlformats.org/package/2006/relationships"><Relationship Id="rId1" Type="http://schemas.openxmlformats.org/officeDocument/2006/relationships/tags" Target="../tags/tag2699.xml"/><Relationship Id="rId2" Type="http://schemas.openxmlformats.org/officeDocument/2006/relationships/tags" Target="../tags/tag2700.xml"/><Relationship Id="rId3" Type="http://schemas.openxmlformats.org/officeDocument/2006/relationships/slideMaster" Target="../slideMasters/slideMaster257.xml"/></Relationships>
</file>

<file path=ppt/slideLayouts/_rels/slideLayout3074.xml.rels><?xml version="1.0" encoding="UTF-8" standalone="yes"?>
<Relationships xmlns="http://schemas.openxmlformats.org/package/2006/relationships"><Relationship Id="rId1" Type="http://schemas.openxmlformats.org/officeDocument/2006/relationships/tags" Target="../tags/tag2701.xml"/><Relationship Id="rId2" Type="http://schemas.openxmlformats.org/officeDocument/2006/relationships/tags" Target="../tags/tag2702.xml"/><Relationship Id="rId3" Type="http://schemas.openxmlformats.org/officeDocument/2006/relationships/slideMaster" Target="../slideMasters/slideMaster257.xml"/></Relationships>
</file>

<file path=ppt/slideLayouts/_rels/slideLayout3075.xml.rels><?xml version="1.0" encoding="UTF-8" standalone="yes"?>
<Relationships xmlns="http://schemas.openxmlformats.org/package/2006/relationships"><Relationship Id="rId1" Type="http://schemas.openxmlformats.org/officeDocument/2006/relationships/tags" Target="../tags/tag2703.xml"/><Relationship Id="rId2" Type="http://schemas.openxmlformats.org/officeDocument/2006/relationships/tags" Target="../tags/tag2704.xml"/><Relationship Id="rId3" Type="http://schemas.openxmlformats.org/officeDocument/2006/relationships/slideMaster" Target="../slideMasters/slideMaster257.xml"/></Relationships>
</file>

<file path=ppt/slideLayouts/_rels/slideLayout3076.xml.rels><?xml version="1.0" encoding="UTF-8" standalone="yes"?>
<Relationships xmlns="http://schemas.openxmlformats.org/package/2006/relationships"><Relationship Id="rId1" Type="http://schemas.openxmlformats.org/officeDocument/2006/relationships/tags" Target="../tags/tag2705.xml"/><Relationship Id="rId2" Type="http://schemas.openxmlformats.org/officeDocument/2006/relationships/tags" Target="../tags/tag2706.xml"/><Relationship Id="rId3" Type="http://schemas.openxmlformats.org/officeDocument/2006/relationships/slideMaster" Target="../slideMasters/slideMaster257.xml"/></Relationships>
</file>

<file path=ppt/slideLayouts/_rels/slideLayout3077.xml.rels><?xml version="1.0" encoding="UTF-8" standalone="yes"?>
<Relationships xmlns="http://schemas.openxmlformats.org/package/2006/relationships"><Relationship Id="rId1" Type="http://schemas.openxmlformats.org/officeDocument/2006/relationships/tags" Target="../tags/tag2707.xml"/><Relationship Id="rId2" Type="http://schemas.openxmlformats.org/officeDocument/2006/relationships/tags" Target="../tags/tag2708.xml"/><Relationship Id="rId3" Type="http://schemas.openxmlformats.org/officeDocument/2006/relationships/slideMaster" Target="../slideMasters/slideMaster257.xml"/></Relationships>
</file>

<file path=ppt/slideLayouts/_rels/slideLayout3078.xml.rels><?xml version="1.0" encoding="UTF-8" standalone="yes"?>
<Relationships xmlns="http://schemas.openxmlformats.org/package/2006/relationships"><Relationship Id="rId1" Type="http://schemas.openxmlformats.org/officeDocument/2006/relationships/tags" Target="../tags/tag2709.xml"/><Relationship Id="rId2" Type="http://schemas.openxmlformats.org/officeDocument/2006/relationships/tags" Target="../tags/tag2710.xml"/><Relationship Id="rId3" Type="http://schemas.openxmlformats.org/officeDocument/2006/relationships/slideMaster" Target="../slideMasters/slideMaster257.xml"/></Relationships>
</file>

<file path=ppt/slideLayouts/_rels/slideLayout3079.xml.rels><?xml version="1.0" encoding="UTF-8" standalone="yes"?>
<Relationships xmlns="http://schemas.openxmlformats.org/package/2006/relationships"><Relationship Id="rId1" Type="http://schemas.openxmlformats.org/officeDocument/2006/relationships/tags" Target="../tags/tag2711.xml"/><Relationship Id="rId2" Type="http://schemas.openxmlformats.org/officeDocument/2006/relationships/tags" Target="../tags/tag2712.xml"/><Relationship Id="rId3" Type="http://schemas.openxmlformats.org/officeDocument/2006/relationships/slideMaster" Target="../slideMasters/slideMaster25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80.xml.rels><?xml version="1.0" encoding="UTF-8" standalone="yes"?>
<Relationships xmlns="http://schemas.openxmlformats.org/package/2006/relationships"><Relationship Id="rId1" Type="http://schemas.openxmlformats.org/officeDocument/2006/relationships/tags" Target="../tags/tag2713.xml"/><Relationship Id="rId2" Type="http://schemas.openxmlformats.org/officeDocument/2006/relationships/tags" Target="../tags/tag2714.xml"/><Relationship Id="rId3" Type="http://schemas.openxmlformats.org/officeDocument/2006/relationships/slideMaster" Target="../slideMasters/slideMaster257.xml"/></Relationships>
</file>

<file path=ppt/slideLayouts/_rels/slideLayout3081.xml.rels><?xml version="1.0" encoding="UTF-8" standalone="yes"?>
<Relationships xmlns="http://schemas.openxmlformats.org/package/2006/relationships"><Relationship Id="rId3" Type="http://schemas.openxmlformats.org/officeDocument/2006/relationships/tags" Target="../tags/tag2734.xml"/><Relationship Id="rId4" Type="http://schemas.openxmlformats.org/officeDocument/2006/relationships/slideMaster" Target="../slideMasters/slideMaster258.xml"/><Relationship Id="rId1" Type="http://schemas.openxmlformats.org/officeDocument/2006/relationships/tags" Target="../tags/tag2732.xml"/><Relationship Id="rId2" Type="http://schemas.openxmlformats.org/officeDocument/2006/relationships/tags" Target="../tags/tag2733.xml"/></Relationships>
</file>

<file path=ppt/slideLayouts/_rels/slideLayout3082.xml.rels><?xml version="1.0" encoding="UTF-8" standalone="yes"?>
<Relationships xmlns="http://schemas.openxmlformats.org/package/2006/relationships"><Relationship Id="rId1" Type="http://schemas.openxmlformats.org/officeDocument/2006/relationships/tags" Target="../tags/tag2735.xml"/><Relationship Id="rId2" Type="http://schemas.openxmlformats.org/officeDocument/2006/relationships/slideMaster" Target="../slideMasters/slideMaster258.xml"/></Relationships>
</file>

<file path=ppt/slideLayouts/_rels/slideLayout3083.xml.rels><?xml version="1.0" encoding="UTF-8" standalone="yes"?>
<Relationships xmlns="http://schemas.openxmlformats.org/package/2006/relationships"><Relationship Id="rId1" Type="http://schemas.openxmlformats.org/officeDocument/2006/relationships/tags" Target="../tags/tag2736.xml"/><Relationship Id="rId2" Type="http://schemas.openxmlformats.org/officeDocument/2006/relationships/slideMaster" Target="../slideMasters/slideMaster258.xml"/></Relationships>
</file>

<file path=ppt/slideLayouts/_rels/slideLayout3084.xml.rels><?xml version="1.0" encoding="UTF-8" standalone="yes"?>
<Relationships xmlns="http://schemas.openxmlformats.org/package/2006/relationships"><Relationship Id="rId1" Type="http://schemas.openxmlformats.org/officeDocument/2006/relationships/tags" Target="../tags/tag2737.xml"/><Relationship Id="rId2" Type="http://schemas.openxmlformats.org/officeDocument/2006/relationships/slideMaster" Target="../slideMasters/slideMaster258.xml"/></Relationships>
</file>

<file path=ppt/slideLayouts/_rels/slideLayout3085.xml.rels><?xml version="1.0" encoding="UTF-8" standalone="yes"?>
<Relationships xmlns="http://schemas.openxmlformats.org/package/2006/relationships"><Relationship Id="rId1" Type="http://schemas.openxmlformats.org/officeDocument/2006/relationships/tags" Target="../tags/tag2738.xml"/><Relationship Id="rId2" Type="http://schemas.openxmlformats.org/officeDocument/2006/relationships/slideMaster" Target="../slideMasters/slideMaster258.xml"/></Relationships>
</file>

<file path=ppt/slideLayouts/_rels/slideLayout3086.xml.rels><?xml version="1.0" encoding="UTF-8" standalone="yes"?>
<Relationships xmlns="http://schemas.openxmlformats.org/package/2006/relationships"><Relationship Id="rId1" Type="http://schemas.openxmlformats.org/officeDocument/2006/relationships/tags" Target="../tags/tag2739.xml"/><Relationship Id="rId2" Type="http://schemas.openxmlformats.org/officeDocument/2006/relationships/slideMaster" Target="../slideMasters/slideMaster258.xml"/></Relationships>
</file>

<file path=ppt/slideLayouts/_rels/slideLayout3087.xml.rels><?xml version="1.0" encoding="UTF-8" standalone="yes"?>
<Relationships xmlns="http://schemas.openxmlformats.org/package/2006/relationships"><Relationship Id="rId1" Type="http://schemas.openxmlformats.org/officeDocument/2006/relationships/tags" Target="../tags/tag2740.xml"/><Relationship Id="rId2" Type="http://schemas.openxmlformats.org/officeDocument/2006/relationships/slideMaster" Target="../slideMasters/slideMaster258.xml"/></Relationships>
</file>

<file path=ppt/slideLayouts/_rels/slideLayout3088.xml.rels><?xml version="1.0" encoding="UTF-8" standalone="yes"?>
<Relationships xmlns="http://schemas.openxmlformats.org/package/2006/relationships"><Relationship Id="rId1" Type="http://schemas.openxmlformats.org/officeDocument/2006/relationships/tags" Target="../tags/tag2741.xml"/><Relationship Id="rId2" Type="http://schemas.openxmlformats.org/officeDocument/2006/relationships/slideMaster" Target="../slideMasters/slideMaster258.xml"/></Relationships>
</file>

<file path=ppt/slideLayouts/_rels/slideLayout3089.xml.rels><?xml version="1.0" encoding="UTF-8" standalone="yes"?>
<Relationships xmlns="http://schemas.openxmlformats.org/package/2006/relationships"><Relationship Id="rId1" Type="http://schemas.openxmlformats.org/officeDocument/2006/relationships/tags" Target="../tags/tag2742.xml"/><Relationship Id="rId2" Type="http://schemas.openxmlformats.org/officeDocument/2006/relationships/slideMaster" Target="../slideMasters/slideMaster25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0.xml.rels><?xml version="1.0" encoding="UTF-8" standalone="yes"?>
<Relationships xmlns="http://schemas.openxmlformats.org/package/2006/relationships"><Relationship Id="rId1" Type="http://schemas.openxmlformats.org/officeDocument/2006/relationships/tags" Target="../tags/tag2743.xml"/><Relationship Id="rId2" Type="http://schemas.openxmlformats.org/officeDocument/2006/relationships/slideMaster" Target="../slideMasters/slideMaster258.xml"/></Relationships>
</file>

<file path=ppt/slideLayouts/_rels/slideLayout3091.xml.rels><?xml version="1.0" encoding="UTF-8" standalone="yes"?>
<Relationships xmlns="http://schemas.openxmlformats.org/package/2006/relationships"><Relationship Id="rId1" Type="http://schemas.openxmlformats.org/officeDocument/2006/relationships/tags" Target="../tags/tag2744.xml"/><Relationship Id="rId2" Type="http://schemas.openxmlformats.org/officeDocument/2006/relationships/slideMaster" Target="../slideMasters/slideMaster258.xml"/></Relationships>
</file>

<file path=ppt/slideLayouts/_rels/slideLayout3092.xml.rels><?xml version="1.0" encoding="UTF-8" standalone="yes"?>
<Relationships xmlns="http://schemas.openxmlformats.org/package/2006/relationships"><Relationship Id="rId1" Type="http://schemas.openxmlformats.org/officeDocument/2006/relationships/tags" Target="../tags/tag2745.xml"/><Relationship Id="rId2" Type="http://schemas.openxmlformats.org/officeDocument/2006/relationships/slideMaster" Target="../slideMasters/slideMaster258.xml"/></Relationships>
</file>

<file path=ppt/slideLayouts/_rels/slideLayout3093.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3094.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095.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096.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097.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098.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099.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00.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101.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102.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103.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104.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105.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106.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107.xml.rels><?xml version="1.0" encoding="UTF-8" standalone="yes"?>
<Relationships xmlns="http://schemas.openxmlformats.org/package/2006/relationships"><Relationship Id="rId3" Type="http://schemas.openxmlformats.org/officeDocument/2006/relationships/tags" Target="../tags/tag2751.xml"/><Relationship Id="rId4" Type="http://schemas.openxmlformats.org/officeDocument/2006/relationships/slideMaster" Target="../slideMasters/slideMaster259.xml"/><Relationship Id="rId1" Type="http://schemas.openxmlformats.org/officeDocument/2006/relationships/tags" Target="../tags/tag2749.xml"/><Relationship Id="rId2" Type="http://schemas.openxmlformats.org/officeDocument/2006/relationships/tags" Target="../tags/tag2750.xml"/></Relationships>
</file>

<file path=ppt/slideLayouts/_rels/slideLayout3108.xml.rels><?xml version="1.0" encoding="UTF-8" standalone="yes"?>
<Relationships xmlns="http://schemas.openxmlformats.org/package/2006/relationships"><Relationship Id="rId3" Type="http://schemas.openxmlformats.org/officeDocument/2006/relationships/tags" Target="../tags/tag2754.xml"/><Relationship Id="rId4" Type="http://schemas.openxmlformats.org/officeDocument/2006/relationships/slideMaster" Target="../slideMasters/slideMaster259.xml"/><Relationship Id="rId1" Type="http://schemas.openxmlformats.org/officeDocument/2006/relationships/tags" Target="../tags/tag2752.xml"/><Relationship Id="rId2" Type="http://schemas.openxmlformats.org/officeDocument/2006/relationships/tags" Target="../tags/tag2753.xml"/></Relationships>
</file>

<file path=ppt/slideLayouts/_rels/slideLayout3109.xml.rels><?xml version="1.0" encoding="UTF-8" standalone="yes"?>
<Relationships xmlns="http://schemas.openxmlformats.org/package/2006/relationships"><Relationship Id="rId1" Type="http://schemas.openxmlformats.org/officeDocument/2006/relationships/tags" Target="../tags/tag2760.xml"/><Relationship Id="rId2" Type="http://schemas.openxmlformats.org/officeDocument/2006/relationships/slideMaster" Target="../slideMasters/slideMaster26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0.xml.rels><?xml version="1.0" encoding="UTF-8" standalone="yes"?>
<Relationships xmlns="http://schemas.openxmlformats.org/package/2006/relationships"><Relationship Id="rId1" Type="http://schemas.openxmlformats.org/officeDocument/2006/relationships/tags" Target="../tags/tag2761.xml"/><Relationship Id="rId2" Type="http://schemas.openxmlformats.org/officeDocument/2006/relationships/slideMaster" Target="../slideMasters/slideMaster260.xml"/></Relationships>
</file>

<file path=ppt/slideLayouts/_rels/slideLayout3111.xml.rels><?xml version="1.0" encoding="UTF-8" standalone="yes"?>
<Relationships xmlns="http://schemas.openxmlformats.org/package/2006/relationships"><Relationship Id="rId1" Type="http://schemas.openxmlformats.org/officeDocument/2006/relationships/tags" Target="../tags/tag2762.xml"/><Relationship Id="rId2" Type="http://schemas.openxmlformats.org/officeDocument/2006/relationships/slideMaster" Target="../slideMasters/slideMaster260.xml"/></Relationships>
</file>

<file path=ppt/slideLayouts/_rels/slideLayout3112.xml.rels><?xml version="1.0" encoding="UTF-8" standalone="yes"?>
<Relationships xmlns="http://schemas.openxmlformats.org/package/2006/relationships"><Relationship Id="rId1" Type="http://schemas.openxmlformats.org/officeDocument/2006/relationships/tags" Target="../tags/tag2763.xml"/><Relationship Id="rId2" Type="http://schemas.openxmlformats.org/officeDocument/2006/relationships/slideMaster" Target="../slideMasters/slideMaster260.xml"/></Relationships>
</file>

<file path=ppt/slideLayouts/_rels/slideLayout3113.xml.rels><?xml version="1.0" encoding="UTF-8" standalone="yes"?>
<Relationships xmlns="http://schemas.openxmlformats.org/package/2006/relationships"><Relationship Id="rId1" Type="http://schemas.openxmlformats.org/officeDocument/2006/relationships/tags" Target="../tags/tag2764.xml"/><Relationship Id="rId2" Type="http://schemas.openxmlformats.org/officeDocument/2006/relationships/slideMaster" Target="../slideMasters/slideMaster260.xml"/></Relationships>
</file>

<file path=ppt/slideLayouts/_rels/slideLayout3114.xml.rels><?xml version="1.0" encoding="UTF-8" standalone="yes"?>
<Relationships xmlns="http://schemas.openxmlformats.org/package/2006/relationships"><Relationship Id="rId1" Type="http://schemas.openxmlformats.org/officeDocument/2006/relationships/tags" Target="../tags/tag2765.xml"/><Relationship Id="rId2" Type="http://schemas.openxmlformats.org/officeDocument/2006/relationships/slideMaster" Target="../slideMasters/slideMaster260.xml"/></Relationships>
</file>

<file path=ppt/slideLayouts/_rels/slideLayout3115.xml.rels><?xml version="1.0" encoding="UTF-8" standalone="yes"?>
<Relationships xmlns="http://schemas.openxmlformats.org/package/2006/relationships"><Relationship Id="rId1" Type="http://schemas.openxmlformats.org/officeDocument/2006/relationships/tags" Target="../tags/tag2766.xml"/><Relationship Id="rId2" Type="http://schemas.openxmlformats.org/officeDocument/2006/relationships/slideMaster" Target="../slideMasters/slideMaster260.xml"/></Relationships>
</file>

<file path=ppt/slideLayouts/_rels/slideLayout3116.xml.rels><?xml version="1.0" encoding="UTF-8" standalone="yes"?>
<Relationships xmlns="http://schemas.openxmlformats.org/package/2006/relationships"><Relationship Id="rId1" Type="http://schemas.openxmlformats.org/officeDocument/2006/relationships/tags" Target="../tags/tag2767.xml"/><Relationship Id="rId2" Type="http://schemas.openxmlformats.org/officeDocument/2006/relationships/slideMaster" Target="../slideMasters/slideMaster260.xml"/></Relationships>
</file>

<file path=ppt/slideLayouts/_rels/slideLayout3117.xml.rels><?xml version="1.0" encoding="UTF-8" standalone="yes"?>
<Relationships xmlns="http://schemas.openxmlformats.org/package/2006/relationships"><Relationship Id="rId1" Type="http://schemas.openxmlformats.org/officeDocument/2006/relationships/tags" Target="../tags/tag2768.xml"/><Relationship Id="rId2" Type="http://schemas.openxmlformats.org/officeDocument/2006/relationships/slideMaster" Target="../slideMasters/slideMaster260.xml"/></Relationships>
</file>

<file path=ppt/slideLayouts/_rels/slideLayout3118.xml.rels><?xml version="1.0" encoding="UTF-8" standalone="yes"?>
<Relationships xmlns="http://schemas.openxmlformats.org/package/2006/relationships"><Relationship Id="rId1" Type="http://schemas.openxmlformats.org/officeDocument/2006/relationships/tags" Target="../tags/tag2769.xml"/><Relationship Id="rId2" Type="http://schemas.openxmlformats.org/officeDocument/2006/relationships/slideMaster" Target="../slideMasters/slideMaster260.xml"/></Relationships>
</file>

<file path=ppt/slideLayouts/_rels/slideLayout3119.xml.rels><?xml version="1.0" encoding="UTF-8" standalone="yes"?>
<Relationships xmlns="http://schemas.openxmlformats.org/package/2006/relationships"><Relationship Id="rId1" Type="http://schemas.openxmlformats.org/officeDocument/2006/relationships/tags" Target="../tags/tag2770.xml"/><Relationship Id="rId2" Type="http://schemas.openxmlformats.org/officeDocument/2006/relationships/slideMaster" Target="../slideMasters/slideMaster26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0.xml.rels><?xml version="1.0" encoding="UTF-8" standalone="yes"?>
<Relationships xmlns="http://schemas.openxmlformats.org/package/2006/relationships"><Relationship Id="rId3" Type="http://schemas.openxmlformats.org/officeDocument/2006/relationships/tags" Target="../tags/tag2773.xml"/><Relationship Id="rId4" Type="http://schemas.openxmlformats.org/officeDocument/2006/relationships/slideMaster" Target="../slideMasters/slideMaster260.xml"/><Relationship Id="rId1" Type="http://schemas.openxmlformats.org/officeDocument/2006/relationships/tags" Target="../tags/tag2771.xml"/><Relationship Id="rId2" Type="http://schemas.openxmlformats.org/officeDocument/2006/relationships/tags" Target="../tags/tag2772.xml"/></Relationships>
</file>

<file path=ppt/slideLayouts/_rels/slideLayout3121.xml.rels><?xml version="1.0" encoding="UTF-8" standalone="yes"?>
<Relationships xmlns="http://schemas.openxmlformats.org/package/2006/relationships"><Relationship Id="rId3" Type="http://schemas.openxmlformats.org/officeDocument/2006/relationships/tags" Target="../tags/tag2776.xml"/><Relationship Id="rId4" Type="http://schemas.openxmlformats.org/officeDocument/2006/relationships/slideMaster" Target="../slideMasters/slideMaster260.xml"/><Relationship Id="rId1" Type="http://schemas.openxmlformats.org/officeDocument/2006/relationships/tags" Target="../tags/tag2774.xml"/><Relationship Id="rId2" Type="http://schemas.openxmlformats.org/officeDocument/2006/relationships/tags" Target="../tags/tag2775.xml"/></Relationships>
</file>

<file path=ppt/slideLayouts/_rels/slideLayout3122.xml.rels><?xml version="1.0" encoding="UTF-8" standalone="yes"?>
<Relationships xmlns="http://schemas.openxmlformats.org/package/2006/relationships"><Relationship Id="rId3" Type="http://schemas.openxmlformats.org/officeDocument/2006/relationships/tags" Target="../tags/tag2779.xml"/><Relationship Id="rId4" Type="http://schemas.openxmlformats.org/officeDocument/2006/relationships/slideMaster" Target="../slideMasters/slideMaster260.xml"/><Relationship Id="rId1" Type="http://schemas.openxmlformats.org/officeDocument/2006/relationships/tags" Target="../tags/tag2777.xml"/><Relationship Id="rId2" Type="http://schemas.openxmlformats.org/officeDocument/2006/relationships/tags" Target="../tags/tag2778.xml"/></Relationships>
</file>

<file path=ppt/slideLayouts/_rels/slideLayout3123.xml.rels><?xml version="1.0" encoding="UTF-8" standalone="yes"?>
<Relationships xmlns="http://schemas.openxmlformats.org/package/2006/relationships"><Relationship Id="rId3" Type="http://schemas.openxmlformats.org/officeDocument/2006/relationships/tags" Target="../tags/tag2782.xml"/><Relationship Id="rId4" Type="http://schemas.openxmlformats.org/officeDocument/2006/relationships/slideMaster" Target="../slideMasters/slideMaster260.xml"/><Relationship Id="rId1" Type="http://schemas.openxmlformats.org/officeDocument/2006/relationships/tags" Target="../tags/tag2780.xml"/><Relationship Id="rId2" Type="http://schemas.openxmlformats.org/officeDocument/2006/relationships/tags" Target="../tags/tag2781.xml"/></Relationships>
</file>

<file path=ppt/slideLayouts/_rels/slideLayout3124.xml.rels><?xml version="1.0" encoding="UTF-8" standalone="yes"?>
<Relationships xmlns="http://schemas.openxmlformats.org/package/2006/relationships"><Relationship Id="rId3" Type="http://schemas.openxmlformats.org/officeDocument/2006/relationships/tags" Target="../tags/tag2788.xml"/><Relationship Id="rId4" Type="http://schemas.openxmlformats.org/officeDocument/2006/relationships/slideMaster" Target="../slideMasters/slideMaster261.xml"/><Relationship Id="rId1" Type="http://schemas.openxmlformats.org/officeDocument/2006/relationships/tags" Target="../tags/tag2786.xml"/><Relationship Id="rId2" Type="http://schemas.openxmlformats.org/officeDocument/2006/relationships/tags" Target="../tags/tag2787.xml"/></Relationships>
</file>

<file path=ppt/slideLayouts/_rels/slideLayout3125.xml.rels><?xml version="1.0" encoding="UTF-8" standalone="yes"?>
<Relationships xmlns="http://schemas.openxmlformats.org/package/2006/relationships"><Relationship Id="rId3" Type="http://schemas.openxmlformats.org/officeDocument/2006/relationships/tags" Target="../tags/tag2791.xml"/><Relationship Id="rId4" Type="http://schemas.openxmlformats.org/officeDocument/2006/relationships/slideMaster" Target="../slideMasters/slideMaster261.xml"/><Relationship Id="rId1" Type="http://schemas.openxmlformats.org/officeDocument/2006/relationships/tags" Target="../tags/tag2789.xml"/><Relationship Id="rId2" Type="http://schemas.openxmlformats.org/officeDocument/2006/relationships/tags" Target="../tags/tag2790.xml"/></Relationships>
</file>

<file path=ppt/slideLayouts/_rels/slideLayout3126.xml.rels><?xml version="1.0" encoding="UTF-8" standalone="yes"?>
<Relationships xmlns="http://schemas.openxmlformats.org/package/2006/relationships"><Relationship Id="rId3" Type="http://schemas.openxmlformats.org/officeDocument/2006/relationships/tags" Target="../tags/tag2794.xml"/><Relationship Id="rId4" Type="http://schemas.openxmlformats.org/officeDocument/2006/relationships/slideMaster" Target="../slideMasters/slideMaster261.xml"/><Relationship Id="rId1" Type="http://schemas.openxmlformats.org/officeDocument/2006/relationships/tags" Target="../tags/tag2792.xml"/><Relationship Id="rId2" Type="http://schemas.openxmlformats.org/officeDocument/2006/relationships/tags" Target="../tags/tag2793.xml"/></Relationships>
</file>

<file path=ppt/slideLayouts/_rels/slideLayout3127.xml.rels><?xml version="1.0" encoding="UTF-8" standalone="yes"?>
<Relationships xmlns="http://schemas.openxmlformats.org/package/2006/relationships"><Relationship Id="rId3" Type="http://schemas.openxmlformats.org/officeDocument/2006/relationships/tags" Target="../tags/tag2797.xml"/><Relationship Id="rId4" Type="http://schemas.openxmlformats.org/officeDocument/2006/relationships/slideMaster" Target="../slideMasters/slideMaster261.xml"/><Relationship Id="rId1" Type="http://schemas.openxmlformats.org/officeDocument/2006/relationships/tags" Target="../tags/tag2795.xml"/><Relationship Id="rId2" Type="http://schemas.openxmlformats.org/officeDocument/2006/relationships/tags" Target="../tags/tag2796.xml"/></Relationships>
</file>

<file path=ppt/slideLayouts/_rels/slideLayout3128.xml.rels><?xml version="1.0" encoding="UTF-8" standalone="yes"?>
<Relationships xmlns="http://schemas.openxmlformats.org/package/2006/relationships"><Relationship Id="rId3" Type="http://schemas.openxmlformats.org/officeDocument/2006/relationships/tags" Target="../tags/tag2800.xml"/><Relationship Id="rId4" Type="http://schemas.openxmlformats.org/officeDocument/2006/relationships/slideMaster" Target="../slideMasters/slideMaster261.xml"/><Relationship Id="rId1" Type="http://schemas.openxmlformats.org/officeDocument/2006/relationships/tags" Target="../tags/tag2798.xml"/><Relationship Id="rId2" Type="http://schemas.openxmlformats.org/officeDocument/2006/relationships/tags" Target="../tags/tag2799.xml"/></Relationships>
</file>

<file path=ppt/slideLayouts/_rels/slideLayout3129.xml.rels><?xml version="1.0" encoding="UTF-8" standalone="yes"?>
<Relationships xmlns="http://schemas.openxmlformats.org/package/2006/relationships"><Relationship Id="rId3" Type="http://schemas.openxmlformats.org/officeDocument/2006/relationships/tags" Target="../tags/tag2803.xml"/><Relationship Id="rId4" Type="http://schemas.openxmlformats.org/officeDocument/2006/relationships/slideMaster" Target="../slideMasters/slideMaster261.xml"/><Relationship Id="rId1" Type="http://schemas.openxmlformats.org/officeDocument/2006/relationships/tags" Target="../tags/tag2801.xml"/><Relationship Id="rId2" Type="http://schemas.openxmlformats.org/officeDocument/2006/relationships/tags" Target="../tags/tag280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0.xml.rels><?xml version="1.0" encoding="UTF-8" standalone="yes"?>
<Relationships xmlns="http://schemas.openxmlformats.org/package/2006/relationships"><Relationship Id="rId3" Type="http://schemas.openxmlformats.org/officeDocument/2006/relationships/tags" Target="../tags/tag2806.xml"/><Relationship Id="rId4" Type="http://schemas.openxmlformats.org/officeDocument/2006/relationships/slideMaster" Target="../slideMasters/slideMaster261.xml"/><Relationship Id="rId1" Type="http://schemas.openxmlformats.org/officeDocument/2006/relationships/tags" Target="../tags/tag2804.xml"/><Relationship Id="rId2" Type="http://schemas.openxmlformats.org/officeDocument/2006/relationships/tags" Target="../tags/tag2805.xml"/></Relationships>
</file>

<file path=ppt/slideLayouts/_rels/slideLayout3131.xml.rels><?xml version="1.0" encoding="UTF-8" standalone="yes"?>
<Relationships xmlns="http://schemas.openxmlformats.org/package/2006/relationships"><Relationship Id="rId3" Type="http://schemas.openxmlformats.org/officeDocument/2006/relationships/tags" Target="../tags/tag2809.xml"/><Relationship Id="rId4" Type="http://schemas.openxmlformats.org/officeDocument/2006/relationships/slideMaster" Target="../slideMasters/slideMaster261.xml"/><Relationship Id="rId1" Type="http://schemas.openxmlformats.org/officeDocument/2006/relationships/tags" Target="../tags/tag2807.xml"/><Relationship Id="rId2" Type="http://schemas.openxmlformats.org/officeDocument/2006/relationships/tags" Target="../tags/tag2808.xml"/></Relationships>
</file>

<file path=ppt/slideLayouts/_rels/slideLayout3132.xml.rels><?xml version="1.0" encoding="UTF-8" standalone="yes"?>
<Relationships xmlns="http://schemas.openxmlformats.org/package/2006/relationships"><Relationship Id="rId3" Type="http://schemas.openxmlformats.org/officeDocument/2006/relationships/tags" Target="../tags/tag2812.xml"/><Relationship Id="rId4" Type="http://schemas.openxmlformats.org/officeDocument/2006/relationships/slideMaster" Target="../slideMasters/slideMaster261.xml"/><Relationship Id="rId1" Type="http://schemas.openxmlformats.org/officeDocument/2006/relationships/tags" Target="../tags/tag2810.xml"/><Relationship Id="rId2" Type="http://schemas.openxmlformats.org/officeDocument/2006/relationships/tags" Target="../tags/tag2811.xml"/></Relationships>
</file>

<file path=ppt/slideLayouts/_rels/slideLayout3133.xml.rels><?xml version="1.0" encoding="UTF-8" standalone="yes"?>
<Relationships xmlns="http://schemas.openxmlformats.org/package/2006/relationships"><Relationship Id="rId3" Type="http://schemas.openxmlformats.org/officeDocument/2006/relationships/tags" Target="../tags/tag2815.xml"/><Relationship Id="rId4" Type="http://schemas.openxmlformats.org/officeDocument/2006/relationships/slideMaster" Target="../slideMasters/slideMaster261.xml"/><Relationship Id="rId1" Type="http://schemas.openxmlformats.org/officeDocument/2006/relationships/tags" Target="../tags/tag2813.xml"/><Relationship Id="rId2" Type="http://schemas.openxmlformats.org/officeDocument/2006/relationships/tags" Target="../tags/tag2814.xml"/></Relationships>
</file>

<file path=ppt/slideLayouts/_rels/slideLayout3134.xml.rels><?xml version="1.0" encoding="UTF-8" standalone="yes"?>
<Relationships xmlns="http://schemas.openxmlformats.org/package/2006/relationships"><Relationship Id="rId3" Type="http://schemas.openxmlformats.org/officeDocument/2006/relationships/tags" Target="../tags/tag2818.xml"/><Relationship Id="rId4" Type="http://schemas.openxmlformats.org/officeDocument/2006/relationships/slideMaster" Target="../slideMasters/slideMaster261.xml"/><Relationship Id="rId1" Type="http://schemas.openxmlformats.org/officeDocument/2006/relationships/tags" Target="../tags/tag2816.xml"/><Relationship Id="rId2" Type="http://schemas.openxmlformats.org/officeDocument/2006/relationships/tags" Target="../tags/tag2817.xml"/></Relationships>
</file>

<file path=ppt/slideLayouts/_rels/slideLayout3135.xml.rels><?xml version="1.0" encoding="UTF-8" standalone="yes"?>
<Relationships xmlns="http://schemas.openxmlformats.org/package/2006/relationships"><Relationship Id="rId3" Type="http://schemas.openxmlformats.org/officeDocument/2006/relationships/tags" Target="../tags/tag2826.xml"/><Relationship Id="rId4" Type="http://schemas.openxmlformats.org/officeDocument/2006/relationships/slideMaster" Target="../slideMasters/slideMaster262.xml"/><Relationship Id="rId1" Type="http://schemas.openxmlformats.org/officeDocument/2006/relationships/tags" Target="../tags/tag2824.xml"/><Relationship Id="rId2" Type="http://schemas.openxmlformats.org/officeDocument/2006/relationships/tags" Target="../tags/tag2825.xml"/></Relationships>
</file>

<file path=ppt/slideLayouts/_rels/slideLayout3136.xml.rels><?xml version="1.0" encoding="UTF-8" standalone="yes"?>
<Relationships xmlns="http://schemas.openxmlformats.org/package/2006/relationships"><Relationship Id="rId3" Type="http://schemas.openxmlformats.org/officeDocument/2006/relationships/tags" Target="../tags/tag2829.xml"/><Relationship Id="rId4" Type="http://schemas.openxmlformats.org/officeDocument/2006/relationships/slideMaster" Target="../slideMasters/slideMaster262.xml"/><Relationship Id="rId1" Type="http://schemas.openxmlformats.org/officeDocument/2006/relationships/tags" Target="../tags/tag2827.xml"/><Relationship Id="rId2" Type="http://schemas.openxmlformats.org/officeDocument/2006/relationships/tags" Target="../tags/tag2828.xml"/></Relationships>
</file>

<file path=ppt/slideLayouts/_rels/slideLayout3137.xml.rels><?xml version="1.0" encoding="UTF-8" standalone="yes"?>
<Relationships xmlns="http://schemas.openxmlformats.org/package/2006/relationships"><Relationship Id="rId3" Type="http://schemas.openxmlformats.org/officeDocument/2006/relationships/tags" Target="../tags/tag2832.xml"/><Relationship Id="rId4" Type="http://schemas.openxmlformats.org/officeDocument/2006/relationships/slideMaster" Target="../slideMasters/slideMaster262.xml"/><Relationship Id="rId1" Type="http://schemas.openxmlformats.org/officeDocument/2006/relationships/tags" Target="../tags/tag2830.xml"/><Relationship Id="rId2" Type="http://schemas.openxmlformats.org/officeDocument/2006/relationships/tags" Target="../tags/tag2831.xml"/></Relationships>
</file>

<file path=ppt/slideLayouts/_rels/slideLayout3138.xml.rels><?xml version="1.0" encoding="UTF-8" standalone="yes"?>
<Relationships xmlns="http://schemas.openxmlformats.org/package/2006/relationships"><Relationship Id="rId3" Type="http://schemas.openxmlformats.org/officeDocument/2006/relationships/tags" Target="../tags/tag2835.xml"/><Relationship Id="rId4" Type="http://schemas.openxmlformats.org/officeDocument/2006/relationships/slideMaster" Target="../slideMasters/slideMaster262.xml"/><Relationship Id="rId1" Type="http://schemas.openxmlformats.org/officeDocument/2006/relationships/tags" Target="../tags/tag2833.xml"/><Relationship Id="rId2" Type="http://schemas.openxmlformats.org/officeDocument/2006/relationships/tags" Target="../tags/tag2834.xml"/></Relationships>
</file>

<file path=ppt/slideLayouts/_rels/slideLayout3139.xml.rels><?xml version="1.0" encoding="UTF-8" standalone="yes"?>
<Relationships xmlns="http://schemas.openxmlformats.org/package/2006/relationships"><Relationship Id="rId3" Type="http://schemas.openxmlformats.org/officeDocument/2006/relationships/tags" Target="../tags/tag2838.xml"/><Relationship Id="rId4" Type="http://schemas.openxmlformats.org/officeDocument/2006/relationships/slideMaster" Target="../slideMasters/slideMaster262.xml"/><Relationship Id="rId1" Type="http://schemas.openxmlformats.org/officeDocument/2006/relationships/tags" Target="../tags/tag2836.xml"/><Relationship Id="rId2" Type="http://schemas.openxmlformats.org/officeDocument/2006/relationships/tags" Target="../tags/tag283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0.xml.rels><?xml version="1.0" encoding="UTF-8" standalone="yes"?>
<Relationships xmlns="http://schemas.openxmlformats.org/package/2006/relationships"><Relationship Id="rId3" Type="http://schemas.openxmlformats.org/officeDocument/2006/relationships/tags" Target="../tags/tag2841.xml"/><Relationship Id="rId4" Type="http://schemas.openxmlformats.org/officeDocument/2006/relationships/slideMaster" Target="../slideMasters/slideMaster262.xml"/><Relationship Id="rId1" Type="http://schemas.openxmlformats.org/officeDocument/2006/relationships/tags" Target="../tags/tag2839.xml"/><Relationship Id="rId2" Type="http://schemas.openxmlformats.org/officeDocument/2006/relationships/tags" Target="../tags/tag2840.xml"/></Relationships>
</file>

<file path=ppt/slideLayouts/_rels/slideLayout3141.xml.rels><?xml version="1.0" encoding="UTF-8" standalone="yes"?>
<Relationships xmlns="http://schemas.openxmlformats.org/package/2006/relationships"><Relationship Id="rId3" Type="http://schemas.openxmlformats.org/officeDocument/2006/relationships/tags" Target="../tags/tag2844.xml"/><Relationship Id="rId4" Type="http://schemas.openxmlformats.org/officeDocument/2006/relationships/slideMaster" Target="../slideMasters/slideMaster262.xml"/><Relationship Id="rId1" Type="http://schemas.openxmlformats.org/officeDocument/2006/relationships/tags" Target="../tags/tag2842.xml"/><Relationship Id="rId2" Type="http://schemas.openxmlformats.org/officeDocument/2006/relationships/tags" Target="../tags/tag2843.xml"/></Relationships>
</file>

<file path=ppt/slideLayouts/_rels/slideLayout3142.xml.rels><?xml version="1.0" encoding="UTF-8" standalone="yes"?>
<Relationships xmlns="http://schemas.openxmlformats.org/package/2006/relationships"><Relationship Id="rId3" Type="http://schemas.openxmlformats.org/officeDocument/2006/relationships/tags" Target="../tags/tag2847.xml"/><Relationship Id="rId4" Type="http://schemas.openxmlformats.org/officeDocument/2006/relationships/slideMaster" Target="../slideMasters/slideMaster262.xml"/><Relationship Id="rId1" Type="http://schemas.openxmlformats.org/officeDocument/2006/relationships/tags" Target="../tags/tag2845.xml"/><Relationship Id="rId2" Type="http://schemas.openxmlformats.org/officeDocument/2006/relationships/tags" Target="../tags/tag2846.xml"/></Relationships>
</file>

<file path=ppt/slideLayouts/_rels/slideLayout3143.xml.rels><?xml version="1.0" encoding="UTF-8" standalone="yes"?>
<Relationships xmlns="http://schemas.openxmlformats.org/package/2006/relationships"><Relationship Id="rId3" Type="http://schemas.openxmlformats.org/officeDocument/2006/relationships/tags" Target="../tags/tag2850.xml"/><Relationship Id="rId4" Type="http://schemas.openxmlformats.org/officeDocument/2006/relationships/slideMaster" Target="../slideMasters/slideMaster262.xml"/><Relationship Id="rId1" Type="http://schemas.openxmlformats.org/officeDocument/2006/relationships/tags" Target="../tags/tag2848.xml"/><Relationship Id="rId2" Type="http://schemas.openxmlformats.org/officeDocument/2006/relationships/tags" Target="../tags/tag2849.xml"/></Relationships>
</file>

<file path=ppt/slideLayouts/_rels/slideLayout3144.xml.rels><?xml version="1.0" encoding="UTF-8" standalone="yes"?>
<Relationships xmlns="http://schemas.openxmlformats.org/package/2006/relationships"><Relationship Id="rId3" Type="http://schemas.openxmlformats.org/officeDocument/2006/relationships/tags" Target="../tags/tag2853.xml"/><Relationship Id="rId4" Type="http://schemas.openxmlformats.org/officeDocument/2006/relationships/slideMaster" Target="../slideMasters/slideMaster262.xml"/><Relationship Id="rId1" Type="http://schemas.openxmlformats.org/officeDocument/2006/relationships/tags" Target="../tags/tag2851.xml"/><Relationship Id="rId2" Type="http://schemas.openxmlformats.org/officeDocument/2006/relationships/tags" Target="../tags/tag2852.xml"/></Relationships>
</file>

<file path=ppt/slideLayouts/_rels/slideLayout3145.xml.rels><?xml version="1.0" encoding="UTF-8" standalone="yes"?>
<Relationships xmlns="http://schemas.openxmlformats.org/package/2006/relationships"><Relationship Id="rId3" Type="http://schemas.openxmlformats.org/officeDocument/2006/relationships/tags" Target="../tags/tag2856.xml"/><Relationship Id="rId4" Type="http://schemas.openxmlformats.org/officeDocument/2006/relationships/slideMaster" Target="../slideMasters/slideMaster262.xml"/><Relationship Id="rId1" Type="http://schemas.openxmlformats.org/officeDocument/2006/relationships/tags" Target="../tags/tag2854.xml"/><Relationship Id="rId2" Type="http://schemas.openxmlformats.org/officeDocument/2006/relationships/tags" Target="../tags/tag2855.xml"/></Relationships>
</file>

<file path=ppt/slideLayouts/_rels/slideLayout3146.xml.rels><?xml version="1.0" encoding="UTF-8" standalone="yes"?>
<Relationships xmlns="http://schemas.openxmlformats.org/package/2006/relationships"><Relationship Id="rId3" Type="http://schemas.openxmlformats.org/officeDocument/2006/relationships/tags" Target="../tags/tag2864.xml"/><Relationship Id="rId4" Type="http://schemas.openxmlformats.org/officeDocument/2006/relationships/slideMaster" Target="../slideMasters/slideMaster263.xml"/><Relationship Id="rId1" Type="http://schemas.openxmlformats.org/officeDocument/2006/relationships/tags" Target="../tags/tag2862.xml"/><Relationship Id="rId2" Type="http://schemas.openxmlformats.org/officeDocument/2006/relationships/tags" Target="../tags/tag2863.xml"/></Relationships>
</file>

<file path=ppt/slideLayouts/_rels/slideLayout3147.xml.rels><?xml version="1.0" encoding="UTF-8" standalone="yes"?>
<Relationships xmlns="http://schemas.openxmlformats.org/package/2006/relationships"><Relationship Id="rId3" Type="http://schemas.openxmlformats.org/officeDocument/2006/relationships/tags" Target="../tags/tag2867.xml"/><Relationship Id="rId4" Type="http://schemas.openxmlformats.org/officeDocument/2006/relationships/slideMaster" Target="../slideMasters/slideMaster263.xml"/><Relationship Id="rId1" Type="http://schemas.openxmlformats.org/officeDocument/2006/relationships/tags" Target="../tags/tag2865.xml"/><Relationship Id="rId2" Type="http://schemas.openxmlformats.org/officeDocument/2006/relationships/tags" Target="../tags/tag2866.xml"/></Relationships>
</file>

<file path=ppt/slideLayouts/_rels/slideLayout3148.xml.rels><?xml version="1.0" encoding="UTF-8" standalone="yes"?>
<Relationships xmlns="http://schemas.openxmlformats.org/package/2006/relationships"><Relationship Id="rId3" Type="http://schemas.openxmlformats.org/officeDocument/2006/relationships/tags" Target="../tags/tag2870.xml"/><Relationship Id="rId4" Type="http://schemas.openxmlformats.org/officeDocument/2006/relationships/slideMaster" Target="../slideMasters/slideMaster263.xml"/><Relationship Id="rId1" Type="http://schemas.openxmlformats.org/officeDocument/2006/relationships/tags" Target="../tags/tag2868.xml"/><Relationship Id="rId2" Type="http://schemas.openxmlformats.org/officeDocument/2006/relationships/tags" Target="../tags/tag2869.xml"/></Relationships>
</file>

<file path=ppt/slideLayouts/_rels/slideLayout3149.xml.rels><?xml version="1.0" encoding="UTF-8" standalone="yes"?>
<Relationships xmlns="http://schemas.openxmlformats.org/package/2006/relationships"><Relationship Id="rId3" Type="http://schemas.openxmlformats.org/officeDocument/2006/relationships/tags" Target="../tags/tag2873.xml"/><Relationship Id="rId4" Type="http://schemas.openxmlformats.org/officeDocument/2006/relationships/slideMaster" Target="../slideMasters/slideMaster263.xml"/><Relationship Id="rId1" Type="http://schemas.openxmlformats.org/officeDocument/2006/relationships/tags" Target="../tags/tag2871.xml"/><Relationship Id="rId2" Type="http://schemas.openxmlformats.org/officeDocument/2006/relationships/tags" Target="../tags/tag287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0.xml.rels><?xml version="1.0" encoding="UTF-8" standalone="yes"?>
<Relationships xmlns="http://schemas.openxmlformats.org/package/2006/relationships"><Relationship Id="rId3" Type="http://schemas.openxmlformats.org/officeDocument/2006/relationships/tags" Target="../tags/tag2876.xml"/><Relationship Id="rId4" Type="http://schemas.openxmlformats.org/officeDocument/2006/relationships/slideMaster" Target="../slideMasters/slideMaster263.xml"/><Relationship Id="rId1" Type="http://schemas.openxmlformats.org/officeDocument/2006/relationships/tags" Target="../tags/tag2874.xml"/><Relationship Id="rId2" Type="http://schemas.openxmlformats.org/officeDocument/2006/relationships/tags" Target="../tags/tag2875.xml"/></Relationships>
</file>

<file path=ppt/slideLayouts/_rels/slideLayout3151.xml.rels><?xml version="1.0" encoding="UTF-8" standalone="yes"?>
<Relationships xmlns="http://schemas.openxmlformats.org/package/2006/relationships"><Relationship Id="rId3" Type="http://schemas.openxmlformats.org/officeDocument/2006/relationships/tags" Target="../tags/tag2879.xml"/><Relationship Id="rId4" Type="http://schemas.openxmlformats.org/officeDocument/2006/relationships/slideMaster" Target="../slideMasters/slideMaster263.xml"/><Relationship Id="rId1" Type="http://schemas.openxmlformats.org/officeDocument/2006/relationships/tags" Target="../tags/tag2877.xml"/><Relationship Id="rId2" Type="http://schemas.openxmlformats.org/officeDocument/2006/relationships/tags" Target="../tags/tag2878.xml"/></Relationships>
</file>

<file path=ppt/slideLayouts/_rels/slideLayout3152.xml.rels><?xml version="1.0" encoding="UTF-8" standalone="yes"?>
<Relationships xmlns="http://schemas.openxmlformats.org/package/2006/relationships"><Relationship Id="rId3" Type="http://schemas.openxmlformats.org/officeDocument/2006/relationships/tags" Target="../tags/tag2882.xml"/><Relationship Id="rId4" Type="http://schemas.openxmlformats.org/officeDocument/2006/relationships/slideMaster" Target="../slideMasters/slideMaster263.xml"/><Relationship Id="rId1" Type="http://schemas.openxmlformats.org/officeDocument/2006/relationships/tags" Target="../tags/tag2880.xml"/><Relationship Id="rId2" Type="http://schemas.openxmlformats.org/officeDocument/2006/relationships/tags" Target="../tags/tag2881.xml"/></Relationships>
</file>

<file path=ppt/slideLayouts/_rels/slideLayout3153.xml.rels><?xml version="1.0" encoding="UTF-8" standalone="yes"?>
<Relationships xmlns="http://schemas.openxmlformats.org/package/2006/relationships"><Relationship Id="rId3" Type="http://schemas.openxmlformats.org/officeDocument/2006/relationships/tags" Target="../tags/tag2885.xml"/><Relationship Id="rId4" Type="http://schemas.openxmlformats.org/officeDocument/2006/relationships/slideMaster" Target="../slideMasters/slideMaster263.xml"/><Relationship Id="rId1" Type="http://schemas.openxmlformats.org/officeDocument/2006/relationships/tags" Target="../tags/tag2883.xml"/><Relationship Id="rId2" Type="http://schemas.openxmlformats.org/officeDocument/2006/relationships/tags" Target="../tags/tag2884.xml"/></Relationships>
</file>

<file path=ppt/slideLayouts/_rels/slideLayout3154.xml.rels><?xml version="1.0" encoding="UTF-8" standalone="yes"?>
<Relationships xmlns="http://schemas.openxmlformats.org/package/2006/relationships"><Relationship Id="rId3" Type="http://schemas.openxmlformats.org/officeDocument/2006/relationships/tags" Target="../tags/tag2888.xml"/><Relationship Id="rId4" Type="http://schemas.openxmlformats.org/officeDocument/2006/relationships/slideMaster" Target="../slideMasters/slideMaster263.xml"/><Relationship Id="rId1" Type="http://schemas.openxmlformats.org/officeDocument/2006/relationships/tags" Target="../tags/tag2886.xml"/><Relationship Id="rId2" Type="http://schemas.openxmlformats.org/officeDocument/2006/relationships/tags" Target="../tags/tag2887.xml"/></Relationships>
</file>

<file path=ppt/slideLayouts/_rels/slideLayout3155.xml.rels><?xml version="1.0" encoding="UTF-8" standalone="yes"?>
<Relationships xmlns="http://schemas.openxmlformats.org/package/2006/relationships"><Relationship Id="rId3" Type="http://schemas.openxmlformats.org/officeDocument/2006/relationships/tags" Target="../tags/tag2891.xml"/><Relationship Id="rId4" Type="http://schemas.openxmlformats.org/officeDocument/2006/relationships/slideMaster" Target="../slideMasters/slideMaster263.xml"/><Relationship Id="rId1" Type="http://schemas.openxmlformats.org/officeDocument/2006/relationships/tags" Target="../tags/tag2889.xml"/><Relationship Id="rId2" Type="http://schemas.openxmlformats.org/officeDocument/2006/relationships/tags" Target="../tags/tag2890.xml"/></Relationships>
</file>

<file path=ppt/slideLayouts/_rels/slideLayout3156.xml.rels><?xml version="1.0" encoding="UTF-8" standalone="yes"?>
<Relationships xmlns="http://schemas.openxmlformats.org/package/2006/relationships"><Relationship Id="rId3" Type="http://schemas.openxmlformats.org/officeDocument/2006/relationships/tags" Target="../tags/tag2894.xml"/><Relationship Id="rId4" Type="http://schemas.openxmlformats.org/officeDocument/2006/relationships/slideMaster" Target="../slideMasters/slideMaster263.xml"/><Relationship Id="rId1" Type="http://schemas.openxmlformats.org/officeDocument/2006/relationships/tags" Target="../tags/tag2892.xml"/><Relationship Id="rId2" Type="http://schemas.openxmlformats.org/officeDocument/2006/relationships/tags" Target="../tags/tag2893.xml"/></Relationships>
</file>

<file path=ppt/slideLayouts/_rels/slideLayout3157.xml.rels><?xml version="1.0" encoding="UTF-8" standalone="yes"?>
<Relationships xmlns="http://schemas.openxmlformats.org/package/2006/relationships"><Relationship Id="rId1" Type="http://schemas.openxmlformats.org/officeDocument/2006/relationships/tags" Target="../tags/tag2900.xml"/><Relationship Id="rId2" Type="http://schemas.openxmlformats.org/officeDocument/2006/relationships/slideMaster" Target="../slideMasters/slideMaster264.xml"/></Relationships>
</file>

<file path=ppt/slideLayouts/_rels/slideLayout3158.xml.rels><?xml version="1.0" encoding="UTF-8" standalone="yes"?>
<Relationships xmlns="http://schemas.openxmlformats.org/package/2006/relationships"><Relationship Id="rId1" Type="http://schemas.openxmlformats.org/officeDocument/2006/relationships/tags" Target="../tags/tag2901.xml"/><Relationship Id="rId2" Type="http://schemas.openxmlformats.org/officeDocument/2006/relationships/slideMaster" Target="../slideMasters/slideMaster264.xml"/></Relationships>
</file>

<file path=ppt/slideLayouts/_rels/slideLayout3159.xml.rels><?xml version="1.0" encoding="UTF-8" standalone="yes"?>
<Relationships xmlns="http://schemas.openxmlformats.org/package/2006/relationships"><Relationship Id="rId1" Type="http://schemas.openxmlformats.org/officeDocument/2006/relationships/tags" Target="../tags/tag2902.xml"/><Relationship Id="rId2" Type="http://schemas.openxmlformats.org/officeDocument/2006/relationships/slideMaster" Target="../slideMasters/slideMaster26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60.xml.rels><?xml version="1.0" encoding="UTF-8" standalone="yes"?>
<Relationships xmlns="http://schemas.openxmlformats.org/package/2006/relationships"><Relationship Id="rId1" Type="http://schemas.openxmlformats.org/officeDocument/2006/relationships/tags" Target="../tags/tag2903.xml"/><Relationship Id="rId2" Type="http://schemas.openxmlformats.org/officeDocument/2006/relationships/slideMaster" Target="../slideMasters/slideMaster264.xml"/></Relationships>
</file>

<file path=ppt/slideLayouts/_rels/slideLayout3161.xml.rels><?xml version="1.0" encoding="UTF-8" standalone="yes"?>
<Relationships xmlns="http://schemas.openxmlformats.org/package/2006/relationships"><Relationship Id="rId1" Type="http://schemas.openxmlformats.org/officeDocument/2006/relationships/tags" Target="../tags/tag2904.xml"/><Relationship Id="rId2" Type="http://schemas.openxmlformats.org/officeDocument/2006/relationships/slideMaster" Target="../slideMasters/slideMaster264.xml"/></Relationships>
</file>

<file path=ppt/slideLayouts/_rels/slideLayout3162.xml.rels><?xml version="1.0" encoding="UTF-8" standalone="yes"?>
<Relationships xmlns="http://schemas.openxmlformats.org/package/2006/relationships"><Relationship Id="rId1" Type="http://schemas.openxmlformats.org/officeDocument/2006/relationships/tags" Target="../tags/tag2905.xml"/><Relationship Id="rId2" Type="http://schemas.openxmlformats.org/officeDocument/2006/relationships/slideMaster" Target="../slideMasters/slideMaster264.xml"/></Relationships>
</file>

<file path=ppt/slideLayouts/_rels/slideLayout3163.xml.rels><?xml version="1.0" encoding="UTF-8" standalone="yes"?>
<Relationships xmlns="http://schemas.openxmlformats.org/package/2006/relationships"><Relationship Id="rId1" Type="http://schemas.openxmlformats.org/officeDocument/2006/relationships/tags" Target="../tags/tag2906.xml"/><Relationship Id="rId2" Type="http://schemas.openxmlformats.org/officeDocument/2006/relationships/slideMaster" Target="../slideMasters/slideMaster264.xml"/></Relationships>
</file>

<file path=ppt/slideLayouts/_rels/slideLayout3164.xml.rels><?xml version="1.0" encoding="UTF-8" standalone="yes"?>
<Relationships xmlns="http://schemas.openxmlformats.org/package/2006/relationships"><Relationship Id="rId1" Type="http://schemas.openxmlformats.org/officeDocument/2006/relationships/tags" Target="../tags/tag2907.xml"/><Relationship Id="rId2" Type="http://schemas.openxmlformats.org/officeDocument/2006/relationships/slideMaster" Target="../slideMasters/slideMaster264.xml"/></Relationships>
</file>

<file path=ppt/slideLayouts/_rels/slideLayout3165.xml.rels><?xml version="1.0" encoding="UTF-8" standalone="yes"?>
<Relationships xmlns="http://schemas.openxmlformats.org/package/2006/relationships"><Relationship Id="rId1" Type="http://schemas.openxmlformats.org/officeDocument/2006/relationships/tags" Target="../tags/tag2908.xml"/><Relationship Id="rId2" Type="http://schemas.openxmlformats.org/officeDocument/2006/relationships/slideMaster" Target="../slideMasters/slideMaster264.xml"/></Relationships>
</file>

<file path=ppt/slideLayouts/_rels/slideLayout3166.xml.rels><?xml version="1.0" encoding="UTF-8" standalone="yes"?>
<Relationships xmlns="http://schemas.openxmlformats.org/package/2006/relationships"><Relationship Id="rId1" Type="http://schemas.openxmlformats.org/officeDocument/2006/relationships/tags" Target="../tags/tag2909.xml"/><Relationship Id="rId2" Type="http://schemas.openxmlformats.org/officeDocument/2006/relationships/slideMaster" Target="../slideMasters/slideMaster264.xml"/></Relationships>
</file>

<file path=ppt/slideLayouts/_rels/slideLayout3167.xml.rels><?xml version="1.0" encoding="UTF-8" standalone="yes"?>
<Relationships xmlns="http://schemas.openxmlformats.org/package/2006/relationships"><Relationship Id="rId1" Type="http://schemas.openxmlformats.org/officeDocument/2006/relationships/tags" Target="../tags/tag2910.xml"/><Relationship Id="rId2" Type="http://schemas.openxmlformats.org/officeDocument/2006/relationships/slideMaster" Target="../slideMasters/slideMaster264.xml"/></Relationships>
</file>

<file path=ppt/slideLayouts/_rels/slideLayout3168.xml.rels><?xml version="1.0" encoding="UTF-8" standalone="yes"?>
<Relationships xmlns="http://schemas.openxmlformats.org/package/2006/relationships"><Relationship Id="rId1" Type="http://schemas.openxmlformats.org/officeDocument/2006/relationships/tags" Target="../tags/tag2911.xml"/><Relationship Id="rId2" Type="http://schemas.openxmlformats.org/officeDocument/2006/relationships/slideMaster" Target="../slideMasters/slideMaster264.xml"/></Relationships>
</file>

<file path=ppt/slideLayouts/_rels/slideLayout3169.xml.rels><?xml version="1.0" encoding="UTF-8" standalone="yes"?>
<Relationships xmlns="http://schemas.openxmlformats.org/package/2006/relationships"><Relationship Id="rId1" Type="http://schemas.openxmlformats.org/officeDocument/2006/relationships/tags" Target="../tags/tag2912.xml"/><Relationship Id="rId2" Type="http://schemas.openxmlformats.org/officeDocument/2006/relationships/slideMaster" Target="../slideMasters/slideMaster26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70.xml.rels><?xml version="1.0" encoding="UTF-8" standalone="yes"?>
<Relationships xmlns="http://schemas.openxmlformats.org/package/2006/relationships"><Relationship Id="rId1" Type="http://schemas.openxmlformats.org/officeDocument/2006/relationships/tags" Target="../tags/tag2913.xml"/><Relationship Id="rId2" Type="http://schemas.openxmlformats.org/officeDocument/2006/relationships/slideMaster" Target="../slideMasters/slideMaster264.xml"/></Relationships>
</file>

<file path=ppt/slideLayouts/_rels/slideLayout3171.xml.rels><?xml version="1.0" encoding="UTF-8" standalone="yes"?>
<Relationships xmlns="http://schemas.openxmlformats.org/package/2006/relationships"><Relationship Id="rId3" Type="http://schemas.openxmlformats.org/officeDocument/2006/relationships/tags" Target="../tags/tag2921.xml"/><Relationship Id="rId4" Type="http://schemas.openxmlformats.org/officeDocument/2006/relationships/slideMaster" Target="../slideMasters/slideMaster265.xml"/><Relationship Id="rId1" Type="http://schemas.openxmlformats.org/officeDocument/2006/relationships/tags" Target="../tags/tag2919.xml"/><Relationship Id="rId2" Type="http://schemas.openxmlformats.org/officeDocument/2006/relationships/tags" Target="../tags/tag2920.xml"/></Relationships>
</file>

<file path=ppt/slideLayouts/_rels/slideLayout3172.xml.rels><?xml version="1.0" encoding="UTF-8" standalone="yes"?>
<Relationships xmlns="http://schemas.openxmlformats.org/package/2006/relationships"><Relationship Id="rId3" Type="http://schemas.openxmlformats.org/officeDocument/2006/relationships/tags" Target="../tags/tag2924.xml"/><Relationship Id="rId4" Type="http://schemas.openxmlformats.org/officeDocument/2006/relationships/slideMaster" Target="../slideMasters/slideMaster265.xml"/><Relationship Id="rId1" Type="http://schemas.openxmlformats.org/officeDocument/2006/relationships/tags" Target="../tags/tag2922.xml"/><Relationship Id="rId2" Type="http://schemas.openxmlformats.org/officeDocument/2006/relationships/tags" Target="../tags/tag2923.xml"/></Relationships>
</file>

<file path=ppt/slideLayouts/_rels/slideLayout3173.xml.rels><?xml version="1.0" encoding="UTF-8" standalone="yes"?>
<Relationships xmlns="http://schemas.openxmlformats.org/package/2006/relationships"><Relationship Id="rId3" Type="http://schemas.openxmlformats.org/officeDocument/2006/relationships/tags" Target="../tags/tag2927.xml"/><Relationship Id="rId4" Type="http://schemas.openxmlformats.org/officeDocument/2006/relationships/slideMaster" Target="../slideMasters/slideMaster265.xml"/><Relationship Id="rId1" Type="http://schemas.openxmlformats.org/officeDocument/2006/relationships/tags" Target="../tags/tag2925.xml"/><Relationship Id="rId2" Type="http://schemas.openxmlformats.org/officeDocument/2006/relationships/tags" Target="../tags/tag2926.xml"/></Relationships>
</file>

<file path=ppt/slideLayouts/_rels/slideLayout3174.xml.rels><?xml version="1.0" encoding="UTF-8" standalone="yes"?>
<Relationships xmlns="http://schemas.openxmlformats.org/package/2006/relationships"><Relationship Id="rId3" Type="http://schemas.openxmlformats.org/officeDocument/2006/relationships/tags" Target="../tags/tag2930.xml"/><Relationship Id="rId4" Type="http://schemas.openxmlformats.org/officeDocument/2006/relationships/slideMaster" Target="../slideMasters/slideMaster265.xml"/><Relationship Id="rId1" Type="http://schemas.openxmlformats.org/officeDocument/2006/relationships/tags" Target="../tags/tag2928.xml"/><Relationship Id="rId2" Type="http://schemas.openxmlformats.org/officeDocument/2006/relationships/tags" Target="../tags/tag2929.xml"/></Relationships>
</file>

<file path=ppt/slideLayouts/_rels/slideLayout3175.xml.rels><?xml version="1.0" encoding="UTF-8" standalone="yes"?>
<Relationships xmlns="http://schemas.openxmlformats.org/package/2006/relationships"><Relationship Id="rId3" Type="http://schemas.openxmlformats.org/officeDocument/2006/relationships/tags" Target="../tags/tag2933.xml"/><Relationship Id="rId4" Type="http://schemas.openxmlformats.org/officeDocument/2006/relationships/slideMaster" Target="../slideMasters/slideMaster265.xml"/><Relationship Id="rId1" Type="http://schemas.openxmlformats.org/officeDocument/2006/relationships/tags" Target="../tags/tag2931.xml"/><Relationship Id="rId2" Type="http://schemas.openxmlformats.org/officeDocument/2006/relationships/tags" Target="../tags/tag2932.xml"/></Relationships>
</file>

<file path=ppt/slideLayouts/_rels/slideLayout3176.xml.rels><?xml version="1.0" encoding="UTF-8" standalone="yes"?>
<Relationships xmlns="http://schemas.openxmlformats.org/package/2006/relationships"><Relationship Id="rId3" Type="http://schemas.openxmlformats.org/officeDocument/2006/relationships/tags" Target="../tags/tag2936.xml"/><Relationship Id="rId4" Type="http://schemas.openxmlformats.org/officeDocument/2006/relationships/slideMaster" Target="../slideMasters/slideMaster265.xml"/><Relationship Id="rId1" Type="http://schemas.openxmlformats.org/officeDocument/2006/relationships/tags" Target="../tags/tag2934.xml"/><Relationship Id="rId2" Type="http://schemas.openxmlformats.org/officeDocument/2006/relationships/tags" Target="../tags/tag2935.xml"/></Relationships>
</file>

<file path=ppt/slideLayouts/_rels/slideLayout3177.xml.rels><?xml version="1.0" encoding="UTF-8" standalone="yes"?>
<Relationships xmlns="http://schemas.openxmlformats.org/package/2006/relationships"><Relationship Id="rId3" Type="http://schemas.openxmlformats.org/officeDocument/2006/relationships/tags" Target="../tags/tag2939.xml"/><Relationship Id="rId4" Type="http://schemas.openxmlformats.org/officeDocument/2006/relationships/slideMaster" Target="../slideMasters/slideMaster265.xml"/><Relationship Id="rId1" Type="http://schemas.openxmlformats.org/officeDocument/2006/relationships/tags" Target="../tags/tag2937.xml"/><Relationship Id="rId2" Type="http://schemas.openxmlformats.org/officeDocument/2006/relationships/tags" Target="../tags/tag2938.xml"/></Relationships>
</file>

<file path=ppt/slideLayouts/_rels/slideLayout3178.xml.rels><?xml version="1.0" encoding="UTF-8" standalone="yes"?>
<Relationships xmlns="http://schemas.openxmlformats.org/package/2006/relationships"><Relationship Id="rId3" Type="http://schemas.openxmlformats.org/officeDocument/2006/relationships/tags" Target="../tags/tag2942.xml"/><Relationship Id="rId4" Type="http://schemas.openxmlformats.org/officeDocument/2006/relationships/slideMaster" Target="../slideMasters/slideMaster265.xml"/><Relationship Id="rId1" Type="http://schemas.openxmlformats.org/officeDocument/2006/relationships/tags" Target="../tags/tag2940.xml"/><Relationship Id="rId2" Type="http://schemas.openxmlformats.org/officeDocument/2006/relationships/tags" Target="../tags/tag2941.xml"/></Relationships>
</file>

<file path=ppt/slideLayouts/_rels/slideLayout3179.xml.rels><?xml version="1.0" encoding="UTF-8" standalone="yes"?>
<Relationships xmlns="http://schemas.openxmlformats.org/package/2006/relationships"><Relationship Id="rId3" Type="http://schemas.openxmlformats.org/officeDocument/2006/relationships/tags" Target="../tags/tag2945.xml"/><Relationship Id="rId4" Type="http://schemas.openxmlformats.org/officeDocument/2006/relationships/slideMaster" Target="../slideMasters/slideMaster265.xml"/><Relationship Id="rId1" Type="http://schemas.openxmlformats.org/officeDocument/2006/relationships/tags" Target="../tags/tag2943.xml"/><Relationship Id="rId2" Type="http://schemas.openxmlformats.org/officeDocument/2006/relationships/tags" Target="../tags/tag294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80.xml.rels><?xml version="1.0" encoding="UTF-8" standalone="yes"?>
<Relationships xmlns="http://schemas.openxmlformats.org/package/2006/relationships"><Relationship Id="rId3" Type="http://schemas.openxmlformats.org/officeDocument/2006/relationships/tags" Target="../tags/tag2948.xml"/><Relationship Id="rId4" Type="http://schemas.openxmlformats.org/officeDocument/2006/relationships/slideMaster" Target="../slideMasters/slideMaster265.xml"/><Relationship Id="rId1" Type="http://schemas.openxmlformats.org/officeDocument/2006/relationships/tags" Target="../tags/tag2946.xml"/><Relationship Id="rId2" Type="http://schemas.openxmlformats.org/officeDocument/2006/relationships/tags" Target="../tags/tag2947.xml"/></Relationships>
</file>

<file path=ppt/slideLayouts/_rels/slideLayout3181.xml.rels><?xml version="1.0" encoding="UTF-8" standalone="yes"?>
<Relationships xmlns="http://schemas.openxmlformats.org/package/2006/relationships"><Relationship Id="rId3" Type="http://schemas.openxmlformats.org/officeDocument/2006/relationships/tags" Target="../tags/tag2951.xml"/><Relationship Id="rId4" Type="http://schemas.openxmlformats.org/officeDocument/2006/relationships/slideMaster" Target="../slideMasters/slideMaster265.xml"/><Relationship Id="rId1" Type="http://schemas.openxmlformats.org/officeDocument/2006/relationships/tags" Target="../tags/tag2949.xml"/><Relationship Id="rId2" Type="http://schemas.openxmlformats.org/officeDocument/2006/relationships/tags" Target="../tags/tag2950.xml"/></Relationships>
</file>

<file path=ppt/slideLayouts/_rels/slideLayout3182.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83.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84.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85.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86.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87.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88.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89.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90.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91.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92.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93.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94.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195.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196.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197.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198.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199.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00.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201.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202.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203.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204.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205.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206.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207.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208.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09.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10.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1.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2.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3.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4.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5.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6.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7.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8.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19.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20.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221.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22.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23.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24.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25.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26.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27.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28.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29.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30.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31.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32.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33.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234.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35.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36.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37.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38.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39.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4.xml.rels><?xml version="1.0" encoding="UTF-8" standalone="yes"?>
<Relationships xmlns="http://schemas.openxmlformats.org/package/2006/relationships"><Relationship Id="rId3" Type="http://schemas.openxmlformats.org/officeDocument/2006/relationships/tags" Target="../tags/tag45.xml"/><Relationship Id="rId4" Type="http://schemas.openxmlformats.org/officeDocument/2006/relationships/slideMaster" Target="../slideMasters/slideMaster28.xml"/><Relationship Id="rId1" Type="http://schemas.openxmlformats.org/officeDocument/2006/relationships/tags" Target="../tags/tag43.xml"/><Relationship Id="rId2" Type="http://schemas.openxmlformats.org/officeDocument/2006/relationships/tags" Target="../tags/tag44.xml"/></Relationships>
</file>

<file path=ppt/slideLayouts/_rels/slideLayout3240.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41.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42.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43.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44.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45.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46.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247.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48.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49.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xml.rels><?xml version="1.0" encoding="UTF-8" standalone="yes"?>
<Relationships xmlns="http://schemas.openxmlformats.org/package/2006/relationships"><Relationship Id="rId3" Type="http://schemas.openxmlformats.org/officeDocument/2006/relationships/tags" Target="../tags/tag48.xml"/><Relationship Id="rId4" Type="http://schemas.openxmlformats.org/officeDocument/2006/relationships/slideMaster" Target="../slideMasters/slideMaster28.xml"/><Relationship Id="rId1" Type="http://schemas.openxmlformats.org/officeDocument/2006/relationships/tags" Target="../tags/tag46.xml"/><Relationship Id="rId2" Type="http://schemas.openxmlformats.org/officeDocument/2006/relationships/tags" Target="../tags/tag47.xml"/></Relationships>
</file>

<file path=ppt/slideLayouts/_rels/slideLayout3250.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1.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2.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3.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4.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5.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6.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7.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8.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59.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26.xml.rels><?xml version="1.0" encoding="UTF-8" standalone="yes"?>
<Relationships xmlns="http://schemas.openxmlformats.org/package/2006/relationships"><Relationship Id="rId3" Type="http://schemas.openxmlformats.org/officeDocument/2006/relationships/tags" Target="../tags/tag51.xml"/><Relationship Id="rId4" Type="http://schemas.openxmlformats.org/officeDocument/2006/relationships/slideMaster" Target="../slideMasters/slideMaster28.xml"/><Relationship Id="rId1" Type="http://schemas.openxmlformats.org/officeDocument/2006/relationships/tags" Target="../tags/tag49.xml"/><Relationship Id="rId2" Type="http://schemas.openxmlformats.org/officeDocument/2006/relationships/tags" Target="../tags/tag50.xml"/></Relationships>
</file>

<file path=ppt/slideLayouts/_rels/slideLayout3260.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61.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62.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63.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64.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65.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66.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67.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68.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69.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7.xml.rels><?xml version="1.0" encoding="UTF-8" standalone="yes"?>
<Relationships xmlns="http://schemas.openxmlformats.org/package/2006/relationships"><Relationship Id="rId3" Type="http://schemas.openxmlformats.org/officeDocument/2006/relationships/tags" Target="../tags/tag54.xml"/><Relationship Id="rId4" Type="http://schemas.openxmlformats.org/officeDocument/2006/relationships/slideMaster" Target="../slideMasters/slideMaster28.xml"/><Relationship Id="rId1" Type="http://schemas.openxmlformats.org/officeDocument/2006/relationships/tags" Target="../tags/tag52.xml"/><Relationship Id="rId2" Type="http://schemas.openxmlformats.org/officeDocument/2006/relationships/tags" Target="../tags/tag53.xml"/></Relationships>
</file>

<file path=ppt/slideLayouts/_rels/slideLayout3270.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71.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72.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273.xml.rels><?xml version="1.0" encoding="UTF-8" standalone="yes"?>
<Relationships xmlns="http://schemas.openxmlformats.org/package/2006/relationships"><Relationship Id="rId3" Type="http://schemas.openxmlformats.org/officeDocument/2006/relationships/tags" Target="../tags/tag2975.xml"/><Relationship Id="rId4" Type="http://schemas.openxmlformats.org/officeDocument/2006/relationships/slideMaster" Target="../slideMasters/slideMaster272.xml"/><Relationship Id="rId1" Type="http://schemas.openxmlformats.org/officeDocument/2006/relationships/tags" Target="../tags/tag2973.xml"/><Relationship Id="rId2" Type="http://schemas.openxmlformats.org/officeDocument/2006/relationships/tags" Target="../tags/tag2974.xml"/></Relationships>
</file>

<file path=ppt/slideLayouts/_rels/slideLayout3274.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75.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76.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77.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78.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79.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8.xml.rels><?xml version="1.0" encoding="UTF-8" standalone="yes"?>
<Relationships xmlns="http://schemas.openxmlformats.org/package/2006/relationships"><Relationship Id="rId3" Type="http://schemas.openxmlformats.org/officeDocument/2006/relationships/tags" Target="../tags/tag57.xml"/><Relationship Id="rId4" Type="http://schemas.openxmlformats.org/officeDocument/2006/relationships/slideMaster" Target="../slideMasters/slideMaster28.xml"/><Relationship Id="rId1" Type="http://schemas.openxmlformats.org/officeDocument/2006/relationships/tags" Target="../tags/tag55.xml"/><Relationship Id="rId2" Type="http://schemas.openxmlformats.org/officeDocument/2006/relationships/tags" Target="../tags/tag56.xml"/></Relationships>
</file>

<file path=ppt/slideLayouts/_rels/slideLayout3280.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81.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82.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83.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84.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85.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86.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287.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88.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89.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xml.rels><?xml version="1.0" encoding="UTF-8" standalone="yes"?>
<Relationships xmlns="http://schemas.openxmlformats.org/package/2006/relationships"><Relationship Id="rId3" Type="http://schemas.openxmlformats.org/officeDocument/2006/relationships/tags" Target="../tags/tag60.xml"/><Relationship Id="rId4" Type="http://schemas.openxmlformats.org/officeDocument/2006/relationships/slideMaster" Target="../slideMasters/slideMaster28.xml"/><Relationship Id="rId1" Type="http://schemas.openxmlformats.org/officeDocument/2006/relationships/tags" Target="../tags/tag58.xml"/><Relationship Id="rId2" Type="http://schemas.openxmlformats.org/officeDocument/2006/relationships/tags" Target="../tags/tag59.xml"/></Relationships>
</file>

<file path=ppt/slideLayouts/_rels/slideLayout3290.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1.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2.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3.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4.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5.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6.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7.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8.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299.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3" Type="http://schemas.openxmlformats.org/officeDocument/2006/relationships/tags" Target="../tags/tag63.xml"/><Relationship Id="rId4" Type="http://schemas.openxmlformats.org/officeDocument/2006/relationships/slideMaster" Target="../slideMasters/slideMaster28.xml"/><Relationship Id="rId1" Type="http://schemas.openxmlformats.org/officeDocument/2006/relationships/tags" Target="../tags/tag61.xml"/><Relationship Id="rId2" Type="http://schemas.openxmlformats.org/officeDocument/2006/relationships/tags" Target="../tags/tag62.xml"/></Relationships>
</file>

<file path=ppt/slideLayouts/_rels/slideLayout3300.xml.rels><?xml version="1.0" encoding="UTF-8" standalone="yes"?>
<Relationships xmlns="http://schemas.openxmlformats.org/package/2006/relationships"><Relationship Id="rId3" Type="http://schemas.openxmlformats.org/officeDocument/2006/relationships/tags" Target="../tags/tag2984.xml"/><Relationship Id="rId4" Type="http://schemas.openxmlformats.org/officeDocument/2006/relationships/slideMaster" Target="../slideMasters/slideMaster274.xml"/><Relationship Id="rId1" Type="http://schemas.openxmlformats.org/officeDocument/2006/relationships/tags" Target="../tags/tag2982.xml"/><Relationship Id="rId2" Type="http://schemas.openxmlformats.org/officeDocument/2006/relationships/tags" Target="../tags/tag2983.xml"/></Relationships>
</file>

<file path=ppt/slideLayouts/_rels/slideLayout3301.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02.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03.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04.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05.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06.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07.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08.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09.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1.xml.rels><?xml version="1.0" encoding="UTF-8" standalone="yes"?>
<Relationships xmlns="http://schemas.openxmlformats.org/package/2006/relationships"><Relationship Id="rId3" Type="http://schemas.openxmlformats.org/officeDocument/2006/relationships/tags" Target="../tags/tag66.xml"/><Relationship Id="rId4" Type="http://schemas.openxmlformats.org/officeDocument/2006/relationships/slideMaster" Target="../slideMasters/slideMaster28.xml"/><Relationship Id="rId1" Type="http://schemas.openxmlformats.org/officeDocument/2006/relationships/tags" Target="../tags/tag64.xml"/><Relationship Id="rId2" Type="http://schemas.openxmlformats.org/officeDocument/2006/relationships/tags" Target="../tags/tag65.xml"/></Relationships>
</file>

<file path=ppt/slideLayouts/_rels/slideLayout3310.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11.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12.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13.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314.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15.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16.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17.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18.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19.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2.xml.rels><?xml version="1.0" encoding="UTF-8" standalone="yes"?>
<Relationships xmlns="http://schemas.openxmlformats.org/package/2006/relationships"><Relationship Id="rId3" Type="http://schemas.openxmlformats.org/officeDocument/2006/relationships/tags" Target="../tags/tag69.xml"/><Relationship Id="rId4" Type="http://schemas.openxmlformats.org/officeDocument/2006/relationships/slideMaster" Target="../slideMasters/slideMaster28.xml"/><Relationship Id="rId1" Type="http://schemas.openxmlformats.org/officeDocument/2006/relationships/tags" Target="../tags/tag67.xml"/><Relationship Id="rId2" Type="http://schemas.openxmlformats.org/officeDocument/2006/relationships/tags" Target="../tags/tag68.xml"/></Relationships>
</file>

<file path=ppt/slideLayouts/_rels/slideLayout3320.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21.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22.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23.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24.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25.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26.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327.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28.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29.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xml.rels><?xml version="1.0" encoding="UTF-8" standalone="yes"?>
<Relationships xmlns="http://schemas.openxmlformats.org/package/2006/relationships"><Relationship Id="rId3" Type="http://schemas.openxmlformats.org/officeDocument/2006/relationships/tags" Target="../tags/tag72.xml"/><Relationship Id="rId4" Type="http://schemas.openxmlformats.org/officeDocument/2006/relationships/slideMaster" Target="../slideMasters/slideMaster28.xml"/><Relationship Id="rId1" Type="http://schemas.openxmlformats.org/officeDocument/2006/relationships/tags" Target="../tags/tag70.xml"/><Relationship Id="rId2" Type="http://schemas.openxmlformats.org/officeDocument/2006/relationships/tags" Target="../tags/tag71.xml"/></Relationships>
</file>

<file path=ppt/slideLayouts/_rels/slideLayout3330.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1.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2.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3.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4.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5.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6.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7.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8.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39.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34.xml.rels><?xml version="1.0" encoding="UTF-8" standalone="yes"?>
<Relationships xmlns="http://schemas.openxmlformats.org/package/2006/relationships"><Relationship Id="rId3" Type="http://schemas.openxmlformats.org/officeDocument/2006/relationships/tags" Target="../tags/tag75.xml"/><Relationship Id="rId4" Type="http://schemas.openxmlformats.org/officeDocument/2006/relationships/slideMaster" Target="../slideMasters/slideMaster28.xml"/><Relationship Id="rId1" Type="http://schemas.openxmlformats.org/officeDocument/2006/relationships/tags" Target="../tags/tag73.xml"/><Relationship Id="rId2" Type="http://schemas.openxmlformats.org/officeDocument/2006/relationships/tags" Target="../tags/tag74.xml"/></Relationships>
</file>

<file path=ppt/slideLayouts/_rels/slideLayout3340.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41.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42.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43.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44.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45.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46.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47.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48.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49.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5.xml.rels><?xml version="1.0" encoding="UTF-8" standalone="yes"?>
<Relationships xmlns="http://schemas.openxmlformats.org/package/2006/relationships"><Relationship Id="rId1" Type="http://schemas.openxmlformats.org/officeDocument/2006/relationships/tags" Target="../tags/tag76.xml"/><Relationship Id="rId2" Type="http://schemas.openxmlformats.org/officeDocument/2006/relationships/slideMaster" Target="../slideMasters/slideMaster28.xml"/></Relationships>
</file>

<file path=ppt/slideLayouts/_rels/slideLayout3350.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51.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52.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353.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54.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55.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56.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57.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58.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59.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6.xml.rels><?xml version="1.0" encoding="UTF-8" standalone="yes"?>
<Relationships xmlns="http://schemas.openxmlformats.org/package/2006/relationships"><Relationship Id="rId3" Type="http://schemas.openxmlformats.org/officeDocument/2006/relationships/tags" Target="../tags/tag79.xml"/><Relationship Id="rId4" Type="http://schemas.openxmlformats.org/officeDocument/2006/relationships/slideMaster" Target="../slideMasters/slideMaster28.xml"/><Relationship Id="rId1" Type="http://schemas.openxmlformats.org/officeDocument/2006/relationships/tags" Target="../tags/tag77.xml"/><Relationship Id="rId2" Type="http://schemas.openxmlformats.org/officeDocument/2006/relationships/tags" Target="../tags/tag78.xml"/></Relationships>
</file>

<file path=ppt/slideLayouts/_rels/slideLayout3360.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61.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62.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63.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64.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65.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366.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67.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68.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69.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0.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1.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2.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3.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4.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5.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6.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7.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8.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379.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80.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1.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2.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3.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4.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5.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6.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7.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8.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89.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90.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91.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392.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393.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394.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395.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396.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397.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398.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399.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00.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401.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402.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403.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404.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405.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06.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07.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08.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09.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10.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11.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12.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13.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14.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15.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16.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17.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418.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19.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20.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1.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2.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3.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4.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5.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6.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7.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8.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29.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30.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431.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32.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33.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34.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35.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36.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37.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38.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39.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40.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41.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42.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43.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444.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45.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46.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47.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48.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49.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50.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51.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52.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53.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54.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55.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56.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457.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58.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59.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60.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1.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2.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3.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4.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5.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6.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7.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8.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69.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70.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71.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72.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73.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74.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75.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76.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77.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78.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79.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80.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81.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82.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483.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84.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85.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86.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87.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88.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89.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90.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91.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92.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93.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94.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95.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496.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497.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498.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499.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00.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01.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02.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03.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04.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05.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06.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07.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08.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09.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0.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511.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12.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13.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14.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15.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16.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17.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18.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19.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20.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21.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22.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23.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524.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25.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26.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27.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28.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29.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30.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31.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32.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33.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34.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35.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36.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537.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38.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39.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40.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41.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42.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43.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44.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45.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46.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47.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548.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49.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50.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1.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2.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3.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4.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5.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6.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7.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8.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59.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60.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561.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62.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63.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64.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65.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66.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67.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68.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69.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70.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71.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572.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573.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574.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575.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576.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577.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578.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579.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80.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581.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82.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83.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84.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85.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86.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87.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88.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89.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90.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91.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592.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593.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594.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595.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596.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597.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598.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599.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00.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601.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602.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603.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04.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05.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06.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07.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08.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09.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10.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11.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12.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13.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614.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15.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16.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17.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18.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19.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20.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21.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22.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23.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24.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625.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26.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27.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28.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29.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3.xml.rels><?xml version="1.0" encoding="UTF-8" standalone="yes"?>
<Relationships xmlns="http://schemas.openxmlformats.org/package/2006/relationships"><Relationship Id="rId1" Type="http://schemas.openxmlformats.org/officeDocument/2006/relationships/tags" Target="../tags/tag91.xml"/><Relationship Id="rId2" Type="http://schemas.openxmlformats.org/officeDocument/2006/relationships/slideMaster" Target="../slideMasters/slideMaster30.xml"/></Relationships>
</file>

<file path=ppt/slideLayouts/_rels/slideLayout3630.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31.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32.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33.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34.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35.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636.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37.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38.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39.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4.xml.rels><?xml version="1.0" encoding="UTF-8" standalone="yes"?>
<Relationships xmlns="http://schemas.openxmlformats.org/package/2006/relationships"><Relationship Id="rId3" Type="http://schemas.openxmlformats.org/officeDocument/2006/relationships/tags" Target="../tags/tag94.xml"/><Relationship Id="rId4" Type="http://schemas.openxmlformats.org/officeDocument/2006/relationships/slideMaster" Target="../slideMasters/slideMaster30.xml"/><Relationship Id="rId1" Type="http://schemas.openxmlformats.org/officeDocument/2006/relationships/tags" Target="../tags/tag92.xml"/><Relationship Id="rId2" Type="http://schemas.openxmlformats.org/officeDocument/2006/relationships/tags" Target="../tags/tag93.xml"/></Relationships>
</file>

<file path=ppt/slideLayouts/_rels/slideLayout3640.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41.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42.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43.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44.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45.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46.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47.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48.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8.xml.rels><?xml version="1.0" encoding="UTF-8" standalone="yes"?>
<Relationships xmlns="http://schemas.openxmlformats.org/package/2006/relationships"><Relationship Id="rId3" Type="http://schemas.openxmlformats.org/officeDocument/2006/relationships/tags" Target="../tags/tag100.xml"/><Relationship Id="rId4" Type="http://schemas.openxmlformats.org/officeDocument/2006/relationships/slideMaster" Target="../slideMasters/slideMaster31.xml"/><Relationship Id="rId1" Type="http://schemas.openxmlformats.org/officeDocument/2006/relationships/tags" Target="../tags/tag98.xml"/><Relationship Id="rId2" Type="http://schemas.openxmlformats.org/officeDocument/2006/relationships/tags" Target="../tags/tag9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2.xml.rels><?xml version="1.0" encoding="UTF-8" standalone="yes"?>
<Relationships xmlns="http://schemas.openxmlformats.org/package/2006/relationships"><Relationship Id="rId3" Type="http://schemas.openxmlformats.org/officeDocument/2006/relationships/tags" Target="../tags/tag106.xml"/><Relationship Id="rId4" Type="http://schemas.openxmlformats.org/officeDocument/2006/relationships/slideMaster" Target="../slideMasters/slideMaster32.xml"/><Relationship Id="rId1" Type="http://schemas.openxmlformats.org/officeDocument/2006/relationships/tags" Target="../tags/tag104.xml"/><Relationship Id="rId2" Type="http://schemas.openxmlformats.org/officeDocument/2006/relationships/tags" Target="../tags/tag105.xml"/></Relationships>
</file>

<file path=ppt/slideLayouts/_rels/slideLayout393.xml.rels><?xml version="1.0" encoding="UTF-8" standalone="yes"?>
<Relationships xmlns="http://schemas.openxmlformats.org/package/2006/relationships"><Relationship Id="rId3" Type="http://schemas.openxmlformats.org/officeDocument/2006/relationships/tags" Target="../tags/tag109.xml"/><Relationship Id="rId4" Type="http://schemas.openxmlformats.org/officeDocument/2006/relationships/slideMaster" Target="../slideMasters/slideMaster32.xml"/><Relationship Id="rId1" Type="http://schemas.openxmlformats.org/officeDocument/2006/relationships/tags" Target="../tags/tag107.xml"/><Relationship Id="rId2" Type="http://schemas.openxmlformats.org/officeDocument/2006/relationships/tags" Target="../tags/tag10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9.xml.rels><?xml version="1.0" encoding="UTF-8" standalone="yes"?>
<Relationships xmlns="http://schemas.openxmlformats.org/package/2006/relationships"><Relationship Id="rId3" Type="http://schemas.openxmlformats.org/officeDocument/2006/relationships/tags" Target="../tags/tag137.xml"/><Relationship Id="rId4" Type="http://schemas.openxmlformats.org/officeDocument/2006/relationships/slideMaster" Target="../slideMasters/slideMaster38.xml"/><Relationship Id="rId1" Type="http://schemas.openxmlformats.org/officeDocument/2006/relationships/tags" Target="../tags/tag135.xml"/><Relationship Id="rId2" Type="http://schemas.openxmlformats.org/officeDocument/2006/relationships/tags" Target="../tags/tag13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3" Type="http://schemas.openxmlformats.org/officeDocument/2006/relationships/tags" Target="../tags/tag140.xml"/><Relationship Id="rId4" Type="http://schemas.openxmlformats.org/officeDocument/2006/relationships/slideMaster" Target="../slideMasters/slideMaster38.xml"/><Relationship Id="rId1" Type="http://schemas.openxmlformats.org/officeDocument/2006/relationships/tags" Target="../tags/tag138.xml"/><Relationship Id="rId2" Type="http://schemas.openxmlformats.org/officeDocument/2006/relationships/tags" Target="../tags/tag139.xml"/></Relationships>
</file>

<file path=ppt/slideLayouts/_rels/slideLayout461.xml.rels><?xml version="1.0" encoding="UTF-8" standalone="yes"?>
<Relationships xmlns="http://schemas.openxmlformats.org/package/2006/relationships"><Relationship Id="rId3" Type="http://schemas.openxmlformats.org/officeDocument/2006/relationships/tags" Target="../tags/tag143.xml"/><Relationship Id="rId4" Type="http://schemas.openxmlformats.org/officeDocument/2006/relationships/slideMaster" Target="../slideMasters/slideMaster38.xml"/><Relationship Id="rId1" Type="http://schemas.openxmlformats.org/officeDocument/2006/relationships/tags" Target="../tags/tag141.xml"/><Relationship Id="rId2" Type="http://schemas.openxmlformats.org/officeDocument/2006/relationships/tags" Target="../tags/tag142.xml"/></Relationships>
</file>

<file path=ppt/slideLayouts/_rels/slideLayout462.xml.rels><?xml version="1.0" encoding="UTF-8" standalone="yes"?>
<Relationships xmlns="http://schemas.openxmlformats.org/package/2006/relationships"><Relationship Id="rId3" Type="http://schemas.openxmlformats.org/officeDocument/2006/relationships/tags" Target="../tags/tag146.xml"/><Relationship Id="rId4" Type="http://schemas.openxmlformats.org/officeDocument/2006/relationships/slideMaster" Target="../slideMasters/slideMaster38.xml"/><Relationship Id="rId1" Type="http://schemas.openxmlformats.org/officeDocument/2006/relationships/tags" Target="../tags/tag144.xml"/><Relationship Id="rId2" Type="http://schemas.openxmlformats.org/officeDocument/2006/relationships/tags" Target="../tags/tag145.xml"/></Relationships>
</file>

<file path=ppt/slideLayouts/_rels/slideLayout463.xml.rels><?xml version="1.0" encoding="UTF-8" standalone="yes"?>
<Relationships xmlns="http://schemas.openxmlformats.org/package/2006/relationships"><Relationship Id="rId3" Type="http://schemas.openxmlformats.org/officeDocument/2006/relationships/tags" Target="../tags/tag149.xml"/><Relationship Id="rId4" Type="http://schemas.openxmlformats.org/officeDocument/2006/relationships/slideMaster" Target="../slideMasters/slideMaster38.xml"/><Relationship Id="rId1" Type="http://schemas.openxmlformats.org/officeDocument/2006/relationships/tags" Target="../tags/tag147.xml"/><Relationship Id="rId2" Type="http://schemas.openxmlformats.org/officeDocument/2006/relationships/tags" Target="../tags/tag148.xml"/></Relationships>
</file>

<file path=ppt/slideLayouts/_rels/slideLayout464.xml.rels><?xml version="1.0" encoding="UTF-8" standalone="yes"?>
<Relationships xmlns="http://schemas.openxmlformats.org/package/2006/relationships"><Relationship Id="rId3" Type="http://schemas.openxmlformats.org/officeDocument/2006/relationships/tags" Target="../tags/tag152.xml"/><Relationship Id="rId4" Type="http://schemas.openxmlformats.org/officeDocument/2006/relationships/slideMaster" Target="../slideMasters/slideMaster38.xml"/><Relationship Id="rId1" Type="http://schemas.openxmlformats.org/officeDocument/2006/relationships/tags" Target="../tags/tag150.xml"/><Relationship Id="rId2" Type="http://schemas.openxmlformats.org/officeDocument/2006/relationships/tags" Target="../tags/tag151.xml"/></Relationships>
</file>

<file path=ppt/slideLayouts/_rels/slideLayout465.xml.rels><?xml version="1.0" encoding="UTF-8" standalone="yes"?>
<Relationships xmlns="http://schemas.openxmlformats.org/package/2006/relationships"><Relationship Id="rId3" Type="http://schemas.openxmlformats.org/officeDocument/2006/relationships/tags" Target="../tags/tag155.xml"/><Relationship Id="rId4" Type="http://schemas.openxmlformats.org/officeDocument/2006/relationships/slideMaster" Target="../slideMasters/slideMaster38.xml"/><Relationship Id="rId1" Type="http://schemas.openxmlformats.org/officeDocument/2006/relationships/tags" Target="../tags/tag153.xml"/><Relationship Id="rId2" Type="http://schemas.openxmlformats.org/officeDocument/2006/relationships/tags" Target="../tags/tag154.xml"/></Relationships>
</file>

<file path=ppt/slideLayouts/_rels/slideLayout466.xml.rels><?xml version="1.0" encoding="UTF-8" standalone="yes"?>
<Relationships xmlns="http://schemas.openxmlformats.org/package/2006/relationships"><Relationship Id="rId3" Type="http://schemas.openxmlformats.org/officeDocument/2006/relationships/tags" Target="../tags/tag158.xml"/><Relationship Id="rId4" Type="http://schemas.openxmlformats.org/officeDocument/2006/relationships/slideMaster" Target="../slideMasters/slideMaster38.xml"/><Relationship Id="rId1" Type="http://schemas.openxmlformats.org/officeDocument/2006/relationships/tags" Target="../tags/tag156.xml"/><Relationship Id="rId2" Type="http://schemas.openxmlformats.org/officeDocument/2006/relationships/tags" Target="../tags/tag157.xml"/></Relationships>
</file>

<file path=ppt/slideLayouts/_rels/slideLayout467.xml.rels><?xml version="1.0" encoding="UTF-8" standalone="yes"?>
<Relationships xmlns="http://schemas.openxmlformats.org/package/2006/relationships"><Relationship Id="rId3" Type="http://schemas.openxmlformats.org/officeDocument/2006/relationships/tags" Target="../tags/tag161.xml"/><Relationship Id="rId4" Type="http://schemas.openxmlformats.org/officeDocument/2006/relationships/slideMaster" Target="../slideMasters/slideMaster38.xml"/><Relationship Id="rId1" Type="http://schemas.openxmlformats.org/officeDocument/2006/relationships/tags" Target="../tags/tag159.xml"/><Relationship Id="rId2" Type="http://schemas.openxmlformats.org/officeDocument/2006/relationships/tags" Target="../tags/tag160.xml"/></Relationships>
</file>

<file path=ppt/slideLayouts/_rels/slideLayout468.xml.rels><?xml version="1.0" encoding="UTF-8" standalone="yes"?>
<Relationships xmlns="http://schemas.openxmlformats.org/package/2006/relationships"><Relationship Id="rId3" Type="http://schemas.openxmlformats.org/officeDocument/2006/relationships/tags" Target="../tags/tag164.xml"/><Relationship Id="rId4" Type="http://schemas.openxmlformats.org/officeDocument/2006/relationships/slideMaster" Target="../slideMasters/slideMaster38.xml"/><Relationship Id="rId1" Type="http://schemas.openxmlformats.org/officeDocument/2006/relationships/tags" Target="../tags/tag162.xml"/><Relationship Id="rId2" Type="http://schemas.openxmlformats.org/officeDocument/2006/relationships/tags" Target="../tags/tag163.xml"/></Relationships>
</file>

<file path=ppt/slideLayouts/_rels/slideLayout469.xml.rels><?xml version="1.0" encoding="UTF-8" standalone="yes"?>
<Relationships xmlns="http://schemas.openxmlformats.org/package/2006/relationships"><Relationship Id="rId3" Type="http://schemas.openxmlformats.org/officeDocument/2006/relationships/tags" Target="../tags/tag167.xml"/><Relationship Id="rId4" Type="http://schemas.openxmlformats.org/officeDocument/2006/relationships/slideMaster" Target="../slideMasters/slideMaster38.xml"/><Relationship Id="rId1" Type="http://schemas.openxmlformats.org/officeDocument/2006/relationships/tags" Target="../tags/tag165.xml"/><Relationship Id="rId2" Type="http://schemas.openxmlformats.org/officeDocument/2006/relationships/tags" Target="../tags/tag16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3" Type="http://schemas.openxmlformats.org/officeDocument/2006/relationships/tags" Target="../tags/tag175.xml"/><Relationship Id="rId4" Type="http://schemas.openxmlformats.org/officeDocument/2006/relationships/slideMaster" Target="../slideMasters/slideMaster39.xml"/><Relationship Id="rId1" Type="http://schemas.openxmlformats.org/officeDocument/2006/relationships/tags" Target="../tags/tag173.xml"/><Relationship Id="rId2" Type="http://schemas.openxmlformats.org/officeDocument/2006/relationships/tags" Target="../tags/tag174.xml"/></Relationships>
</file>

<file path=ppt/slideLayouts/_rels/slideLayout471.xml.rels><?xml version="1.0" encoding="UTF-8" standalone="yes"?>
<Relationships xmlns="http://schemas.openxmlformats.org/package/2006/relationships"><Relationship Id="rId3" Type="http://schemas.openxmlformats.org/officeDocument/2006/relationships/tags" Target="../tags/tag178.xml"/><Relationship Id="rId4" Type="http://schemas.openxmlformats.org/officeDocument/2006/relationships/slideMaster" Target="../slideMasters/slideMaster39.xml"/><Relationship Id="rId1" Type="http://schemas.openxmlformats.org/officeDocument/2006/relationships/tags" Target="../tags/tag176.xml"/><Relationship Id="rId2" Type="http://schemas.openxmlformats.org/officeDocument/2006/relationships/tags" Target="../tags/tag177.xml"/></Relationships>
</file>

<file path=ppt/slideLayouts/_rels/slideLayout472.xml.rels><?xml version="1.0" encoding="UTF-8" standalone="yes"?>
<Relationships xmlns="http://schemas.openxmlformats.org/package/2006/relationships"><Relationship Id="rId3" Type="http://schemas.openxmlformats.org/officeDocument/2006/relationships/tags" Target="../tags/tag181.xml"/><Relationship Id="rId4" Type="http://schemas.openxmlformats.org/officeDocument/2006/relationships/slideMaster" Target="../slideMasters/slideMaster39.xml"/><Relationship Id="rId1" Type="http://schemas.openxmlformats.org/officeDocument/2006/relationships/tags" Target="../tags/tag179.xml"/><Relationship Id="rId2" Type="http://schemas.openxmlformats.org/officeDocument/2006/relationships/tags" Target="../tags/tag180.xml"/></Relationships>
</file>

<file path=ppt/slideLayouts/_rels/slideLayout473.xml.rels><?xml version="1.0" encoding="UTF-8" standalone="yes"?>
<Relationships xmlns="http://schemas.openxmlformats.org/package/2006/relationships"><Relationship Id="rId3" Type="http://schemas.openxmlformats.org/officeDocument/2006/relationships/tags" Target="../tags/tag184.xml"/><Relationship Id="rId4" Type="http://schemas.openxmlformats.org/officeDocument/2006/relationships/slideMaster" Target="../slideMasters/slideMaster39.xml"/><Relationship Id="rId1" Type="http://schemas.openxmlformats.org/officeDocument/2006/relationships/tags" Target="../tags/tag182.xml"/><Relationship Id="rId2" Type="http://schemas.openxmlformats.org/officeDocument/2006/relationships/tags" Target="../tags/tag183.xml"/></Relationships>
</file>

<file path=ppt/slideLayouts/_rels/slideLayout474.xml.rels><?xml version="1.0" encoding="UTF-8" standalone="yes"?>
<Relationships xmlns="http://schemas.openxmlformats.org/package/2006/relationships"><Relationship Id="rId3" Type="http://schemas.openxmlformats.org/officeDocument/2006/relationships/tags" Target="../tags/tag187.xml"/><Relationship Id="rId4" Type="http://schemas.openxmlformats.org/officeDocument/2006/relationships/slideMaster" Target="../slideMasters/slideMaster39.xml"/><Relationship Id="rId1" Type="http://schemas.openxmlformats.org/officeDocument/2006/relationships/tags" Target="../tags/tag185.xml"/><Relationship Id="rId2" Type="http://schemas.openxmlformats.org/officeDocument/2006/relationships/tags" Target="../tags/tag186.xml"/></Relationships>
</file>

<file path=ppt/slideLayouts/_rels/slideLayout475.xml.rels><?xml version="1.0" encoding="UTF-8" standalone="yes"?>
<Relationships xmlns="http://schemas.openxmlformats.org/package/2006/relationships"><Relationship Id="rId3" Type="http://schemas.openxmlformats.org/officeDocument/2006/relationships/tags" Target="../tags/tag190.xml"/><Relationship Id="rId4" Type="http://schemas.openxmlformats.org/officeDocument/2006/relationships/slideMaster" Target="../slideMasters/slideMaster39.xml"/><Relationship Id="rId1" Type="http://schemas.openxmlformats.org/officeDocument/2006/relationships/tags" Target="../tags/tag188.xml"/><Relationship Id="rId2" Type="http://schemas.openxmlformats.org/officeDocument/2006/relationships/tags" Target="../tags/tag189.xml"/></Relationships>
</file>

<file path=ppt/slideLayouts/_rels/slideLayout476.xml.rels><?xml version="1.0" encoding="UTF-8" standalone="yes"?>
<Relationships xmlns="http://schemas.openxmlformats.org/package/2006/relationships"><Relationship Id="rId3" Type="http://schemas.openxmlformats.org/officeDocument/2006/relationships/tags" Target="../tags/tag193.xml"/><Relationship Id="rId4" Type="http://schemas.openxmlformats.org/officeDocument/2006/relationships/slideMaster" Target="../slideMasters/slideMaster39.xml"/><Relationship Id="rId1" Type="http://schemas.openxmlformats.org/officeDocument/2006/relationships/tags" Target="../tags/tag191.xml"/><Relationship Id="rId2" Type="http://schemas.openxmlformats.org/officeDocument/2006/relationships/tags" Target="../tags/tag192.xml"/></Relationships>
</file>

<file path=ppt/slideLayouts/_rels/slideLayout477.xml.rels><?xml version="1.0" encoding="UTF-8" standalone="yes"?>
<Relationships xmlns="http://schemas.openxmlformats.org/package/2006/relationships"><Relationship Id="rId3" Type="http://schemas.openxmlformats.org/officeDocument/2006/relationships/tags" Target="../tags/tag196.xml"/><Relationship Id="rId4" Type="http://schemas.openxmlformats.org/officeDocument/2006/relationships/slideMaster" Target="../slideMasters/slideMaster39.xml"/><Relationship Id="rId1" Type="http://schemas.openxmlformats.org/officeDocument/2006/relationships/tags" Target="../tags/tag194.xml"/><Relationship Id="rId2" Type="http://schemas.openxmlformats.org/officeDocument/2006/relationships/tags" Target="../tags/tag195.xml"/></Relationships>
</file>

<file path=ppt/slideLayouts/_rels/slideLayout478.xml.rels><?xml version="1.0" encoding="UTF-8" standalone="yes"?>
<Relationships xmlns="http://schemas.openxmlformats.org/package/2006/relationships"><Relationship Id="rId3" Type="http://schemas.openxmlformats.org/officeDocument/2006/relationships/tags" Target="../tags/tag199.xml"/><Relationship Id="rId4" Type="http://schemas.openxmlformats.org/officeDocument/2006/relationships/slideMaster" Target="../slideMasters/slideMaster39.xml"/><Relationship Id="rId1" Type="http://schemas.openxmlformats.org/officeDocument/2006/relationships/tags" Target="../tags/tag197.xml"/><Relationship Id="rId2" Type="http://schemas.openxmlformats.org/officeDocument/2006/relationships/tags" Target="../tags/tag198.xml"/></Relationships>
</file>

<file path=ppt/slideLayouts/_rels/slideLayout479.xml.rels><?xml version="1.0" encoding="UTF-8" standalone="yes"?>
<Relationships xmlns="http://schemas.openxmlformats.org/package/2006/relationships"><Relationship Id="rId3" Type="http://schemas.openxmlformats.org/officeDocument/2006/relationships/tags" Target="../tags/tag202.xml"/><Relationship Id="rId4" Type="http://schemas.openxmlformats.org/officeDocument/2006/relationships/slideMaster" Target="../slideMasters/slideMaster39.xml"/><Relationship Id="rId1" Type="http://schemas.openxmlformats.org/officeDocument/2006/relationships/tags" Target="../tags/tag200.xml"/><Relationship Id="rId2" Type="http://schemas.openxmlformats.org/officeDocument/2006/relationships/tags" Target="../tags/tag20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3" Type="http://schemas.openxmlformats.org/officeDocument/2006/relationships/tags" Target="../tags/tag205.xml"/><Relationship Id="rId4" Type="http://schemas.openxmlformats.org/officeDocument/2006/relationships/slideMaster" Target="../slideMasters/slideMaster39.xml"/><Relationship Id="rId1" Type="http://schemas.openxmlformats.org/officeDocument/2006/relationships/tags" Target="../tags/tag203.xml"/><Relationship Id="rId2" Type="http://schemas.openxmlformats.org/officeDocument/2006/relationships/tags" Target="../tags/tag20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92.xml.rels><?xml version="1.0" encoding="UTF-8" standalone="yes"?>
<Relationships xmlns="http://schemas.openxmlformats.org/package/2006/relationships"><Relationship Id="rId3" Type="http://schemas.openxmlformats.org/officeDocument/2006/relationships/tags" Target="../tags/tag221.xml"/><Relationship Id="rId4" Type="http://schemas.openxmlformats.org/officeDocument/2006/relationships/slideMaster" Target="../slideMasters/slideMaster41.xml"/><Relationship Id="rId1" Type="http://schemas.openxmlformats.org/officeDocument/2006/relationships/tags" Target="../tags/tag219.xml"/><Relationship Id="rId2" Type="http://schemas.openxmlformats.org/officeDocument/2006/relationships/tags" Target="../tags/tag220.xml"/></Relationships>
</file>

<file path=ppt/slideLayouts/_rels/slideLayout493.xml.rels><?xml version="1.0" encoding="UTF-8" standalone="yes"?>
<Relationships xmlns="http://schemas.openxmlformats.org/package/2006/relationships"><Relationship Id="rId3" Type="http://schemas.openxmlformats.org/officeDocument/2006/relationships/tags" Target="../tags/tag224.xml"/><Relationship Id="rId4" Type="http://schemas.openxmlformats.org/officeDocument/2006/relationships/slideMaster" Target="../slideMasters/slideMaster41.xml"/><Relationship Id="rId1" Type="http://schemas.openxmlformats.org/officeDocument/2006/relationships/tags" Target="../tags/tag222.xml"/><Relationship Id="rId2" Type="http://schemas.openxmlformats.org/officeDocument/2006/relationships/tags" Target="../tags/tag223.xml"/></Relationships>
</file>

<file path=ppt/slideLayouts/_rels/slideLayout494.xml.rels><?xml version="1.0" encoding="UTF-8" standalone="yes"?>
<Relationships xmlns="http://schemas.openxmlformats.org/package/2006/relationships"><Relationship Id="rId3" Type="http://schemas.openxmlformats.org/officeDocument/2006/relationships/tags" Target="../tags/tag227.xml"/><Relationship Id="rId4" Type="http://schemas.openxmlformats.org/officeDocument/2006/relationships/slideMaster" Target="../slideMasters/slideMaster41.xml"/><Relationship Id="rId1" Type="http://schemas.openxmlformats.org/officeDocument/2006/relationships/tags" Target="../tags/tag225.xml"/><Relationship Id="rId2" Type="http://schemas.openxmlformats.org/officeDocument/2006/relationships/tags" Target="../tags/tag226.xml"/></Relationships>
</file>

<file path=ppt/slideLayouts/_rels/slideLayout495.xml.rels><?xml version="1.0" encoding="UTF-8" standalone="yes"?>
<Relationships xmlns="http://schemas.openxmlformats.org/package/2006/relationships"><Relationship Id="rId3" Type="http://schemas.openxmlformats.org/officeDocument/2006/relationships/tags" Target="../tags/tag230.xml"/><Relationship Id="rId4" Type="http://schemas.openxmlformats.org/officeDocument/2006/relationships/slideMaster" Target="../slideMasters/slideMaster41.xml"/><Relationship Id="rId1" Type="http://schemas.openxmlformats.org/officeDocument/2006/relationships/tags" Target="../tags/tag228.xml"/><Relationship Id="rId2" Type="http://schemas.openxmlformats.org/officeDocument/2006/relationships/tags" Target="../tags/tag229.xml"/></Relationships>
</file>

<file path=ppt/slideLayouts/_rels/slideLayout496.xml.rels><?xml version="1.0" encoding="UTF-8" standalone="yes"?>
<Relationships xmlns="http://schemas.openxmlformats.org/package/2006/relationships"><Relationship Id="rId3" Type="http://schemas.openxmlformats.org/officeDocument/2006/relationships/tags" Target="../tags/tag233.xml"/><Relationship Id="rId4" Type="http://schemas.openxmlformats.org/officeDocument/2006/relationships/slideMaster" Target="../slideMasters/slideMaster41.xml"/><Relationship Id="rId1" Type="http://schemas.openxmlformats.org/officeDocument/2006/relationships/tags" Target="../tags/tag231.xml"/><Relationship Id="rId2" Type="http://schemas.openxmlformats.org/officeDocument/2006/relationships/tags" Target="../tags/tag232.xml"/></Relationships>
</file>

<file path=ppt/slideLayouts/_rels/slideLayout497.xml.rels><?xml version="1.0" encoding="UTF-8" standalone="yes"?>
<Relationships xmlns="http://schemas.openxmlformats.org/package/2006/relationships"><Relationship Id="rId3" Type="http://schemas.openxmlformats.org/officeDocument/2006/relationships/tags" Target="../tags/tag236.xml"/><Relationship Id="rId4" Type="http://schemas.openxmlformats.org/officeDocument/2006/relationships/slideMaster" Target="../slideMasters/slideMaster41.xml"/><Relationship Id="rId1" Type="http://schemas.openxmlformats.org/officeDocument/2006/relationships/tags" Target="../tags/tag234.xml"/><Relationship Id="rId2" Type="http://schemas.openxmlformats.org/officeDocument/2006/relationships/tags" Target="../tags/tag235.xml"/></Relationships>
</file>

<file path=ppt/slideLayouts/_rels/slideLayout498.xml.rels><?xml version="1.0" encoding="UTF-8" standalone="yes"?>
<Relationships xmlns="http://schemas.openxmlformats.org/package/2006/relationships"><Relationship Id="rId3" Type="http://schemas.openxmlformats.org/officeDocument/2006/relationships/tags" Target="../tags/tag239.xml"/><Relationship Id="rId4" Type="http://schemas.openxmlformats.org/officeDocument/2006/relationships/slideMaster" Target="../slideMasters/slideMaster41.xml"/><Relationship Id="rId1" Type="http://schemas.openxmlformats.org/officeDocument/2006/relationships/tags" Target="../tags/tag237.xml"/><Relationship Id="rId2" Type="http://schemas.openxmlformats.org/officeDocument/2006/relationships/tags" Target="../tags/tag238.xml"/></Relationships>
</file>

<file path=ppt/slideLayouts/_rels/slideLayout499.xml.rels><?xml version="1.0" encoding="UTF-8" standalone="yes"?>
<Relationships xmlns="http://schemas.openxmlformats.org/package/2006/relationships"><Relationship Id="rId3" Type="http://schemas.openxmlformats.org/officeDocument/2006/relationships/tags" Target="../tags/tag242.xml"/><Relationship Id="rId4" Type="http://schemas.openxmlformats.org/officeDocument/2006/relationships/slideMaster" Target="../slideMasters/slideMaster41.xml"/><Relationship Id="rId1" Type="http://schemas.openxmlformats.org/officeDocument/2006/relationships/tags" Target="../tags/tag240.xml"/><Relationship Id="rId2" Type="http://schemas.openxmlformats.org/officeDocument/2006/relationships/tags" Target="../tags/tag24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3" Type="http://schemas.openxmlformats.org/officeDocument/2006/relationships/tags" Target="../tags/tag245.xml"/><Relationship Id="rId4" Type="http://schemas.openxmlformats.org/officeDocument/2006/relationships/slideMaster" Target="../slideMasters/slideMaster41.xml"/><Relationship Id="rId1" Type="http://schemas.openxmlformats.org/officeDocument/2006/relationships/tags" Target="../tags/tag243.xml"/><Relationship Id="rId2" Type="http://schemas.openxmlformats.org/officeDocument/2006/relationships/tags" Target="../tags/tag244.xml"/></Relationships>
</file>

<file path=ppt/slideLayouts/_rels/slideLayout501.xml.rels><?xml version="1.0" encoding="UTF-8" standalone="yes"?>
<Relationships xmlns="http://schemas.openxmlformats.org/package/2006/relationships"><Relationship Id="rId3" Type="http://schemas.openxmlformats.org/officeDocument/2006/relationships/tags" Target="../tags/tag248.xml"/><Relationship Id="rId4" Type="http://schemas.openxmlformats.org/officeDocument/2006/relationships/slideMaster" Target="../slideMasters/slideMaster41.xml"/><Relationship Id="rId1" Type="http://schemas.openxmlformats.org/officeDocument/2006/relationships/tags" Target="../tags/tag246.xml"/><Relationship Id="rId2" Type="http://schemas.openxmlformats.org/officeDocument/2006/relationships/tags" Target="../tags/tag247.xml"/></Relationships>
</file>

<file path=ppt/slideLayouts/_rels/slideLayout502.xml.rels><?xml version="1.0" encoding="UTF-8" standalone="yes"?>
<Relationships xmlns="http://schemas.openxmlformats.org/package/2006/relationships"><Relationship Id="rId3" Type="http://schemas.openxmlformats.org/officeDocument/2006/relationships/tags" Target="../tags/tag251.xml"/><Relationship Id="rId4" Type="http://schemas.openxmlformats.org/officeDocument/2006/relationships/slideMaster" Target="../slideMasters/slideMaster41.xml"/><Relationship Id="rId1" Type="http://schemas.openxmlformats.org/officeDocument/2006/relationships/tags" Target="../tags/tag249.xml"/><Relationship Id="rId2" Type="http://schemas.openxmlformats.org/officeDocument/2006/relationships/tags" Target="../tags/tag250.xml"/></Relationships>
</file>

<file path=ppt/slideLayouts/_rels/slideLayout503.xml.rels><?xml version="1.0" encoding="UTF-8" standalone="yes"?>
<Relationships xmlns="http://schemas.openxmlformats.org/package/2006/relationships"><Relationship Id="rId3" Type="http://schemas.openxmlformats.org/officeDocument/2006/relationships/tags" Target="../tags/tag265.xml"/><Relationship Id="rId4" Type="http://schemas.openxmlformats.org/officeDocument/2006/relationships/slideMaster" Target="../slideMasters/slideMaster42.xml"/><Relationship Id="rId1" Type="http://schemas.openxmlformats.org/officeDocument/2006/relationships/tags" Target="../tags/tag263.xml"/><Relationship Id="rId2" Type="http://schemas.openxmlformats.org/officeDocument/2006/relationships/tags" Target="../tags/tag264.xml"/></Relationships>
</file>

<file path=ppt/slideLayouts/_rels/slideLayout504.xml.rels><?xml version="1.0" encoding="UTF-8" standalone="yes"?>
<Relationships xmlns="http://schemas.openxmlformats.org/package/2006/relationships"><Relationship Id="rId3" Type="http://schemas.openxmlformats.org/officeDocument/2006/relationships/tags" Target="../tags/tag268.xml"/><Relationship Id="rId4" Type="http://schemas.openxmlformats.org/officeDocument/2006/relationships/slideMaster" Target="../slideMasters/slideMaster42.xml"/><Relationship Id="rId1" Type="http://schemas.openxmlformats.org/officeDocument/2006/relationships/tags" Target="../tags/tag266.xml"/><Relationship Id="rId2" Type="http://schemas.openxmlformats.org/officeDocument/2006/relationships/tags" Target="../tags/tag267.xml"/></Relationships>
</file>

<file path=ppt/slideLayouts/_rels/slideLayout505.xml.rels><?xml version="1.0" encoding="UTF-8" standalone="yes"?>
<Relationships xmlns="http://schemas.openxmlformats.org/package/2006/relationships"><Relationship Id="rId3" Type="http://schemas.openxmlformats.org/officeDocument/2006/relationships/tags" Target="../tags/tag271.xml"/><Relationship Id="rId4" Type="http://schemas.openxmlformats.org/officeDocument/2006/relationships/slideMaster" Target="../slideMasters/slideMaster42.xml"/><Relationship Id="rId1" Type="http://schemas.openxmlformats.org/officeDocument/2006/relationships/tags" Target="../tags/tag269.xml"/><Relationship Id="rId2" Type="http://schemas.openxmlformats.org/officeDocument/2006/relationships/tags" Target="../tags/tag270.xml"/></Relationships>
</file>

<file path=ppt/slideLayouts/_rels/slideLayout506.xml.rels><?xml version="1.0" encoding="UTF-8" standalone="yes"?>
<Relationships xmlns="http://schemas.openxmlformats.org/package/2006/relationships"><Relationship Id="rId3" Type="http://schemas.openxmlformats.org/officeDocument/2006/relationships/tags" Target="../tags/tag274.xml"/><Relationship Id="rId4" Type="http://schemas.openxmlformats.org/officeDocument/2006/relationships/slideMaster" Target="../slideMasters/slideMaster42.xml"/><Relationship Id="rId1" Type="http://schemas.openxmlformats.org/officeDocument/2006/relationships/tags" Target="../tags/tag272.xml"/><Relationship Id="rId2" Type="http://schemas.openxmlformats.org/officeDocument/2006/relationships/tags" Target="../tags/tag273.xml"/></Relationships>
</file>

<file path=ppt/slideLayouts/_rels/slideLayout507.xml.rels><?xml version="1.0" encoding="UTF-8" standalone="yes"?>
<Relationships xmlns="http://schemas.openxmlformats.org/package/2006/relationships"><Relationship Id="rId3" Type="http://schemas.openxmlformats.org/officeDocument/2006/relationships/tags" Target="../tags/tag277.xml"/><Relationship Id="rId4" Type="http://schemas.openxmlformats.org/officeDocument/2006/relationships/slideMaster" Target="../slideMasters/slideMaster42.xml"/><Relationship Id="rId1" Type="http://schemas.openxmlformats.org/officeDocument/2006/relationships/tags" Target="../tags/tag275.xml"/><Relationship Id="rId2" Type="http://schemas.openxmlformats.org/officeDocument/2006/relationships/tags" Target="../tags/tag276.xml"/></Relationships>
</file>

<file path=ppt/slideLayouts/_rels/slideLayout508.xml.rels><?xml version="1.0" encoding="UTF-8" standalone="yes"?>
<Relationships xmlns="http://schemas.openxmlformats.org/package/2006/relationships"><Relationship Id="rId3" Type="http://schemas.openxmlformats.org/officeDocument/2006/relationships/tags" Target="../tags/tag280.xml"/><Relationship Id="rId4" Type="http://schemas.openxmlformats.org/officeDocument/2006/relationships/slideMaster" Target="../slideMasters/slideMaster42.xml"/><Relationship Id="rId1" Type="http://schemas.openxmlformats.org/officeDocument/2006/relationships/tags" Target="../tags/tag278.xml"/><Relationship Id="rId2" Type="http://schemas.openxmlformats.org/officeDocument/2006/relationships/tags" Target="../tags/tag279.xml"/></Relationships>
</file>

<file path=ppt/slideLayouts/_rels/slideLayout509.xml.rels><?xml version="1.0" encoding="UTF-8" standalone="yes"?>
<Relationships xmlns="http://schemas.openxmlformats.org/package/2006/relationships"><Relationship Id="rId3" Type="http://schemas.openxmlformats.org/officeDocument/2006/relationships/tags" Target="../tags/tag283.xml"/><Relationship Id="rId4" Type="http://schemas.openxmlformats.org/officeDocument/2006/relationships/slideMaster" Target="../slideMasters/slideMaster42.xml"/><Relationship Id="rId1" Type="http://schemas.openxmlformats.org/officeDocument/2006/relationships/tags" Target="../tags/tag281.xml"/><Relationship Id="rId2" Type="http://schemas.openxmlformats.org/officeDocument/2006/relationships/tags" Target="../tags/tag28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3" Type="http://schemas.openxmlformats.org/officeDocument/2006/relationships/tags" Target="../tags/tag286.xml"/><Relationship Id="rId4" Type="http://schemas.openxmlformats.org/officeDocument/2006/relationships/slideMaster" Target="../slideMasters/slideMaster42.xml"/><Relationship Id="rId1" Type="http://schemas.openxmlformats.org/officeDocument/2006/relationships/tags" Target="../tags/tag284.xml"/><Relationship Id="rId2" Type="http://schemas.openxmlformats.org/officeDocument/2006/relationships/tags" Target="../tags/tag285.xml"/></Relationships>
</file>

<file path=ppt/slideLayouts/_rels/slideLayout511.xml.rels><?xml version="1.0" encoding="UTF-8" standalone="yes"?>
<Relationships xmlns="http://schemas.openxmlformats.org/package/2006/relationships"><Relationship Id="rId3" Type="http://schemas.openxmlformats.org/officeDocument/2006/relationships/tags" Target="../tags/tag289.xml"/><Relationship Id="rId4" Type="http://schemas.openxmlformats.org/officeDocument/2006/relationships/slideMaster" Target="../slideMasters/slideMaster42.xml"/><Relationship Id="rId1" Type="http://schemas.openxmlformats.org/officeDocument/2006/relationships/tags" Target="../tags/tag287.xml"/><Relationship Id="rId2" Type="http://schemas.openxmlformats.org/officeDocument/2006/relationships/tags" Target="../tags/tag288.xml"/></Relationships>
</file>

<file path=ppt/slideLayouts/_rels/slideLayout512.xml.rels><?xml version="1.0" encoding="UTF-8" standalone="yes"?>
<Relationships xmlns="http://schemas.openxmlformats.org/package/2006/relationships"><Relationship Id="rId3" Type="http://schemas.openxmlformats.org/officeDocument/2006/relationships/tags" Target="../tags/tag292.xml"/><Relationship Id="rId4" Type="http://schemas.openxmlformats.org/officeDocument/2006/relationships/slideMaster" Target="../slideMasters/slideMaster42.xml"/><Relationship Id="rId1" Type="http://schemas.openxmlformats.org/officeDocument/2006/relationships/tags" Target="../tags/tag290.xml"/><Relationship Id="rId2" Type="http://schemas.openxmlformats.org/officeDocument/2006/relationships/tags" Target="../tags/tag291.xml"/></Relationships>
</file>

<file path=ppt/slideLayouts/_rels/slideLayout513.xml.rels><?xml version="1.0" encoding="UTF-8" standalone="yes"?>
<Relationships xmlns="http://schemas.openxmlformats.org/package/2006/relationships"><Relationship Id="rId3" Type="http://schemas.openxmlformats.org/officeDocument/2006/relationships/tags" Target="../tags/tag295.xml"/><Relationship Id="rId4" Type="http://schemas.openxmlformats.org/officeDocument/2006/relationships/slideMaster" Target="../slideMasters/slideMaster42.xml"/><Relationship Id="rId1" Type="http://schemas.openxmlformats.org/officeDocument/2006/relationships/tags" Target="../tags/tag293.xml"/><Relationship Id="rId2" Type="http://schemas.openxmlformats.org/officeDocument/2006/relationships/tags" Target="../tags/tag294.xml"/></Relationships>
</file>

<file path=ppt/slideLayouts/_rels/slideLayout514.xml.rels><?xml version="1.0" encoding="UTF-8" standalone="yes"?>
<Relationships xmlns="http://schemas.openxmlformats.org/package/2006/relationships"><Relationship Id="rId3" Type="http://schemas.openxmlformats.org/officeDocument/2006/relationships/tags" Target="../tags/tag301.xml"/><Relationship Id="rId4" Type="http://schemas.openxmlformats.org/officeDocument/2006/relationships/slideMaster" Target="../slideMasters/slideMaster43.xml"/><Relationship Id="rId1" Type="http://schemas.openxmlformats.org/officeDocument/2006/relationships/tags" Target="../tags/tag299.xml"/><Relationship Id="rId2" Type="http://schemas.openxmlformats.org/officeDocument/2006/relationships/tags" Target="../tags/tag300.xml"/></Relationships>
</file>

<file path=ppt/slideLayouts/_rels/slideLayout515.xml.rels><?xml version="1.0" encoding="UTF-8" standalone="yes"?>
<Relationships xmlns="http://schemas.openxmlformats.org/package/2006/relationships"><Relationship Id="rId3" Type="http://schemas.openxmlformats.org/officeDocument/2006/relationships/tags" Target="../tags/tag309.xml"/><Relationship Id="rId4" Type="http://schemas.openxmlformats.org/officeDocument/2006/relationships/slideMaster" Target="../slideMasters/slideMaster44.xml"/><Relationship Id="rId1" Type="http://schemas.openxmlformats.org/officeDocument/2006/relationships/tags" Target="../tags/tag307.xml"/><Relationship Id="rId2" Type="http://schemas.openxmlformats.org/officeDocument/2006/relationships/tags" Target="../tags/tag308.xml"/></Relationships>
</file>

<file path=ppt/slideLayouts/_rels/slideLayout516.xml.rels><?xml version="1.0" encoding="UTF-8" standalone="yes"?>
<Relationships xmlns="http://schemas.openxmlformats.org/package/2006/relationships"><Relationship Id="rId1" Type="http://schemas.openxmlformats.org/officeDocument/2006/relationships/tags" Target="../tags/tag312.xml"/><Relationship Id="rId2" Type="http://schemas.openxmlformats.org/officeDocument/2006/relationships/tags" Target="../tags/tag313.xml"/><Relationship Id="rId3" Type="http://schemas.openxmlformats.org/officeDocument/2006/relationships/slideMaster" Target="../slideMasters/slideMaster45.xml"/></Relationships>
</file>

<file path=ppt/slideLayouts/_rels/slideLayout517.xml.rels><?xml version="1.0" encoding="UTF-8" standalone="yes"?>
<Relationships xmlns="http://schemas.openxmlformats.org/package/2006/relationships"><Relationship Id="rId1" Type="http://schemas.openxmlformats.org/officeDocument/2006/relationships/tags" Target="../tags/tag314.xml"/><Relationship Id="rId2" Type="http://schemas.openxmlformats.org/officeDocument/2006/relationships/tags" Target="../tags/tag315.xml"/><Relationship Id="rId3" Type="http://schemas.openxmlformats.org/officeDocument/2006/relationships/slideMaster" Target="../slideMasters/slideMaster45.xml"/></Relationships>
</file>

<file path=ppt/slideLayouts/_rels/slideLayout518.xml.rels><?xml version="1.0" encoding="UTF-8" standalone="yes"?>
<Relationships xmlns="http://schemas.openxmlformats.org/package/2006/relationships"><Relationship Id="rId1" Type="http://schemas.openxmlformats.org/officeDocument/2006/relationships/tags" Target="../tags/tag316.xml"/><Relationship Id="rId2" Type="http://schemas.openxmlformats.org/officeDocument/2006/relationships/tags" Target="../tags/tag317.xml"/><Relationship Id="rId3" Type="http://schemas.openxmlformats.org/officeDocument/2006/relationships/slideMaster" Target="../slideMasters/slideMaster45.xml"/></Relationships>
</file>

<file path=ppt/slideLayouts/_rels/slideLayout519.xml.rels><?xml version="1.0" encoding="UTF-8" standalone="yes"?>
<Relationships xmlns="http://schemas.openxmlformats.org/package/2006/relationships"><Relationship Id="rId1" Type="http://schemas.openxmlformats.org/officeDocument/2006/relationships/tags" Target="../tags/tag318.xml"/><Relationship Id="rId2" Type="http://schemas.openxmlformats.org/officeDocument/2006/relationships/tags" Target="../tags/tag319.xml"/><Relationship Id="rId3" Type="http://schemas.openxmlformats.org/officeDocument/2006/relationships/slideMaster" Target="../slideMasters/slideMaster4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tags" Target="../tags/tag320.xml"/><Relationship Id="rId2" Type="http://schemas.openxmlformats.org/officeDocument/2006/relationships/tags" Target="../tags/tag321.xml"/><Relationship Id="rId3" Type="http://schemas.openxmlformats.org/officeDocument/2006/relationships/slideMaster" Target="../slideMasters/slideMaster45.xml"/></Relationships>
</file>

<file path=ppt/slideLayouts/_rels/slideLayout521.xml.rels><?xml version="1.0" encoding="UTF-8" standalone="yes"?>
<Relationships xmlns="http://schemas.openxmlformats.org/package/2006/relationships"><Relationship Id="rId1" Type="http://schemas.openxmlformats.org/officeDocument/2006/relationships/tags" Target="../tags/tag322.xml"/><Relationship Id="rId2" Type="http://schemas.openxmlformats.org/officeDocument/2006/relationships/tags" Target="../tags/tag323.xml"/><Relationship Id="rId3" Type="http://schemas.openxmlformats.org/officeDocument/2006/relationships/slideMaster" Target="../slideMasters/slideMaster45.xml"/></Relationships>
</file>

<file path=ppt/slideLayouts/_rels/slideLayout522.xml.rels><?xml version="1.0" encoding="UTF-8" standalone="yes"?>
<Relationships xmlns="http://schemas.openxmlformats.org/package/2006/relationships"><Relationship Id="rId1" Type="http://schemas.openxmlformats.org/officeDocument/2006/relationships/tags" Target="../tags/tag324.xml"/><Relationship Id="rId2" Type="http://schemas.openxmlformats.org/officeDocument/2006/relationships/tags" Target="../tags/tag325.xml"/><Relationship Id="rId3" Type="http://schemas.openxmlformats.org/officeDocument/2006/relationships/slideMaster" Target="../slideMasters/slideMaster45.xml"/></Relationships>
</file>

<file path=ppt/slideLayouts/_rels/slideLayout523.xml.rels><?xml version="1.0" encoding="UTF-8" standalone="yes"?>
<Relationships xmlns="http://schemas.openxmlformats.org/package/2006/relationships"><Relationship Id="rId1" Type="http://schemas.openxmlformats.org/officeDocument/2006/relationships/tags" Target="../tags/tag326.xml"/><Relationship Id="rId2" Type="http://schemas.openxmlformats.org/officeDocument/2006/relationships/tags" Target="../tags/tag327.xml"/><Relationship Id="rId3" Type="http://schemas.openxmlformats.org/officeDocument/2006/relationships/slideMaster" Target="../slideMasters/slideMaster4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33.xml.rels><?xml version="1.0" encoding="UTF-8" standalone="yes"?>
<Relationships xmlns="http://schemas.openxmlformats.org/package/2006/relationships"><Relationship Id="rId1" Type="http://schemas.openxmlformats.org/officeDocument/2006/relationships/tags" Target="../tags/tag333.xml"/><Relationship Id="rId2" Type="http://schemas.openxmlformats.org/officeDocument/2006/relationships/slideMaster" Target="../slideMasters/slideMaster46.xml"/></Relationships>
</file>

<file path=ppt/slideLayouts/_rels/slideLayout534.xml.rels><?xml version="1.0" encoding="UTF-8" standalone="yes"?>
<Relationships xmlns="http://schemas.openxmlformats.org/package/2006/relationships"><Relationship Id="rId1" Type="http://schemas.openxmlformats.org/officeDocument/2006/relationships/tags" Target="../tags/tag334.xml"/><Relationship Id="rId2" Type="http://schemas.openxmlformats.org/officeDocument/2006/relationships/slideMaster" Target="../slideMasters/slideMaster46.xml"/></Relationships>
</file>

<file path=ppt/slideLayouts/_rels/slideLayout535.xml.rels><?xml version="1.0" encoding="UTF-8" standalone="yes"?>
<Relationships xmlns="http://schemas.openxmlformats.org/package/2006/relationships"><Relationship Id="rId1" Type="http://schemas.openxmlformats.org/officeDocument/2006/relationships/tags" Target="../tags/tag335.xml"/><Relationship Id="rId2" Type="http://schemas.openxmlformats.org/officeDocument/2006/relationships/slideMaster" Target="../slideMasters/slideMaster46.xml"/></Relationships>
</file>

<file path=ppt/slideLayouts/_rels/slideLayout536.xml.rels><?xml version="1.0" encoding="UTF-8" standalone="yes"?>
<Relationships xmlns="http://schemas.openxmlformats.org/package/2006/relationships"><Relationship Id="rId1" Type="http://schemas.openxmlformats.org/officeDocument/2006/relationships/tags" Target="../tags/tag341.xml"/><Relationship Id="rId2" Type="http://schemas.openxmlformats.org/officeDocument/2006/relationships/slideMaster" Target="../slideMasters/slideMaster47.xml"/></Relationships>
</file>

<file path=ppt/slideLayouts/_rels/slideLayout537.xml.rels><?xml version="1.0" encoding="UTF-8" standalone="yes"?>
<Relationships xmlns="http://schemas.openxmlformats.org/package/2006/relationships"><Relationship Id="rId1" Type="http://schemas.openxmlformats.org/officeDocument/2006/relationships/tags" Target="../tags/tag342.xml"/><Relationship Id="rId2" Type="http://schemas.openxmlformats.org/officeDocument/2006/relationships/slideMaster" Target="../slideMasters/slideMaster47.xml"/></Relationships>
</file>

<file path=ppt/slideLayouts/_rels/slideLayout538.xml.rels><?xml version="1.0" encoding="UTF-8" standalone="yes"?>
<Relationships xmlns="http://schemas.openxmlformats.org/package/2006/relationships"><Relationship Id="rId1" Type="http://schemas.openxmlformats.org/officeDocument/2006/relationships/tags" Target="../tags/tag343.xml"/><Relationship Id="rId2" Type="http://schemas.openxmlformats.org/officeDocument/2006/relationships/slideMaster" Target="../slideMasters/slideMaster47.xml"/></Relationships>
</file>

<file path=ppt/slideLayouts/_rels/slideLayout539.xml.rels><?xml version="1.0" encoding="UTF-8" standalone="yes"?>
<Relationships xmlns="http://schemas.openxmlformats.org/package/2006/relationships"><Relationship Id="rId1" Type="http://schemas.openxmlformats.org/officeDocument/2006/relationships/tags" Target="../tags/tag344.xml"/><Relationship Id="rId2" Type="http://schemas.openxmlformats.org/officeDocument/2006/relationships/slideMaster" Target="../slideMasters/slideMaster4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tags" Target="../tags/tag345.xml"/><Relationship Id="rId2" Type="http://schemas.openxmlformats.org/officeDocument/2006/relationships/slideMaster" Target="../slideMasters/slideMaster47.xml"/></Relationships>
</file>

<file path=ppt/slideLayouts/_rels/slideLayout541.xml.rels><?xml version="1.0" encoding="UTF-8" standalone="yes"?>
<Relationships xmlns="http://schemas.openxmlformats.org/package/2006/relationships"><Relationship Id="rId1" Type="http://schemas.openxmlformats.org/officeDocument/2006/relationships/tags" Target="../tags/tag346.xml"/><Relationship Id="rId2" Type="http://schemas.openxmlformats.org/officeDocument/2006/relationships/slideMaster" Target="../slideMasters/slideMaster47.xml"/></Relationships>
</file>

<file path=ppt/slideLayouts/_rels/slideLayout542.xml.rels><?xml version="1.0" encoding="UTF-8" standalone="yes"?>
<Relationships xmlns="http://schemas.openxmlformats.org/package/2006/relationships"><Relationship Id="rId1" Type="http://schemas.openxmlformats.org/officeDocument/2006/relationships/tags" Target="../tags/tag347.xml"/><Relationship Id="rId2" Type="http://schemas.openxmlformats.org/officeDocument/2006/relationships/slideMaster" Target="../slideMasters/slideMaster47.xml"/></Relationships>
</file>

<file path=ppt/slideLayouts/_rels/slideLayout543.xml.rels><?xml version="1.0" encoding="UTF-8" standalone="yes"?>
<Relationships xmlns="http://schemas.openxmlformats.org/package/2006/relationships"><Relationship Id="rId1" Type="http://schemas.openxmlformats.org/officeDocument/2006/relationships/tags" Target="../tags/tag348.xml"/><Relationship Id="rId2" Type="http://schemas.openxmlformats.org/officeDocument/2006/relationships/slideMaster" Target="../slideMasters/slideMaster47.xml"/></Relationships>
</file>

<file path=ppt/slideLayouts/_rels/slideLayout544.xml.rels><?xml version="1.0" encoding="UTF-8" standalone="yes"?>
<Relationships xmlns="http://schemas.openxmlformats.org/package/2006/relationships"><Relationship Id="rId1" Type="http://schemas.openxmlformats.org/officeDocument/2006/relationships/tags" Target="../tags/tag349.xml"/><Relationship Id="rId2" Type="http://schemas.openxmlformats.org/officeDocument/2006/relationships/slideMaster" Target="../slideMasters/slideMaster47.xml"/></Relationships>
</file>

<file path=ppt/slideLayouts/_rels/slideLayout545.xml.rels><?xml version="1.0" encoding="UTF-8" standalone="yes"?>
<Relationships xmlns="http://schemas.openxmlformats.org/package/2006/relationships"><Relationship Id="rId1" Type="http://schemas.openxmlformats.org/officeDocument/2006/relationships/tags" Target="../tags/tag350.xml"/><Relationship Id="rId2" Type="http://schemas.openxmlformats.org/officeDocument/2006/relationships/slideMaster" Target="../slideMasters/slideMaster47.xml"/></Relationships>
</file>

<file path=ppt/slideLayouts/_rels/slideLayout546.xml.rels><?xml version="1.0" encoding="UTF-8" standalone="yes"?>
<Relationships xmlns="http://schemas.openxmlformats.org/package/2006/relationships"><Relationship Id="rId1" Type="http://schemas.openxmlformats.org/officeDocument/2006/relationships/tags" Target="../tags/tag351.xml"/><Relationship Id="rId2" Type="http://schemas.openxmlformats.org/officeDocument/2006/relationships/slideMaster" Target="../slideMasters/slideMaster4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55.xml.rels><?xml version="1.0" encoding="UTF-8" standalone="yes"?>
<Relationships xmlns="http://schemas.openxmlformats.org/package/2006/relationships"><Relationship Id="rId1" Type="http://schemas.openxmlformats.org/officeDocument/2006/relationships/tags" Target="../tags/tag357.xml"/><Relationship Id="rId2" Type="http://schemas.openxmlformats.org/officeDocument/2006/relationships/slideMaster" Target="../slideMasters/slideMaster48.xml"/></Relationships>
</file>

<file path=ppt/slideLayouts/_rels/slideLayout556.xml.rels><?xml version="1.0" encoding="UTF-8" standalone="yes"?>
<Relationships xmlns="http://schemas.openxmlformats.org/package/2006/relationships"><Relationship Id="rId1" Type="http://schemas.openxmlformats.org/officeDocument/2006/relationships/tags" Target="../tags/tag358.xml"/><Relationship Id="rId2" Type="http://schemas.openxmlformats.org/officeDocument/2006/relationships/slideMaster" Target="../slideMasters/slideMaster48.xml"/></Relationships>
</file>

<file path=ppt/slideLayouts/_rels/slideLayout557.xml.rels><?xml version="1.0" encoding="UTF-8" standalone="yes"?>
<Relationships xmlns="http://schemas.openxmlformats.org/package/2006/relationships"><Relationship Id="rId1" Type="http://schemas.openxmlformats.org/officeDocument/2006/relationships/tags" Target="../tags/tag359.xml"/><Relationship Id="rId2" Type="http://schemas.openxmlformats.org/officeDocument/2006/relationships/slideMaster" Target="../slideMasters/slideMaster4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71.xml.rels><?xml version="1.0" encoding="UTF-8" standalone="yes"?>
<Relationships xmlns="http://schemas.openxmlformats.org/package/2006/relationships"><Relationship Id="rId3" Type="http://schemas.openxmlformats.org/officeDocument/2006/relationships/tags" Target="../tags/tag370.xml"/><Relationship Id="rId4" Type="http://schemas.openxmlformats.org/officeDocument/2006/relationships/slideMaster" Target="../slideMasters/slideMaster50.xml"/><Relationship Id="rId1" Type="http://schemas.openxmlformats.org/officeDocument/2006/relationships/tags" Target="../tags/tag368.xml"/><Relationship Id="rId2" Type="http://schemas.openxmlformats.org/officeDocument/2006/relationships/tags" Target="../tags/tag369.xml"/></Relationships>
</file>

<file path=ppt/slideLayouts/_rels/slideLayout572.xml.rels><?xml version="1.0" encoding="UTF-8" standalone="yes"?>
<Relationships xmlns="http://schemas.openxmlformats.org/package/2006/relationships"><Relationship Id="rId3" Type="http://schemas.openxmlformats.org/officeDocument/2006/relationships/tags" Target="../tags/tag373.xml"/><Relationship Id="rId4" Type="http://schemas.openxmlformats.org/officeDocument/2006/relationships/slideMaster" Target="../slideMasters/slideMaster50.xml"/><Relationship Id="rId1" Type="http://schemas.openxmlformats.org/officeDocument/2006/relationships/tags" Target="../tags/tag371.xml"/><Relationship Id="rId2" Type="http://schemas.openxmlformats.org/officeDocument/2006/relationships/tags" Target="../tags/tag372.xml"/></Relationships>
</file>

<file path=ppt/slideLayouts/_rels/slideLayout573.xml.rels><?xml version="1.0" encoding="UTF-8" standalone="yes"?>
<Relationships xmlns="http://schemas.openxmlformats.org/package/2006/relationships"><Relationship Id="rId3" Type="http://schemas.openxmlformats.org/officeDocument/2006/relationships/tags" Target="../tags/tag376.xml"/><Relationship Id="rId4" Type="http://schemas.openxmlformats.org/officeDocument/2006/relationships/slideMaster" Target="../slideMasters/slideMaster50.xml"/><Relationship Id="rId1" Type="http://schemas.openxmlformats.org/officeDocument/2006/relationships/tags" Target="../tags/tag374.xml"/><Relationship Id="rId2" Type="http://schemas.openxmlformats.org/officeDocument/2006/relationships/tags" Target="../tags/tag375.xml"/></Relationships>
</file>

<file path=ppt/slideLayouts/_rels/slideLayout574.xml.rels><?xml version="1.0" encoding="UTF-8" standalone="yes"?>
<Relationships xmlns="http://schemas.openxmlformats.org/package/2006/relationships"><Relationship Id="rId3" Type="http://schemas.openxmlformats.org/officeDocument/2006/relationships/tags" Target="../tags/tag379.xml"/><Relationship Id="rId4" Type="http://schemas.openxmlformats.org/officeDocument/2006/relationships/slideMaster" Target="../slideMasters/slideMaster50.xml"/><Relationship Id="rId1" Type="http://schemas.openxmlformats.org/officeDocument/2006/relationships/tags" Target="../tags/tag377.xml"/><Relationship Id="rId2" Type="http://schemas.openxmlformats.org/officeDocument/2006/relationships/tags" Target="../tags/tag378.xml"/></Relationships>
</file>

<file path=ppt/slideLayouts/_rels/slideLayout575.xml.rels><?xml version="1.0" encoding="UTF-8" standalone="yes"?>
<Relationships xmlns="http://schemas.openxmlformats.org/package/2006/relationships"><Relationship Id="rId3" Type="http://schemas.openxmlformats.org/officeDocument/2006/relationships/tags" Target="../tags/tag382.xml"/><Relationship Id="rId4" Type="http://schemas.openxmlformats.org/officeDocument/2006/relationships/slideMaster" Target="../slideMasters/slideMaster50.xml"/><Relationship Id="rId1" Type="http://schemas.openxmlformats.org/officeDocument/2006/relationships/tags" Target="../tags/tag380.xml"/><Relationship Id="rId2" Type="http://schemas.openxmlformats.org/officeDocument/2006/relationships/tags" Target="../tags/tag381.xml"/></Relationships>
</file>

<file path=ppt/slideLayouts/_rels/slideLayout576.xml.rels><?xml version="1.0" encoding="UTF-8" standalone="yes"?>
<Relationships xmlns="http://schemas.openxmlformats.org/package/2006/relationships"><Relationship Id="rId3" Type="http://schemas.openxmlformats.org/officeDocument/2006/relationships/tags" Target="../tags/tag385.xml"/><Relationship Id="rId4" Type="http://schemas.openxmlformats.org/officeDocument/2006/relationships/slideMaster" Target="../slideMasters/slideMaster50.xml"/><Relationship Id="rId1" Type="http://schemas.openxmlformats.org/officeDocument/2006/relationships/tags" Target="../tags/tag383.xml"/><Relationship Id="rId2" Type="http://schemas.openxmlformats.org/officeDocument/2006/relationships/tags" Target="../tags/tag384.xml"/></Relationships>
</file>

<file path=ppt/slideLayouts/_rels/slideLayout577.xml.rels><?xml version="1.0" encoding="UTF-8" standalone="yes"?>
<Relationships xmlns="http://schemas.openxmlformats.org/package/2006/relationships"><Relationship Id="rId3" Type="http://schemas.openxmlformats.org/officeDocument/2006/relationships/tags" Target="../tags/tag388.xml"/><Relationship Id="rId4" Type="http://schemas.openxmlformats.org/officeDocument/2006/relationships/slideMaster" Target="../slideMasters/slideMaster50.xml"/><Relationship Id="rId1" Type="http://schemas.openxmlformats.org/officeDocument/2006/relationships/tags" Target="../tags/tag386.xml"/><Relationship Id="rId2" Type="http://schemas.openxmlformats.org/officeDocument/2006/relationships/tags" Target="../tags/tag387.xml"/></Relationships>
</file>

<file path=ppt/slideLayouts/_rels/slideLayout578.xml.rels><?xml version="1.0" encoding="UTF-8" standalone="yes"?>
<Relationships xmlns="http://schemas.openxmlformats.org/package/2006/relationships"><Relationship Id="rId3" Type="http://schemas.openxmlformats.org/officeDocument/2006/relationships/tags" Target="../tags/tag391.xml"/><Relationship Id="rId4" Type="http://schemas.openxmlformats.org/officeDocument/2006/relationships/slideMaster" Target="../slideMasters/slideMaster50.xml"/><Relationship Id="rId1" Type="http://schemas.openxmlformats.org/officeDocument/2006/relationships/tags" Target="../tags/tag389.xml"/><Relationship Id="rId2" Type="http://schemas.openxmlformats.org/officeDocument/2006/relationships/tags" Target="../tags/tag390.xml"/></Relationships>
</file>

<file path=ppt/slideLayouts/_rels/slideLayout579.xml.rels><?xml version="1.0" encoding="UTF-8" standalone="yes"?>
<Relationships xmlns="http://schemas.openxmlformats.org/package/2006/relationships"><Relationship Id="rId3" Type="http://schemas.openxmlformats.org/officeDocument/2006/relationships/tags" Target="../tags/tag394.xml"/><Relationship Id="rId4" Type="http://schemas.openxmlformats.org/officeDocument/2006/relationships/slideMaster" Target="../slideMasters/slideMaster50.xml"/><Relationship Id="rId1" Type="http://schemas.openxmlformats.org/officeDocument/2006/relationships/tags" Target="../tags/tag392.xml"/><Relationship Id="rId2" Type="http://schemas.openxmlformats.org/officeDocument/2006/relationships/tags" Target="../tags/tag39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3" Type="http://schemas.openxmlformats.org/officeDocument/2006/relationships/tags" Target="../tags/tag397.xml"/><Relationship Id="rId4" Type="http://schemas.openxmlformats.org/officeDocument/2006/relationships/slideMaster" Target="../slideMasters/slideMaster50.xml"/><Relationship Id="rId1" Type="http://schemas.openxmlformats.org/officeDocument/2006/relationships/tags" Target="../tags/tag395.xml"/><Relationship Id="rId2" Type="http://schemas.openxmlformats.org/officeDocument/2006/relationships/tags" Target="../tags/tag396.xml"/></Relationships>
</file>

<file path=ppt/slideLayouts/_rels/slideLayout581.xml.rels><?xml version="1.0" encoding="UTF-8" standalone="yes"?>
<Relationships xmlns="http://schemas.openxmlformats.org/package/2006/relationships"><Relationship Id="rId3" Type="http://schemas.openxmlformats.org/officeDocument/2006/relationships/tags" Target="../tags/tag400.xml"/><Relationship Id="rId4" Type="http://schemas.openxmlformats.org/officeDocument/2006/relationships/slideMaster" Target="../slideMasters/slideMaster50.xml"/><Relationship Id="rId1" Type="http://schemas.openxmlformats.org/officeDocument/2006/relationships/tags" Target="../tags/tag398.xml"/><Relationship Id="rId2" Type="http://schemas.openxmlformats.org/officeDocument/2006/relationships/tags" Target="../tags/tag39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95.xml.rels><?xml version="1.0" encoding="UTF-8" standalone="yes"?>
<Relationships xmlns="http://schemas.openxmlformats.org/package/2006/relationships"><Relationship Id="rId3" Type="http://schemas.openxmlformats.org/officeDocument/2006/relationships/tags" Target="../tags/tag411.xml"/><Relationship Id="rId4" Type="http://schemas.openxmlformats.org/officeDocument/2006/relationships/slideMaster" Target="../slideMasters/slideMaster52.xml"/><Relationship Id="rId1" Type="http://schemas.openxmlformats.org/officeDocument/2006/relationships/tags" Target="../tags/tag409.xml"/><Relationship Id="rId2" Type="http://schemas.openxmlformats.org/officeDocument/2006/relationships/tags" Target="../tags/tag410.xml"/></Relationships>
</file>

<file path=ppt/slideLayouts/_rels/slideLayout596.xml.rels><?xml version="1.0" encoding="UTF-8" standalone="yes"?>
<Relationships xmlns="http://schemas.openxmlformats.org/package/2006/relationships"><Relationship Id="rId3" Type="http://schemas.openxmlformats.org/officeDocument/2006/relationships/tags" Target="../tags/tag414.xml"/><Relationship Id="rId4" Type="http://schemas.openxmlformats.org/officeDocument/2006/relationships/slideMaster" Target="../slideMasters/slideMaster52.xml"/><Relationship Id="rId1" Type="http://schemas.openxmlformats.org/officeDocument/2006/relationships/tags" Target="../tags/tag412.xml"/><Relationship Id="rId2" Type="http://schemas.openxmlformats.org/officeDocument/2006/relationships/tags" Target="../tags/tag413.xml"/></Relationships>
</file>

<file path=ppt/slideLayouts/_rels/slideLayout597.xml.rels><?xml version="1.0" encoding="UTF-8" standalone="yes"?>
<Relationships xmlns="http://schemas.openxmlformats.org/package/2006/relationships"><Relationship Id="rId3" Type="http://schemas.openxmlformats.org/officeDocument/2006/relationships/tags" Target="../tags/tag417.xml"/><Relationship Id="rId4" Type="http://schemas.openxmlformats.org/officeDocument/2006/relationships/slideMaster" Target="../slideMasters/slideMaster52.xml"/><Relationship Id="rId1" Type="http://schemas.openxmlformats.org/officeDocument/2006/relationships/tags" Target="../tags/tag415.xml"/><Relationship Id="rId2" Type="http://schemas.openxmlformats.org/officeDocument/2006/relationships/tags" Target="../tags/tag416.xml"/></Relationships>
</file>

<file path=ppt/slideLayouts/_rels/slideLayout598.xml.rels><?xml version="1.0" encoding="UTF-8" standalone="yes"?>
<Relationships xmlns="http://schemas.openxmlformats.org/package/2006/relationships"><Relationship Id="rId3" Type="http://schemas.openxmlformats.org/officeDocument/2006/relationships/tags" Target="../tags/tag420.xml"/><Relationship Id="rId4" Type="http://schemas.openxmlformats.org/officeDocument/2006/relationships/slideMaster" Target="../slideMasters/slideMaster52.xml"/><Relationship Id="rId1" Type="http://schemas.openxmlformats.org/officeDocument/2006/relationships/tags" Target="../tags/tag418.xml"/><Relationship Id="rId2" Type="http://schemas.openxmlformats.org/officeDocument/2006/relationships/tags" Target="../tags/tag419.xml"/></Relationships>
</file>

<file path=ppt/slideLayouts/_rels/slideLayout599.xml.rels><?xml version="1.0" encoding="UTF-8" standalone="yes"?>
<Relationships xmlns="http://schemas.openxmlformats.org/package/2006/relationships"><Relationship Id="rId3" Type="http://schemas.openxmlformats.org/officeDocument/2006/relationships/tags" Target="../tags/tag423.xml"/><Relationship Id="rId4" Type="http://schemas.openxmlformats.org/officeDocument/2006/relationships/slideMaster" Target="../slideMasters/slideMaster52.xml"/><Relationship Id="rId1" Type="http://schemas.openxmlformats.org/officeDocument/2006/relationships/tags" Target="../tags/tag421.xml"/><Relationship Id="rId2" Type="http://schemas.openxmlformats.org/officeDocument/2006/relationships/tags" Target="../tags/tag42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3" Type="http://schemas.openxmlformats.org/officeDocument/2006/relationships/tags" Target="../tags/tag426.xml"/><Relationship Id="rId4" Type="http://schemas.openxmlformats.org/officeDocument/2006/relationships/slideMaster" Target="../slideMasters/slideMaster52.xml"/><Relationship Id="rId1" Type="http://schemas.openxmlformats.org/officeDocument/2006/relationships/tags" Target="../tags/tag424.xml"/><Relationship Id="rId2" Type="http://schemas.openxmlformats.org/officeDocument/2006/relationships/tags" Target="../tags/tag425.xml"/></Relationships>
</file>

<file path=ppt/slideLayouts/_rels/slideLayout601.xml.rels><?xml version="1.0" encoding="UTF-8" standalone="yes"?>
<Relationships xmlns="http://schemas.openxmlformats.org/package/2006/relationships"><Relationship Id="rId3" Type="http://schemas.openxmlformats.org/officeDocument/2006/relationships/tags" Target="../tags/tag429.xml"/><Relationship Id="rId4" Type="http://schemas.openxmlformats.org/officeDocument/2006/relationships/slideMaster" Target="../slideMasters/slideMaster52.xml"/><Relationship Id="rId1" Type="http://schemas.openxmlformats.org/officeDocument/2006/relationships/tags" Target="../tags/tag427.xml"/><Relationship Id="rId2" Type="http://schemas.openxmlformats.org/officeDocument/2006/relationships/tags" Target="../tags/tag428.xml"/></Relationships>
</file>

<file path=ppt/slideLayouts/_rels/slideLayout602.xml.rels><?xml version="1.0" encoding="UTF-8" standalone="yes"?>
<Relationships xmlns="http://schemas.openxmlformats.org/package/2006/relationships"><Relationship Id="rId3" Type="http://schemas.openxmlformats.org/officeDocument/2006/relationships/tags" Target="../tags/tag432.xml"/><Relationship Id="rId4" Type="http://schemas.openxmlformats.org/officeDocument/2006/relationships/slideMaster" Target="../slideMasters/slideMaster52.xml"/><Relationship Id="rId1" Type="http://schemas.openxmlformats.org/officeDocument/2006/relationships/tags" Target="../tags/tag430.xml"/><Relationship Id="rId2" Type="http://schemas.openxmlformats.org/officeDocument/2006/relationships/tags" Target="../tags/tag431.xml"/></Relationships>
</file>

<file path=ppt/slideLayouts/_rels/slideLayout603.xml.rels><?xml version="1.0" encoding="UTF-8" standalone="yes"?>
<Relationships xmlns="http://schemas.openxmlformats.org/package/2006/relationships"><Relationship Id="rId3" Type="http://schemas.openxmlformats.org/officeDocument/2006/relationships/tags" Target="../tags/tag435.xml"/><Relationship Id="rId4" Type="http://schemas.openxmlformats.org/officeDocument/2006/relationships/slideMaster" Target="../slideMasters/slideMaster52.xml"/><Relationship Id="rId1" Type="http://schemas.openxmlformats.org/officeDocument/2006/relationships/tags" Target="../tags/tag433.xml"/><Relationship Id="rId2" Type="http://schemas.openxmlformats.org/officeDocument/2006/relationships/tags" Target="../tags/tag434.xml"/></Relationships>
</file>

<file path=ppt/slideLayouts/_rels/slideLayout604.xml.rels><?xml version="1.0" encoding="UTF-8" standalone="yes"?>
<Relationships xmlns="http://schemas.openxmlformats.org/package/2006/relationships"><Relationship Id="rId3" Type="http://schemas.openxmlformats.org/officeDocument/2006/relationships/tags" Target="../tags/tag438.xml"/><Relationship Id="rId4" Type="http://schemas.openxmlformats.org/officeDocument/2006/relationships/slideMaster" Target="../slideMasters/slideMaster52.xml"/><Relationship Id="rId1" Type="http://schemas.openxmlformats.org/officeDocument/2006/relationships/tags" Target="../tags/tag436.xml"/><Relationship Id="rId2" Type="http://schemas.openxmlformats.org/officeDocument/2006/relationships/tags" Target="../tags/tag437.xml"/></Relationships>
</file>

<file path=ppt/slideLayouts/_rels/slideLayout605.xml.rels><?xml version="1.0" encoding="UTF-8" standalone="yes"?>
<Relationships xmlns="http://schemas.openxmlformats.org/package/2006/relationships"><Relationship Id="rId3" Type="http://schemas.openxmlformats.org/officeDocument/2006/relationships/tags" Target="../tags/tag441.xml"/><Relationship Id="rId4" Type="http://schemas.openxmlformats.org/officeDocument/2006/relationships/slideMaster" Target="../slideMasters/slideMaster52.xml"/><Relationship Id="rId1" Type="http://schemas.openxmlformats.org/officeDocument/2006/relationships/tags" Target="../tags/tag439.xml"/><Relationship Id="rId2" Type="http://schemas.openxmlformats.org/officeDocument/2006/relationships/tags" Target="../tags/tag44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32.xml.rels><?xml version="1.0" encoding="UTF-8" standalone="yes"?>
<Relationships xmlns="http://schemas.openxmlformats.org/package/2006/relationships"><Relationship Id="rId1" Type="http://schemas.openxmlformats.org/officeDocument/2006/relationships/tags" Target="../tags/tag455.xml"/><Relationship Id="rId2" Type="http://schemas.openxmlformats.org/officeDocument/2006/relationships/tags" Target="../tags/tag456.xml"/><Relationship Id="rId3" Type="http://schemas.openxmlformats.org/officeDocument/2006/relationships/slideMaster" Target="../slideMasters/slideMaster55.xml"/></Relationships>
</file>

<file path=ppt/slideLayouts/_rels/slideLayout633.xml.rels><?xml version="1.0" encoding="UTF-8" standalone="yes"?>
<Relationships xmlns="http://schemas.openxmlformats.org/package/2006/relationships"><Relationship Id="rId1" Type="http://schemas.openxmlformats.org/officeDocument/2006/relationships/tags" Target="../tags/tag457.xml"/><Relationship Id="rId2" Type="http://schemas.openxmlformats.org/officeDocument/2006/relationships/tags" Target="../tags/tag458.xml"/><Relationship Id="rId3" Type="http://schemas.openxmlformats.org/officeDocument/2006/relationships/slideMaster" Target="../slideMasters/slideMaster55.xml"/></Relationships>
</file>

<file path=ppt/slideLayouts/_rels/slideLayout634.xml.rels><?xml version="1.0" encoding="UTF-8" standalone="yes"?>
<Relationships xmlns="http://schemas.openxmlformats.org/package/2006/relationships"><Relationship Id="rId1" Type="http://schemas.openxmlformats.org/officeDocument/2006/relationships/tags" Target="../tags/tag467.xml"/><Relationship Id="rId2" Type="http://schemas.openxmlformats.org/officeDocument/2006/relationships/tags" Target="../tags/tag468.xml"/><Relationship Id="rId3" Type="http://schemas.openxmlformats.org/officeDocument/2006/relationships/slideMaster" Target="../slideMasters/slideMaster56.xml"/></Relationships>
</file>

<file path=ppt/slideLayouts/_rels/slideLayout635.xml.rels><?xml version="1.0" encoding="UTF-8" standalone="yes"?>
<Relationships xmlns="http://schemas.openxmlformats.org/package/2006/relationships"><Relationship Id="rId1" Type="http://schemas.openxmlformats.org/officeDocument/2006/relationships/tags" Target="../tags/tag469.xml"/><Relationship Id="rId2" Type="http://schemas.openxmlformats.org/officeDocument/2006/relationships/tags" Target="../tags/tag470.xml"/><Relationship Id="rId3" Type="http://schemas.openxmlformats.org/officeDocument/2006/relationships/slideMaster" Target="../slideMasters/slideMaster56.xml"/></Relationships>
</file>

<file path=ppt/slideLayouts/_rels/slideLayout636.xml.rels><?xml version="1.0" encoding="UTF-8" standalone="yes"?>
<Relationships xmlns="http://schemas.openxmlformats.org/package/2006/relationships"><Relationship Id="rId1" Type="http://schemas.openxmlformats.org/officeDocument/2006/relationships/tags" Target="../tags/tag471.xml"/><Relationship Id="rId2" Type="http://schemas.openxmlformats.org/officeDocument/2006/relationships/tags" Target="../tags/tag472.xml"/><Relationship Id="rId3" Type="http://schemas.openxmlformats.org/officeDocument/2006/relationships/slideMaster" Target="../slideMasters/slideMaster56.xml"/></Relationships>
</file>

<file path=ppt/slideLayouts/_rels/slideLayout637.xml.rels><?xml version="1.0" encoding="UTF-8" standalone="yes"?>
<Relationships xmlns="http://schemas.openxmlformats.org/package/2006/relationships"><Relationship Id="rId1" Type="http://schemas.openxmlformats.org/officeDocument/2006/relationships/tags" Target="../tags/tag473.xml"/><Relationship Id="rId2" Type="http://schemas.openxmlformats.org/officeDocument/2006/relationships/tags" Target="../tags/tag474.xml"/><Relationship Id="rId3" Type="http://schemas.openxmlformats.org/officeDocument/2006/relationships/slideMaster" Target="../slideMasters/slideMaster56.xml"/></Relationships>
</file>

<file path=ppt/slideLayouts/_rels/slideLayout638.xml.rels><?xml version="1.0" encoding="UTF-8" standalone="yes"?>
<Relationships xmlns="http://schemas.openxmlformats.org/package/2006/relationships"><Relationship Id="rId1" Type="http://schemas.openxmlformats.org/officeDocument/2006/relationships/tags" Target="../tags/tag475.xml"/><Relationship Id="rId2" Type="http://schemas.openxmlformats.org/officeDocument/2006/relationships/tags" Target="../tags/tag476.xml"/><Relationship Id="rId3" Type="http://schemas.openxmlformats.org/officeDocument/2006/relationships/slideMaster" Target="../slideMasters/slideMaster56.xml"/></Relationships>
</file>

<file path=ppt/slideLayouts/_rels/slideLayout639.xml.rels><?xml version="1.0" encoding="UTF-8" standalone="yes"?>
<Relationships xmlns="http://schemas.openxmlformats.org/package/2006/relationships"><Relationship Id="rId1" Type="http://schemas.openxmlformats.org/officeDocument/2006/relationships/tags" Target="../tags/tag477.xml"/><Relationship Id="rId2" Type="http://schemas.openxmlformats.org/officeDocument/2006/relationships/tags" Target="../tags/tag478.xml"/><Relationship Id="rId3" Type="http://schemas.openxmlformats.org/officeDocument/2006/relationships/slideMaster" Target="../slideMasters/slideMaster5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tags" Target="../tags/tag479.xml"/><Relationship Id="rId2" Type="http://schemas.openxmlformats.org/officeDocument/2006/relationships/tags" Target="../tags/tag480.xml"/><Relationship Id="rId3" Type="http://schemas.openxmlformats.org/officeDocument/2006/relationships/slideMaster" Target="../slideMasters/slideMaster56.xml"/></Relationships>
</file>

<file path=ppt/slideLayouts/_rels/slideLayout641.xml.rels><?xml version="1.0" encoding="UTF-8" standalone="yes"?>
<Relationships xmlns="http://schemas.openxmlformats.org/package/2006/relationships"><Relationship Id="rId1" Type="http://schemas.openxmlformats.org/officeDocument/2006/relationships/tags" Target="../tags/tag481.xml"/><Relationship Id="rId2" Type="http://schemas.openxmlformats.org/officeDocument/2006/relationships/tags" Target="../tags/tag482.xml"/><Relationship Id="rId3" Type="http://schemas.openxmlformats.org/officeDocument/2006/relationships/slideMaster" Target="../slideMasters/slideMaster56.xml"/></Relationships>
</file>

<file path=ppt/slideLayouts/_rels/slideLayout642.xml.rels><?xml version="1.0" encoding="UTF-8" standalone="yes"?>
<Relationships xmlns="http://schemas.openxmlformats.org/package/2006/relationships"><Relationship Id="rId1" Type="http://schemas.openxmlformats.org/officeDocument/2006/relationships/tags" Target="../tags/tag483.xml"/><Relationship Id="rId2" Type="http://schemas.openxmlformats.org/officeDocument/2006/relationships/tags" Target="../tags/tag484.xml"/><Relationship Id="rId3" Type="http://schemas.openxmlformats.org/officeDocument/2006/relationships/slideMaster" Target="../slideMasters/slideMaster56.xml"/></Relationships>
</file>

<file path=ppt/slideLayouts/_rels/slideLayout643.xml.rels><?xml version="1.0" encoding="UTF-8" standalone="yes"?>
<Relationships xmlns="http://schemas.openxmlformats.org/package/2006/relationships"><Relationship Id="rId1" Type="http://schemas.openxmlformats.org/officeDocument/2006/relationships/tags" Target="../tags/tag485.xml"/><Relationship Id="rId2" Type="http://schemas.openxmlformats.org/officeDocument/2006/relationships/tags" Target="../tags/tag486.xml"/><Relationship Id="rId3" Type="http://schemas.openxmlformats.org/officeDocument/2006/relationships/slideMaster" Target="../slideMasters/slideMaster56.xml"/></Relationships>
</file>

<file path=ppt/slideLayouts/_rels/slideLayout644.xml.rels><?xml version="1.0" encoding="UTF-8" standalone="yes"?>
<Relationships xmlns="http://schemas.openxmlformats.org/package/2006/relationships"><Relationship Id="rId1" Type="http://schemas.openxmlformats.org/officeDocument/2006/relationships/tags" Target="../tags/tag487.xml"/><Relationship Id="rId2" Type="http://schemas.openxmlformats.org/officeDocument/2006/relationships/tags" Target="../tags/tag488.xml"/><Relationship Id="rId3" Type="http://schemas.openxmlformats.org/officeDocument/2006/relationships/slideMaster" Target="../slideMasters/slideMaster56.xml"/></Relationships>
</file>

<file path=ppt/slideLayouts/_rels/slideLayout645.xml.rels><?xml version="1.0" encoding="UTF-8" standalone="yes"?>
<Relationships xmlns="http://schemas.openxmlformats.org/package/2006/relationships"><Relationship Id="rId3" Type="http://schemas.openxmlformats.org/officeDocument/2006/relationships/tags" Target="../tags/tag508.xml"/><Relationship Id="rId4" Type="http://schemas.openxmlformats.org/officeDocument/2006/relationships/slideMaster" Target="../slideMasters/slideMaster57.xml"/><Relationship Id="rId1" Type="http://schemas.openxmlformats.org/officeDocument/2006/relationships/tags" Target="../tags/tag506.xml"/><Relationship Id="rId2" Type="http://schemas.openxmlformats.org/officeDocument/2006/relationships/tags" Target="../tags/tag507.xml"/></Relationships>
</file>

<file path=ppt/slideLayouts/_rels/slideLayout646.xml.rels><?xml version="1.0" encoding="UTF-8" standalone="yes"?>
<Relationships xmlns="http://schemas.openxmlformats.org/package/2006/relationships"><Relationship Id="rId1" Type="http://schemas.openxmlformats.org/officeDocument/2006/relationships/tags" Target="../tags/tag509.xml"/><Relationship Id="rId2" Type="http://schemas.openxmlformats.org/officeDocument/2006/relationships/slideMaster" Target="../slideMasters/slideMaster57.xml"/></Relationships>
</file>

<file path=ppt/slideLayouts/_rels/slideLayout647.xml.rels><?xml version="1.0" encoding="UTF-8" standalone="yes"?>
<Relationships xmlns="http://schemas.openxmlformats.org/package/2006/relationships"><Relationship Id="rId1" Type="http://schemas.openxmlformats.org/officeDocument/2006/relationships/tags" Target="../tags/tag510.xml"/><Relationship Id="rId2" Type="http://schemas.openxmlformats.org/officeDocument/2006/relationships/slideMaster" Target="../slideMasters/slideMaster57.xml"/></Relationships>
</file>

<file path=ppt/slideLayouts/_rels/slideLayout648.xml.rels><?xml version="1.0" encoding="UTF-8" standalone="yes"?>
<Relationships xmlns="http://schemas.openxmlformats.org/package/2006/relationships"><Relationship Id="rId1" Type="http://schemas.openxmlformats.org/officeDocument/2006/relationships/tags" Target="../tags/tag511.xml"/><Relationship Id="rId2" Type="http://schemas.openxmlformats.org/officeDocument/2006/relationships/slideMaster" Target="../slideMasters/slideMaster57.xml"/></Relationships>
</file>

<file path=ppt/slideLayouts/_rels/slideLayout649.xml.rels><?xml version="1.0" encoding="UTF-8" standalone="yes"?>
<Relationships xmlns="http://schemas.openxmlformats.org/package/2006/relationships"><Relationship Id="rId1" Type="http://schemas.openxmlformats.org/officeDocument/2006/relationships/tags" Target="../tags/tag512.xml"/><Relationship Id="rId2" Type="http://schemas.openxmlformats.org/officeDocument/2006/relationships/slideMaster" Target="../slideMasters/slideMaster5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tags" Target="../tags/tag513.xml"/><Relationship Id="rId2" Type="http://schemas.openxmlformats.org/officeDocument/2006/relationships/slideMaster" Target="../slideMasters/slideMaster57.xml"/></Relationships>
</file>

<file path=ppt/slideLayouts/_rels/slideLayout651.xml.rels><?xml version="1.0" encoding="UTF-8" standalone="yes"?>
<Relationships xmlns="http://schemas.openxmlformats.org/package/2006/relationships"><Relationship Id="rId1" Type="http://schemas.openxmlformats.org/officeDocument/2006/relationships/tags" Target="../tags/tag514.xml"/><Relationship Id="rId2" Type="http://schemas.openxmlformats.org/officeDocument/2006/relationships/slideMaster" Target="../slideMasters/slideMaster57.xml"/></Relationships>
</file>

<file path=ppt/slideLayouts/_rels/slideLayout652.xml.rels><?xml version="1.0" encoding="UTF-8" standalone="yes"?>
<Relationships xmlns="http://schemas.openxmlformats.org/package/2006/relationships"><Relationship Id="rId1" Type="http://schemas.openxmlformats.org/officeDocument/2006/relationships/tags" Target="../tags/tag515.xml"/><Relationship Id="rId2" Type="http://schemas.openxmlformats.org/officeDocument/2006/relationships/slideMaster" Target="../slideMasters/slideMaster57.xml"/></Relationships>
</file>

<file path=ppt/slideLayouts/_rels/slideLayout653.xml.rels><?xml version="1.0" encoding="UTF-8" standalone="yes"?>
<Relationships xmlns="http://schemas.openxmlformats.org/package/2006/relationships"><Relationship Id="rId1" Type="http://schemas.openxmlformats.org/officeDocument/2006/relationships/tags" Target="../tags/tag516.xml"/><Relationship Id="rId2" Type="http://schemas.openxmlformats.org/officeDocument/2006/relationships/slideMaster" Target="../slideMasters/slideMaster57.xml"/></Relationships>
</file>

<file path=ppt/slideLayouts/_rels/slideLayout654.xml.rels><?xml version="1.0" encoding="UTF-8" standalone="yes"?>
<Relationships xmlns="http://schemas.openxmlformats.org/package/2006/relationships"><Relationship Id="rId1" Type="http://schemas.openxmlformats.org/officeDocument/2006/relationships/tags" Target="../tags/tag517.xml"/><Relationship Id="rId2" Type="http://schemas.openxmlformats.org/officeDocument/2006/relationships/slideMaster" Target="../slideMasters/slideMaster57.xml"/></Relationships>
</file>

<file path=ppt/slideLayouts/_rels/slideLayout655.xml.rels><?xml version="1.0" encoding="UTF-8" standalone="yes"?>
<Relationships xmlns="http://schemas.openxmlformats.org/package/2006/relationships"><Relationship Id="rId1" Type="http://schemas.openxmlformats.org/officeDocument/2006/relationships/tags" Target="../tags/tag518.xml"/><Relationship Id="rId2" Type="http://schemas.openxmlformats.org/officeDocument/2006/relationships/slideMaster" Target="../slideMasters/slideMaster57.xml"/></Relationships>
</file>

<file path=ppt/slideLayouts/_rels/slideLayout656.xml.rels><?xml version="1.0" encoding="UTF-8" standalone="yes"?>
<Relationships xmlns="http://schemas.openxmlformats.org/package/2006/relationships"><Relationship Id="rId1" Type="http://schemas.openxmlformats.org/officeDocument/2006/relationships/tags" Target="../tags/tag519.xml"/><Relationship Id="rId2" Type="http://schemas.openxmlformats.org/officeDocument/2006/relationships/slideMaster" Target="../slideMasters/slideMaster5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71.xml.rels><?xml version="1.0" encoding="UTF-8" standalone="yes"?>
<Relationships xmlns="http://schemas.openxmlformats.org/package/2006/relationships"><Relationship Id="rId3" Type="http://schemas.openxmlformats.org/officeDocument/2006/relationships/tags" Target="../tags/tag525.xml"/><Relationship Id="rId4" Type="http://schemas.openxmlformats.org/officeDocument/2006/relationships/slideMaster" Target="../slideMasters/slideMaster58.xml"/><Relationship Id="rId1" Type="http://schemas.openxmlformats.org/officeDocument/2006/relationships/tags" Target="../tags/tag523.xml"/><Relationship Id="rId2" Type="http://schemas.openxmlformats.org/officeDocument/2006/relationships/tags" Target="../tags/tag524.xml"/></Relationships>
</file>

<file path=ppt/slideLayouts/_rels/slideLayout672.xml.rels><?xml version="1.0" encoding="UTF-8" standalone="yes"?>
<Relationships xmlns="http://schemas.openxmlformats.org/package/2006/relationships"><Relationship Id="rId3" Type="http://schemas.openxmlformats.org/officeDocument/2006/relationships/tags" Target="../tags/tag528.xml"/><Relationship Id="rId4" Type="http://schemas.openxmlformats.org/officeDocument/2006/relationships/slideMaster" Target="../slideMasters/slideMaster58.xml"/><Relationship Id="rId1" Type="http://schemas.openxmlformats.org/officeDocument/2006/relationships/tags" Target="../tags/tag526.xml"/><Relationship Id="rId2" Type="http://schemas.openxmlformats.org/officeDocument/2006/relationships/tags" Target="../tags/tag527.xml"/></Relationships>
</file>

<file path=ppt/slideLayouts/_rels/slideLayout673.xml.rels><?xml version="1.0" encoding="UTF-8" standalone="yes"?>
<Relationships xmlns="http://schemas.openxmlformats.org/package/2006/relationships"><Relationship Id="rId1" Type="http://schemas.openxmlformats.org/officeDocument/2006/relationships/tags" Target="../tags/tag534.xml"/><Relationship Id="rId2" Type="http://schemas.openxmlformats.org/officeDocument/2006/relationships/slideMaster" Target="../slideMasters/slideMaster59.xml"/></Relationships>
</file>

<file path=ppt/slideLayouts/_rels/slideLayout674.xml.rels><?xml version="1.0" encoding="UTF-8" standalone="yes"?>
<Relationships xmlns="http://schemas.openxmlformats.org/package/2006/relationships"><Relationship Id="rId1" Type="http://schemas.openxmlformats.org/officeDocument/2006/relationships/tags" Target="../tags/tag535.xml"/><Relationship Id="rId2" Type="http://schemas.openxmlformats.org/officeDocument/2006/relationships/slideMaster" Target="../slideMasters/slideMaster59.xml"/></Relationships>
</file>

<file path=ppt/slideLayouts/_rels/slideLayout675.xml.rels><?xml version="1.0" encoding="UTF-8" standalone="yes"?>
<Relationships xmlns="http://schemas.openxmlformats.org/package/2006/relationships"><Relationship Id="rId1" Type="http://schemas.openxmlformats.org/officeDocument/2006/relationships/tags" Target="../tags/tag536.xml"/><Relationship Id="rId2" Type="http://schemas.openxmlformats.org/officeDocument/2006/relationships/slideMaster" Target="../slideMasters/slideMaster59.xml"/></Relationships>
</file>

<file path=ppt/slideLayouts/_rels/slideLayout676.xml.rels><?xml version="1.0" encoding="UTF-8" standalone="yes"?>
<Relationships xmlns="http://schemas.openxmlformats.org/package/2006/relationships"><Relationship Id="rId1" Type="http://schemas.openxmlformats.org/officeDocument/2006/relationships/tags" Target="../tags/tag537.xml"/><Relationship Id="rId2" Type="http://schemas.openxmlformats.org/officeDocument/2006/relationships/slideMaster" Target="../slideMasters/slideMaster59.xml"/></Relationships>
</file>

<file path=ppt/slideLayouts/_rels/slideLayout677.xml.rels><?xml version="1.0" encoding="UTF-8" standalone="yes"?>
<Relationships xmlns="http://schemas.openxmlformats.org/package/2006/relationships"><Relationship Id="rId1" Type="http://schemas.openxmlformats.org/officeDocument/2006/relationships/tags" Target="../tags/tag538.xml"/><Relationship Id="rId2" Type="http://schemas.openxmlformats.org/officeDocument/2006/relationships/slideMaster" Target="../slideMasters/slideMaster59.xml"/></Relationships>
</file>

<file path=ppt/slideLayouts/_rels/slideLayout678.xml.rels><?xml version="1.0" encoding="UTF-8" standalone="yes"?>
<Relationships xmlns="http://schemas.openxmlformats.org/package/2006/relationships"><Relationship Id="rId1" Type="http://schemas.openxmlformats.org/officeDocument/2006/relationships/tags" Target="../tags/tag539.xml"/><Relationship Id="rId2" Type="http://schemas.openxmlformats.org/officeDocument/2006/relationships/slideMaster" Target="../slideMasters/slideMaster59.xml"/></Relationships>
</file>

<file path=ppt/slideLayouts/_rels/slideLayout679.xml.rels><?xml version="1.0" encoding="UTF-8" standalone="yes"?>
<Relationships xmlns="http://schemas.openxmlformats.org/package/2006/relationships"><Relationship Id="rId1" Type="http://schemas.openxmlformats.org/officeDocument/2006/relationships/tags" Target="../tags/tag540.xml"/><Relationship Id="rId2" Type="http://schemas.openxmlformats.org/officeDocument/2006/relationships/slideMaster" Target="../slideMasters/slideMaster5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tags" Target="../tags/tag541.xml"/><Relationship Id="rId2" Type="http://schemas.openxmlformats.org/officeDocument/2006/relationships/slideMaster" Target="../slideMasters/slideMaster59.xml"/></Relationships>
</file>

<file path=ppt/slideLayouts/_rels/slideLayout681.xml.rels><?xml version="1.0" encoding="UTF-8" standalone="yes"?>
<Relationships xmlns="http://schemas.openxmlformats.org/package/2006/relationships"><Relationship Id="rId1" Type="http://schemas.openxmlformats.org/officeDocument/2006/relationships/tags" Target="../tags/tag542.xml"/><Relationship Id="rId2" Type="http://schemas.openxmlformats.org/officeDocument/2006/relationships/slideMaster" Target="../slideMasters/slideMaster59.xml"/></Relationships>
</file>

<file path=ppt/slideLayouts/_rels/slideLayout682.xml.rels><?xml version="1.0" encoding="UTF-8" standalone="yes"?>
<Relationships xmlns="http://schemas.openxmlformats.org/package/2006/relationships"><Relationship Id="rId1" Type="http://schemas.openxmlformats.org/officeDocument/2006/relationships/tags" Target="../tags/tag543.xml"/><Relationship Id="rId2" Type="http://schemas.openxmlformats.org/officeDocument/2006/relationships/slideMaster" Target="../slideMasters/slideMaster59.xml"/></Relationships>
</file>

<file path=ppt/slideLayouts/_rels/slideLayout683.xml.rels><?xml version="1.0" encoding="UTF-8" standalone="yes"?>
<Relationships xmlns="http://schemas.openxmlformats.org/package/2006/relationships"><Relationship Id="rId1" Type="http://schemas.openxmlformats.org/officeDocument/2006/relationships/tags" Target="../tags/tag544.xml"/><Relationship Id="rId2" Type="http://schemas.openxmlformats.org/officeDocument/2006/relationships/slideMaster" Target="../slideMasters/slideMaster59.xml"/></Relationships>
</file>

<file path=ppt/slideLayouts/_rels/slideLayout684.xml.rels><?xml version="1.0" encoding="UTF-8" standalone="yes"?>
<Relationships xmlns="http://schemas.openxmlformats.org/package/2006/relationships"><Relationship Id="rId3" Type="http://schemas.openxmlformats.org/officeDocument/2006/relationships/tags" Target="../tags/tag547.xml"/><Relationship Id="rId4" Type="http://schemas.openxmlformats.org/officeDocument/2006/relationships/slideMaster" Target="../slideMasters/slideMaster59.xml"/><Relationship Id="rId1" Type="http://schemas.openxmlformats.org/officeDocument/2006/relationships/tags" Target="../tags/tag545.xml"/><Relationship Id="rId2" Type="http://schemas.openxmlformats.org/officeDocument/2006/relationships/tags" Target="../tags/tag546.xml"/></Relationships>
</file>

<file path=ppt/slideLayouts/_rels/slideLayout685.xml.rels><?xml version="1.0" encoding="UTF-8" standalone="yes"?>
<Relationships xmlns="http://schemas.openxmlformats.org/package/2006/relationships"><Relationship Id="rId3" Type="http://schemas.openxmlformats.org/officeDocument/2006/relationships/tags" Target="../tags/tag550.xml"/><Relationship Id="rId4" Type="http://schemas.openxmlformats.org/officeDocument/2006/relationships/slideMaster" Target="../slideMasters/slideMaster59.xml"/><Relationship Id="rId1" Type="http://schemas.openxmlformats.org/officeDocument/2006/relationships/tags" Target="../tags/tag548.xml"/><Relationship Id="rId2" Type="http://schemas.openxmlformats.org/officeDocument/2006/relationships/tags" Target="../tags/tag549.xml"/></Relationships>
</file>

<file path=ppt/slideLayouts/_rels/slideLayout686.xml.rels><?xml version="1.0" encoding="UTF-8" standalone="yes"?>
<Relationships xmlns="http://schemas.openxmlformats.org/package/2006/relationships"><Relationship Id="rId3" Type="http://schemas.openxmlformats.org/officeDocument/2006/relationships/tags" Target="../tags/tag553.xml"/><Relationship Id="rId4" Type="http://schemas.openxmlformats.org/officeDocument/2006/relationships/slideMaster" Target="../slideMasters/slideMaster59.xml"/><Relationship Id="rId1" Type="http://schemas.openxmlformats.org/officeDocument/2006/relationships/tags" Target="../tags/tag551.xml"/><Relationship Id="rId2" Type="http://schemas.openxmlformats.org/officeDocument/2006/relationships/tags" Target="../tags/tag552.xml"/></Relationships>
</file>

<file path=ppt/slideLayouts/_rels/slideLayout687.xml.rels><?xml version="1.0" encoding="UTF-8" standalone="yes"?>
<Relationships xmlns="http://schemas.openxmlformats.org/package/2006/relationships"><Relationship Id="rId3" Type="http://schemas.openxmlformats.org/officeDocument/2006/relationships/tags" Target="../tags/tag556.xml"/><Relationship Id="rId4" Type="http://schemas.openxmlformats.org/officeDocument/2006/relationships/slideMaster" Target="../slideMasters/slideMaster59.xml"/><Relationship Id="rId1" Type="http://schemas.openxmlformats.org/officeDocument/2006/relationships/tags" Target="../tags/tag554.xml"/><Relationship Id="rId2" Type="http://schemas.openxmlformats.org/officeDocument/2006/relationships/tags" Target="../tags/tag555.xml"/></Relationships>
</file>

<file path=ppt/slideLayouts/_rels/slideLayout688.xml.rels><?xml version="1.0" encoding="UTF-8" standalone="yes"?>
<Relationships xmlns="http://schemas.openxmlformats.org/package/2006/relationships"><Relationship Id="rId3" Type="http://schemas.openxmlformats.org/officeDocument/2006/relationships/tags" Target="../tags/tag562.xml"/><Relationship Id="rId4" Type="http://schemas.openxmlformats.org/officeDocument/2006/relationships/slideMaster" Target="../slideMasters/slideMaster60.xml"/><Relationship Id="rId1" Type="http://schemas.openxmlformats.org/officeDocument/2006/relationships/tags" Target="../tags/tag560.xml"/><Relationship Id="rId2" Type="http://schemas.openxmlformats.org/officeDocument/2006/relationships/tags" Target="../tags/tag561.xml"/></Relationships>
</file>

<file path=ppt/slideLayouts/_rels/slideLayout689.xml.rels><?xml version="1.0" encoding="UTF-8" standalone="yes"?>
<Relationships xmlns="http://schemas.openxmlformats.org/package/2006/relationships"><Relationship Id="rId3" Type="http://schemas.openxmlformats.org/officeDocument/2006/relationships/tags" Target="../tags/tag565.xml"/><Relationship Id="rId4" Type="http://schemas.openxmlformats.org/officeDocument/2006/relationships/slideMaster" Target="../slideMasters/slideMaster60.xml"/><Relationship Id="rId1" Type="http://schemas.openxmlformats.org/officeDocument/2006/relationships/tags" Target="../tags/tag563.xml"/><Relationship Id="rId2" Type="http://schemas.openxmlformats.org/officeDocument/2006/relationships/tags" Target="../tags/tag5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3" Type="http://schemas.openxmlformats.org/officeDocument/2006/relationships/tags" Target="../tags/tag568.xml"/><Relationship Id="rId4" Type="http://schemas.openxmlformats.org/officeDocument/2006/relationships/slideMaster" Target="../slideMasters/slideMaster60.xml"/><Relationship Id="rId1" Type="http://schemas.openxmlformats.org/officeDocument/2006/relationships/tags" Target="../tags/tag566.xml"/><Relationship Id="rId2" Type="http://schemas.openxmlformats.org/officeDocument/2006/relationships/tags" Target="../tags/tag567.xml"/></Relationships>
</file>

<file path=ppt/slideLayouts/_rels/slideLayout691.xml.rels><?xml version="1.0" encoding="UTF-8" standalone="yes"?>
<Relationships xmlns="http://schemas.openxmlformats.org/package/2006/relationships"><Relationship Id="rId3" Type="http://schemas.openxmlformats.org/officeDocument/2006/relationships/tags" Target="../tags/tag571.xml"/><Relationship Id="rId4" Type="http://schemas.openxmlformats.org/officeDocument/2006/relationships/slideMaster" Target="../slideMasters/slideMaster60.xml"/><Relationship Id="rId1" Type="http://schemas.openxmlformats.org/officeDocument/2006/relationships/tags" Target="../tags/tag569.xml"/><Relationship Id="rId2" Type="http://schemas.openxmlformats.org/officeDocument/2006/relationships/tags" Target="../tags/tag570.xml"/></Relationships>
</file>

<file path=ppt/slideLayouts/_rels/slideLayout692.xml.rels><?xml version="1.0" encoding="UTF-8" standalone="yes"?>
<Relationships xmlns="http://schemas.openxmlformats.org/package/2006/relationships"><Relationship Id="rId3" Type="http://schemas.openxmlformats.org/officeDocument/2006/relationships/tags" Target="../tags/tag574.xml"/><Relationship Id="rId4" Type="http://schemas.openxmlformats.org/officeDocument/2006/relationships/slideMaster" Target="../slideMasters/slideMaster60.xml"/><Relationship Id="rId1" Type="http://schemas.openxmlformats.org/officeDocument/2006/relationships/tags" Target="../tags/tag572.xml"/><Relationship Id="rId2" Type="http://schemas.openxmlformats.org/officeDocument/2006/relationships/tags" Target="../tags/tag573.xml"/></Relationships>
</file>

<file path=ppt/slideLayouts/_rels/slideLayout693.xml.rels><?xml version="1.0" encoding="UTF-8" standalone="yes"?>
<Relationships xmlns="http://schemas.openxmlformats.org/package/2006/relationships"><Relationship Id="rId3" Type="http://schemas.openxmlformats.org/officeDocument/2006/relationships/tags" Target="../tags/tag577.xml"/><Relationship Id="rId4" Type="http://schemas.openxmlformats.org/officeDocument/2006/relationships/slideMaster" Target="../slideMasters/slideMaster60.xml"/><Relationship Id="rId1" Type="http://schemas.openxmlformats.org/officeDocument/2006/relationships/tags" Target="../tags/tag575.xml"/><Relationship Id="rId2" Type="http://schemas.openxmlformats.org/officeDocument/2006/relationships/tags" Target="../tags/tag576.xml"/></Relationships>
</file>

<file path=ppt/slideLayouts/_rels/slideLayout694.xml.rels><?xml version="1.0" encoding="UTF-8" standalone="yes"?>
<Relationships xmlns="http://schemas.openxmlformats.org/package/2006/relationships"><Relationship Id="rId3" Type="http://schemas.openxmlformats.org/officeDocument/2006/relationships/tags" Target="../tags/tag580.xml"/><Relationship Id="rId4" Type="http://schemas.openxmlformats.org/officeDocument/2006/relationships/slideMaster" Target="../slideMasters/slideMaster60.xml"/><Relationship Id="rId1" Type="http://schemas.openxmlformats.org/officeDocument/2006/relationships/tags" Target="../tags/tag578.xml"/><Relationship Id="rId2" Type="http://schemas.openxmlformats.org/officeDocument/2006/relationships/tags" Target="../tags/tag579.xml"/></Relationships>
</file>

<file path=ppt/slideLayouts/_rels/slideLayout695.xml.rels><?xml version="1.0" encoding="UTF-8" standalone="yes"?>
<Relationships xmlns="http://schemas.openxmlformats.org/package/2006/relationships"><Relationship Id="rId3" Type="http://schemas.openxmlformats.org/officeDocument/2006/relationships/tags" Target="../tags/tag583.xml"/><Relationship Id="rId4" Type="http://schemas.openxmlformats.org/officeDocument/2006/relationships/slideMaster" Target="../slideMasters/slideMaster60.xml"/><Relationship Id="rId1" Type="http://schemas.openxmlformats.org/officeDocument/2006/relationships/tags" Target="../tags/tag581.xml"/><Relationship Id="rId2" Type="http://schemas.openxmlformats.org/officeDocument/2006/relationships/tags" Target="../tags/tag582.xml"/></Relationships>
</file>

<file path=ppt/slideLayouts/_rels/slideLayout696.xml.rels><?xml version="1.0" encoding="UTF-8" standalone="yes"?>
<Relationships xmlns="http://schemas.openxmlformats.org/package/2006/relationships"><Relationship Id="rId3" Type="http://schemas.openxmlformats.org/officeDocument/2006/relationships/tags" Target="../tags/tag586.xml"/><Relationship Id="rId4" Type="http://schemas.openxmlformats.org/officeDocument/2006/relationships/slideMaster" Target="../slideMasters/slideMaster60.xml"/><Relationship Id="rId1" Type="http://schemas.openxmlformats.org/officeDocument/2006/relationships/tags" Target="../tags/tag584.xml"/><Relationship Id="rId2" Type="http://schemas.openxmlformats.org/officeDocument/2006/relationships/tags" Target="../tags/tag585.xml"/></Relationships>
</file>

<file path=ppt/slideLayouts/_rels/slideLayout697.xml.rels><?xml version="1.0" encoding="UTF-8" standalone="yes"?>
<Relationships xmlns="http://schemas.openxmlformats.org/package/2006/relationships"><Relationship Id="rId3" Type="http://schemas.openxmlformats.org/officeDocument/2006/relationships/tags" Target="../tags/tag589.xml"/><Relationship Id="rId4" Type="http://schemas.openxmlformats.org/officeDocument/2006/relationships/slideMaster" Target="../slideMasters/slideMaster60.xml"/><Relationship Id="rId1" Type="http://schemas.openxmlformats.org/officeDocument/2006/relationships/tags" Target="../tags/tag587.xml"/><Relationship Id="rId2" Type="http://schemas.openxmlformats.org/officeDocument/2006/relationships/tags" Target="../tags/tag588.xml"/></Relationships>
</file>

<file path=ppt/slideLayouts/_rels/slideLayout698.xml.rels><?xml version="1.0" encoding="UTF-8" standalone="yes"?>
<Relationships xmlns="http://schemas.openxmlformats.org/package/2006/relationships"><Relationship Id="rId3" Type="http://schemas.openxmlformats.org/officeDocument/2006/relationships/tags" Target="../tags/tag592.xml"/><Relationship Id="rId4" Type="http://schemas.openxmlformats.org/officeDocument/2006/relationships/slideMaster" Target="../slideMasters/slideMaster60.xml"/><Relationship Id="rId1" Type="http://schemas.openxmlformats.org/officeDocument/2006/relationships/tags" Target="../tags/tag590.xml"/><Relationship Id="rId2" Type="http://schemas.openxmlformats.org/officeDocument/2006/relationships/tags" Target="../tags/tag591.xml"/></Relationships>
</file>

<file path=ppt/slideLayouts/_rels/slideLayout699.xml.rels><?xml version="1.0" encoding="UTF-8" standalone="yes"?>
<Relationships xmlns="http://schemas.openxmlformats.org/package/2006/relationships"><Relationship Id="rId3" Type="http://schemas.openxmlformats.org/officeDocument/2006/relationships/tags" Target="../tags/tag600.xml"/><Relationship Id="rId4" Type="http://schemas.openxmlformats.org/officeDocument/2006/relationships/slideMaster" Target="../slideMasters/slideMaster61.xml"/><Relationship Id="rId1" Type="http://schemas.openxmlformats.org/officeDocument/2006/relationships/tags" Target="../tags/tag598.xml"/><Relationship Id="rId2" Type="http://schemas.openxmlformats.org/officeDocument/2006/relationships/tags" Target="../tags/tag59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3" Type="http://schemas.openxmlformats.org/officeDocument/2006/relationships/tags" Target="../tags/tag603.xml"/><Relationship Id="rId4" Type="http://schemas.openxmlformats.org/officeDocument/2006/relationships/slideMaster" Target="../slideMasters/slideMaster61.xml"/><Relationship Id="rId1" Type="http://schemas.openxmlformats.org/officeDocument/2006/relationships/tags" Target="../tags/tag601.xml"/><Relationship Id="rId2" Type="http://schemas.openxmlformats.org/officeDocument/2006/relationships/tags" Target="../tags/tag602.xml"/></Relationships>
</file>

<file path=ppt/slideLayouts/_rels/slideLayout701.xml.rels><?xml version="1.0" encoding="UTF-8" standalone="yes"?>
<Relationships xmlns="http://schemas.openxmlformats.org/package/2006/relationships"><Relationship Id="rId3" Type="http://schemas.openxmlformats.org/officeDocument/2006/relationships/tags" Target="../tags/tag606.xml"/><Relationship Id="rId4" Type="http://schemas.openxmlformats.org/officeDocument/2006/relationships/slideMaster" Target="../slideMasters/slideMaster61.xml"/><Relationship Id="rId1" Type="http://schemas.openxmlformats.org/officeDocument/2006/relationships/tags" Target="../tags/tag604.xml"/><Relationship Id="rId2" Type="http://schemas.openxmlformats.org/officeDocument/2006/relationships/tags" Target="../tags/tag605.xml"/></Relationships>
</file>

<file path=ppt/slideLayouts/_rels/slideLayout702.xml.rels><?xml version="1.0" encoding="UTF-8" standalone="yes"?>
<Relationships xmlns="http://schemas.openxmlformats.org/package/2006/relationships"><Relationship Id="rId3" Type="http://schemas.openxmlformats.org/officeDocument/2006/relationships/tags" Target="../tags/tag609.xml"/><Relationship Id="rId4" Type="http://schemas.openxmlformats.org/officeDocument/2006/relationships/slideMaster" Target="../slideMasters/slideMaster61.xml"/><Relationship Id="rId1" Type="http://schemas.openxmlformats.org/officeDocument/2006/relationships/tags" Target="../tags/tag607.xml"/><Relationship Id="rId2" Type="http://schemas.openxmlformats.org/officeDocument/2006/relationships/tags" Target="../tags/tag608.xml"/></Relationships>
</file>

<file path=ppt/slideLayouts/_rels/slideLayout703.xml.rels><?xml version="1.0" encoding="UTF-8" standalone="yes"?>
<Relationships xmlns="http://schemas.openxmlformats.org/package/2006/relationships"><Relationship Id="rId3" Type="http://schemas.openxmlformats.org/officeDocument/2006/relationships/tags" Target="../tags/tag612.xml"/><Relationship Id="rId4" Type="http://schemas.openxmlformats.org/officeDocument/2006/relationships/slideMaster" Target="../slideMasters/slideMaster61.xml"/><Relationship Id="rId1" Type="http://schemas.openxmlformats.org/officeDocument/2006/relationships/tags" Target="../tags/tag610.xml"/><Relationship Id="rId2" Type="http://schemas.openxmlformats.org/officeDocument/2006/relationships/tags" Target="../tags/tag611.xml"/></Relationships>
</file>

<file path=ppt/slideLayouts/_rels/slideLayout704.xml.rels><?xml version="1.0" encoding="UTF-8" standalone="yes"?>
<Relationships xmlns="http://schemas.openxmlformats.org/package/2006/relationships"><Relationship Id="rId3" Type="http://schemas.openxmlformats.org/officeDocument/2006/relationships/tags" Target="../tags/tag615.xml"/><Relationship Id="rId4" Type="http://schemas.openxmlformats.org/officeDocument/2006/relationships/slideMaster" Target="../slideMasters/slideMaster61.xml"/><Relationship Id="rId1" Type="http://schemas.openxmlformats.org/officeDocument/2006/relationships/tags" Target="../tags/tag613.xml"/><Relationship Id="rId2" Type="http://schemas.openxmlformats.org/officeDocument/2006/relationships/tags" Target="../tags/tag614.xml"/></Relationships>
</file>

<file path=ppt/slideLayouts/_rels/slideLayout705.xml.rels><?xml version="1.0" encoding="UTF-8" standalone="yes"?>
<Relationships xmlns="http://schemas.openxmlformats.org/package/2006/relationships"><Relationship Id="rId3" Type="http://schemas.openxmlformats.org/officeDocument/2006/relationships/tags" Target="../tags/tag618.xml"/><Relationship Id="rId4" Type="http://schemas.openxmlformats.org/officeDocument/2006/relationships/slideMaster" Target="../slideMasters/slideMaster61.xml"/><Relationship Id="rId1" Type="http://schemas.openxmlformats.org/officeDocument/2006/relationships/tags" Target="../tags/tag616.xml"/><Relationship Id="rId2" Type="http://schemas.openxmlformats.org/officeDocument/2006/relationships/tags" Target="../tags/tag617.xml"/></Relationships>
</file>

<file path=ppt/slideLayouts/_rels/slideLayout706.xml.rels><?xml version="1.0" encoding="UTF-8" standalone="yes"?>
<Relationships xmlns="http://schemas.openxmlformats.org/package/2006/relationships"><Relationship Id="rId3" Type="http://schemas.openxmlformats.org/officeDocument/2006/relationships/tags" Target="../tags/tag621.xml"/><Relationship Id="rId4" Type="http://schemas.openxmlformats.org/officeDocument/2006/relationships/slideMaster" Target="../slideMasters/slideMaster61.xml"/><Relationship Id="rId1" Type="http://schemas.openxmlformats.org/officeDocument/2006/relationships/tags" Target="../tags/tag619.xml"/><Relationship Id="rId2" Type="http://schemas.openxmlformats.org/officeDocument/2006/relationships/tags" Target="../tags/tag620.xml"/></Relationships>
</file>

<file path=ppt/slideLayouts/_rels/slideLayout707.xml.rels><?xml version="1.0" encoding="UTF-8" standalone="yes"?>
<Relationships xmlns="http://schemas.openxmlformats.org/package/2006/relationships"><Relationship Id="rId3" Type="http://schemas.openxmlformats.org/officeDocument/2006/relationships/tags" Target="../tags/tag624.xml"/><Relationship Id="rId4" Type="http://schemas.openxmlformats.org/officeDocument/2006/relationships/slideMaster" Target="../slideMasters/slideMaster61.xml"/><Relationship Id="rId1" Type="http://schemas.openxmlformats.org/officeDocument/2006/relationships/tags" Target="../tags/tag622.xml"/><Relationship Id="rId2" Type="http://schemas.openxmlformats.org/officeDocument/2006/relationships/tags" Target="../tags/tag623.xml"/></Relationships>
</file>

<file path=ppt/slideLayouts/_rels/slideLayout708.xml.rels><?xml version="1.0" encoding="UTF-8" standalone="yes"?>
<Relationships xmlns="http://schemas.openxmlformats.org/package/2006/relationships"><Relationship Id="rId3" Type="http://schemas.openxmlformats.org/officeDocument/2006/relationships/tags" Target="../tags/tag627.xml"/><Relationship Id="rId4" Type="http://schemas.openxmlformats.org/officeDocument/2006/relationships/slideMaster" Target="../slideMasters/slideMaster61.xml"/><Relationship Id="rId1" Type="http://schemas.openxmlformats.org/officeDocument/2006/relationships/tags" Target="../tags/tag625.xml"/><Relationship Id="rId2" Type="http://schemas.openxmlformats.org/officeDocument/2006/relationships/tags" Target="../tags/tag626.xml"/></Relationships>
</file>

<file path=ppt/slideLayouts/_rels/slideLayout709.xml.rels><?xml version="1.0" encoding="UTF-8" standalone="yes"?>
<Relationships xmlns="http://schemas.openxmlformats.org/package/2006/relationships"><Relationship Id="rId3" Type="http://schemas.openxmlformats.org/officeDocument/2006/relationships/tags" Target="../tags/tag630.xml"/><Relationship Id="rId4" Type="http://schemas.openxmlformats.org/officeDocument/2006/relationships/slideMaster" Target="../slideMasters/slideMaster61.xml"/><Relationship Id="rId1" Type="http://schemas.openxmlformats.org/officeDocument/2006/relationships/tags" Target="../tags/tag628.xml"/><Relationship Id="rId2" Type="http://schemas.openxmlformats.org/officeDocument/2006/relationships/tags" Target="../tags/tag62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3" Type="http://schemas.openxmlformats.org/officeDocument/2006/relationships/tags" Target="../tags/tag638.xml"/><Relationship Id="rId4" Type="http://schemas.openxmlformats.org/officeDocument/2006/relationships/slideMaster" Target="../slideMasters/slideMaster62.xml"/><Relationship Id="rId1" Type="http://schemas.openxmlformats.org/officeDocument/2006/relationships/tags" Target="../tags/tag636.xml"/><Relationship Id="rId2" Type="http://schemas.openxmlformats.org/officeDocument/2006/relationships/tags" Target="../tags/tag637.xml"/></Relationships>
</file>

<file path=ppt/slideLayouts/_rels/slideLayout711.xml.rels><?xml version="1.0" encoding="UTF-8" standalone="yes"?>
<Relationships xmlns="http://schemas.openxmlformats.org/package/2006/relationships"><Relationship Id="rId3" Type="http://schemas.openxmlformats.org/officeDocument/2006/relationships/tags" Target="../tags/tag641.xml"/><Relationship Id="rId4" Type="http://schemas.openxmlformats.org/officeDocument/2006/relationships/slideMaster" Target="../slideMasters/slideMaster62.xml"/><Relationship Id="rId1" Type="http://schemas.openxmlformats.org/officeDocument/2006/relationships/tags" Target="../tags/tag639.xml"/><Relationship Id="rId2" Type="http://schemas.openxmlformats.org/officeDocument/2006/relationships/tags" Target="../tags/tag640.xml"/></Relationships>
</file>

<file path=ppt/slideLayouts/_rels/slideLayout712.xml.rels><?xml version="1.0" encoding="UTF-8" standalone="yes"?>
<Relationships xmlns="http://schemas.openxmlformats.org/package/2006/relationships"><Relationship Id="rId3" Type="http://schemas.openxmlformats.org/officeDocument/2006/relationships/tags" Target="../tags/tag644.xml"/><Relationship Id="rId4" Type="http://schemas.openxmlformats.org/officeDocument/2006/relationships/slideMaster" Target="../slideMasters/slideMaster62.xml"/><Relationship Id="rId1" Type="http://schemas.openxmlformats.org/officeDocument/2006/relationships/tags" Target="../tags/tag642.xml"/><Relationship Id="rId2" Type="http://schemas.openxmlformats.org/officeDocument/2006/relationships/tags" Target="../tags/tag643.xml"/></Relationships>
</file>

<file path=ppt/slideLayouts/_rels/slideLayout713.xml.rels><?xml version="1.0" encoding="UTF-8" standalone="yes"?>
<Relationships xmlns="http://schemas.openxmlformats.org/package/2006/relationships"><Relationship Id="rId3" Type="http://schemas.openxmlformats.org/officeDocument/2006/relationships/tags" Target="../tags/tag647.xml"/><Relationship Id="rId4" Type="http://schemas.openxmlformats.org/officeDocument/2006/relationships/slideMaster" Target="../slideMasters/slideMaster62.xml"/><Relationship Id="rId1" Type="http://schemas.openxmlformats.org/officeDocument/2006/relationships/tags" Target="../tags/tag645.xml"/><Relationship Id="rId2" Type="http://schemas.openxmlformats.org/officeDocument/2006/relationships/tags" Target="../tags/tag646.xml"/></Relationships>
</file>

<file path=ppt/slideLayouts/_rels/slideLayout714.xml.rels><?xml version="1.0" encoding="UTF-8" standalone="yes"?>
<Relationships xmlns="http://schemas.openxmlformats.org/package/2006/relationships"><Relationship Id="rId3" Type="http://schemas.openxmlformats.org/officeDocument/2006/relationships/tags" Target="../tags/tag650.xml"/><Relationship Id="rId4" Type="http://schemas.openxmlformats.org/officeDocument/2006/relationships/slideMaster" Target="../slideMasters/slideMaster62.xml"/><Relationship Id="rId1" Type="http://schemas.openxmlformats.org/officeDocument/2006/relationships/tags" Target="../tags/tag648.xml"/><Relationship Id="rId2" Type="http://schemas.openxmlformats.org/officeDocument/2006/relationships/tags" Target="../tags/tag649.xml"/></Relationships>
</file>

<file path=ppt/slideLayouts/_rels/slideLayout715.xml.rels><?xml version="1.0" encoding="UTF-8" standalone="yes"?>
<Relationships xmlns="http://schemas.openxmlformats.org/package/2006/relationships"><Relationship Id="rId3" Type="http://schemas.openxmlformats.org/officeDocument/2006/relationships/tags" Target="../tags/tag653.xml"/><Relationship Id="rId4" Type="http://schemas.openxmlformats.org/officeDocument/2006/relationships/slideMaster" Target="../slideMasters/slideMaster62.xml"/><Relationship Id="rId1" Type="http://schemas.openxmlformats.org/officeDocument/2006/relationships/tags" Target="../tags/tag651.xml"/><Relationship Id="rId2" Type="http://schemas.openxmlformats.org/officeDocument/2006/relationships/tags" Target="../tags/tag652.xml"/></Relationships>
</file>

<file path=ppt/slideLayouts/_rels/slideLayout716.xml.rels><?xml version="1.0" encoding="UTF-8" standalone="yes"?>
<Relationships xmlns="http://schemas.openxmlformats.org/package/2006/relationships"><Relationship Id="rId3" Type="http://schemas.openxmlformats.org/officeDocument/2006/relationships/tags" Target="../tags/tag656.xml"/><Relationship Id="rId4" Type="http://schemas.openxmlformats.org/officeDocument/2006/relationships/slideMaster" Target="../slideMasters/slideMaster62.xml"/><Relationship Id="rId1" Type="http://schemas.openxmlformats.org/officeDocument/2006/relationships/tags" Target="../tags/tag654.xml"/><Relationship Id="rId2" Type="http://schemas.openxmlformats.org/officeDocument/2006/relationships/tags" Target="../tags/tag655.xml"/></Relationships>
</file>

<file path=ppt/slideLayouts/_rels/slideLayout717.xml.rels><?xml version="1.0" encoding="UTF-8" standalone="yes"?>
<Relationships xmlns="http://schemas.openxmlformats.org/package/2006/relationships"><Relationship Id="rId3" Type="http://schemas.openxmlformats.org/officeDocument/2006/relationships/tags" Target="../tags/tag659.xml"/><Relationship Id="rId4" Type="http://schemas.openxmlformats.org/officeDocument/2006/relationships/slideMaster" Target="../slideMasters/slideMaster62.xml"/><Relationship Id="rId1" Type="http://schemas.openxmlformats.org/officeDocument/2006/relationships/tags" Target="../tags/tag657.xml"/><Relationship Id="rId2" Type="http://schemas.openxmlformats.org/officeDocument/2006/relationships/tags" Target="../tags/tag658.xml"/></Relationships>
</file>

<file path=ppt/slideLayouts/_rels/slideLayout718.xml.rels><?xml version="1.0" encoding="UTF-8" standalone="yes"?>
<Relationships xmlns="http://schemas.openxmlformats.org/package/2006/relationships"><Relationship Id="rId3" Type="http://schemas.openxmlformats.org/officeDocument/2006/relationships/tags" Target="../tags/tag662.xml"/><Relationship Id="rId4" Type="http://schemas.openxmlformats.org/officeDocument/2006/relationships/slideMaster" Target="../slideMasters/slideMaster62.xml"/><Relationship Id="rId1" Type="http://schemas.openxmlformats.org/officeDocument/2006/relationships/tags" Target="../tags/tag660.xml"/><Relationship Id="rId2" Type="http://schemas.openxmlformats.org/officeDocument/2006/relationships/tags" Target="../tags/tag661.xml"/></Relationships>
</file>

<file path=ppt/slideLayouts/_rels/slideLayout719.xml.rels><?xml version="1.0" encoding="UTF-8" standalone="yes"?>
<Relationships xmlns="http://schemas.openxmlformats.org/package/2006/relationships"><Relationship Id="rId3" Type="http://schemas.openxmlformats.org/officeDocument/2006/relationships/tags" Target="../tags/tag665.xml"/><Relationship Id="rId4" Type="http://schemas.openxmlformats.org/officeDocument/2006/relationships/slideMaster" Target="../slideMasters/slideMaster62.xml"/><Relationship Id="rId1" Type="http://schemas.openxmlformats.org/officeDocument/2006/relationships/tags" Target="../tags/tag663.xml"/><Relationship Id="rId2" Type="http://schemas.openxmlformats.org/officeDocument/2006/relationships/tags" Target="../tags/tag66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3" Type="http://schemas.openxmlformats.org/officeDocument/2006/relationships/tags" Target="../tags/tag668.xml"/><Relationship Id="rId4" Type="http://schemas.openxmlformats.org/officeDocument/2006/relationships/slideMaster" Target="../slideMasters/slideMaster62.xml"/><Relationship Id="rId1" Type="http://schemas.openxmlformats.org/officeDocument/2006/relationships/tags" Target="../tags/tag666.xml"/><Relationship Id="rId2" Type="http://schemas.openxmlformats.org/officeDocument/2006/relationships/tags" Target="../tags/tag667.xml"/></Relationships>
</file>

<file path=ppt/slideLayouts/_rels/slideLayout721.xml.rels><?xml version="1.0" encoding="UTF-8" standalone="yes"?>
<Relationships xmlns="http://schemas.openxmlformats.org/package/2006/relationships"><Relationship Id="rId1" Type="http://schemas.openxmlformats.org/officeDocument/2006/relationships/tags" Target="../tags/tag674.xml"/><Relationship Id="rId2" Type="http://schemas.openxmlformats.org/officeDocument/2006/relationships/slideMaster" Target="../slideMasters/slideMaster63.xml"/></Relationships>
</file>

<file path=ppt/slideLayouts/_rels/slideLayout722.xml.rels><?xml version="1.0" encoding="UTF-8" standalone="yes"?>
<Relationships xmlns="http://schemas.openxmlformats.org/package/2006/relationships"><Relationship Id="rId1" Type="http://schemas.openxmlformats.org/officeDocument/2006/relationships/tags" Target="../tags/tag675.xml"/><Relationship Id="rId2" Type="http://schemas.openxmlformats.org/officeDocument/2006/relationships/slideMaster" Target="../slideMasters/slideMaster63.xml"/></Relationships>
</file>

<file path=ppt/slideLayouts/_rels/slideLayout723.xml.rels><?xml version="1.0" encoding="UTF-8" standalone="yes"?>
<Relationships xmlns="http://schemas.openxmlformats.org/package/2006/relationships"><Relationship Id="rId1" Type="http://schemas.openxmlformats.org/officeDocument/2006/relationships/tags" Target="../tags/tag676.xml"/><Relationship Id="rId2" Type="http://schemas.openxmlformats.org/officeDocument/2006/relationships/slideMaster" Target="../slideMasters/slideMaster63.xml"/></Relationships>
</file>

<file path=ppt/slideLayouts/_rels/slideLayout724.xml.rels><?xml version="1.0" encoding="UTF-8" standalone="yes"?>
<Relationships xmlns="http://schemas.openxmlformats.org/package/2006/relationships"><Relationship Id="rId1" Type="http://schemas.openxmlformats.org/officeDocument/2006/relationships/tags" Target="../tags/tag677.xml"/><Relationship Id="rId2" Type="http://schemas.openxmlformats.org/officeDocument/2006/relationships/slideMaster" Target="../slideMasters/slideMaster63.xml"/></Relationships>
</file>

<file path=ppt/slideLayouts/_rels/slideLayout725.xml.rels><?xml version="1.0" encoding="UTF-8" standalone="yes"?>
<Relationships xmlns="http://schemas.openxmlformats.org/package/2006/relationships"><Relationship Id="rId1" Type="http://schemas.openxmlformats.org/officeDocument/2006/relationships/tags" Target="../tags/tag678.xml"/><Relationship Id="rId2" Type="http://schemas.openxmlformats.org/officeDocument/2006/relationships/slideMaster" Target="../slideMasters/slideMaster63.xml"/></Relationships>
</file>

<file path=ppt/slideLayouts/_rels/slideLayout726.xml.rels><?xml version="1.0" encoding="UTF-8" standalone="yes"?>
<Relationships xmlns="http://schemas.openxmlformats.org/package/2006/relationships"><Relationship Id="rId1" Type="http://schemas.openxmlformats.org/officeDocument/2006/relationships/tags" Target="../tags/tag679.xml"/><Relationship Id="rId2" Type="http://schemas.openxmlformats.org/officeDocument/2006/relationships/slideMaster" Target="../slideMasters/slideMaster63.xml"/></Relationships>
</file>

<file path=ppt/slideLayouts/_rels/slideLayout727.xml.rels><?xml version="1.0" encoding="UTF-8" standalone="yes"?>
<Relationships xmlns="http://schemas.openxmlformats.org/package/2006/relationships"><Relationship Id="rId1" Type="http://schemas.openxmlformats.org/officeDocument/2006/relationships/tags" Target="../tags/tag680.xml"/><Relationship Id="rId2" Type="http://schemas.openxmlformats.org/officeDocument/2006/relationships/slideMaster" Target="../slideMasters/slideMaster63.xml"/></Relationships>
</file>

<file path=ppt/slideLayouts/_rels/slideLayout728.xml.rels><?xml version="1.0" encoding="UTF-8" standalone="yes"?>
<Relationships xmlns="http://schemas.openxmlformats.org/package/2006/relationships"><Relationship Id="rId1" Type="http://schemas.openxmlformats.org/officeDocument/2006/relationships/tags" Target="../tags/tag681.xml"/><Relationship Id="rId2" Type="http://schemas.openxmlformats.org/officeDocument/2006/relationships/slideMaster" Target="../slideMasters/slideMaster63.xml"/></Relationships>
</file>

<file path=ppt/slideLayouts/_rels/slideLayout729.xml.rels><?xml version="1.0" encoding="UTF-8" standalone="yes"?>
<Relationships xmlns="http://schemas.openxmlformats.org/package/2006/relationships"><Relationship Id="rId1" Type="http://schemas.openxmlformats.org/officeDocument/2006/relationships/tags" Target="../tags/tag682.xml"/><Relationship Id="rId2" Type="http://schemas.openxmlformats.org/officeDocument/2006/relationships/slideMaster" Target="../slideMasters/slideMaster6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0.xml.rels><?xml version="1.0" encoding="UTF-8" standalone="yes"?>
<Relationships xmlns="http://schemas.openxmlformats.org/package/2006/relationships"><Relationship Id="rId1" Type="http://schemas.openxmlformats.org/officeDocument/2006/relationships/tags" Target="../tags/tag683.xml"/><Relationship Id="rId2" Type="http://schemas.openxmlformats.org/officeDocument/2006/relationships/slideMaster" Target="../slideMasters/slideMaster63.xml"/></Relationships>
</file>

<file path=ppt/slideLayouts/_rels/slideLayout731.xml.rels><?xml version="1.0" encoding="UTF-8" standalone="yes"?>
<Relationships xmlns="http://schemas.openxmlformats.org/package/2006/relationships"><Relationship Id="rId1" Type="http://schemas.openxmlformats.org/officeDocument/2006/relationships/tags" Target="../tags/tag684.xml"/><Relationship Id="rId2" Type="http://schemas.openxmlformats.org/officeDocument/2006/relationships/slideMaster" Target="../slideMasters/slideMaster63.xml"/></Relationships>
</file>

<file path=ppt/slideLayouts/_rels/slideLayout732.xml.rels><?xml version="1.0" encoding="UTF-8" standalone="yes"?>
<Relationships xmlns="http://schemas.openxmlformats.org/package/2006/relationships"><Relationship Id="rId1" Type="http://schemas.openxmlformats.org/officeDocument/2006/relationships/tags" Target="../tags/tag685.xml"/><Relationship Id="rId2" Type="http://schemas.openxmlformats.org/officeDocument/2006/relationships/slideMaster" Target="../slideMasters/slideMaster63.xml"/></Relationships>
</file>

<file path=ppt/slideLayouts/_rels/slideLayout733.xml.rels><?xml version="1.0" encoding="UTF-8" standalone="yes"?>
<Relationships xmlns="http://schemas.openxmlformats.org/package/2006/relationships"><Relationship Id="rId1" Type="http://schemas.openxmlformats.org/officeDocument/2006/relationships/tags" Target="../tags/tag686.xml"/><Relationship Id="rId2" Type="http://schemas.openxmlformats.org/officeDocument/2006/relationships/slideMaster" Target="../slideMasters/slideMaster63.xml"/></Relationships>
</file>

<file path=ppt/slideLayouts/_rels/slideLayout734.xml.rels><?xml version="1.0" encoding="UTF-8" standalone="yes"?>
<Relationships xmlns="http://schemas.openxmlformats.org/package/2006/relationships"><Relationship Id="rId1" Type="http://schemas.openxmlformats.org/officeDocument/2006/relationships/tags" Target="../tags/tag687.xml"/><Relationship Id="rId2" Type="http://schemas.openxmlformats.org/officeDocument/2006/relationships/slideMaster" Target="../slideMasters/slideMaster63.xml"/></Relationships>
</file>

<file path=ppt/slideLayouts/_rels/slideLayout735.xml.rels><?xml version="1.0" encoding="UTF-8" standalone="yes"?>
<Relationships xmlns="http://schemas.openxmlformats.org/package/2006/relationships"><Relationship Id="rId3" Type="http://schemas.openxmlformats.org/officeDocument/2006/relationships/tags" Target="../tags/tag695.xml"/><Relationship Id="rId4" Type="http://schemas.openxmlformats.org/officeDocument/2006/relationships/slideMaster" Target="../slideMasters/slideMaster64.xml"/><Relationship Id="rId1" Type="http://schemas.openxmlformats.org/officeDocument/2006/relationships/tags" Target="../tags/tag693.xml"/><Relationship Id="rId2" Type="http://schemas.openxmlformats.org/officeDocument/2006/relationships/tags" Target="../tags/tag694.xml"/></Relationships>
</file>

<file path=ppt/slideLayouts/_rels/slideLayout736.xml.rels><?xml version="1.0" encoding="UTF-8" standalone="yes"?>
<Relationships xmlns="http://schemas.openxmlformats.org/package/2006/relationships"><Relationship Id="rId3" Type="http://schemas.openxmlformats.org/officeDocument/2006/relationships/tags" Target="../tags/tag698.xml"/><Relationship Id="rId4" Type="http://schemas.openxmlformats.org/officeDocument/2006/relationships/slideMaster" Target="../slideMasters/slideMaster64.xml"/><Relationship Id="rId1" Type="http://schemas.openxmlformats.org/officeDocument/2006/relationships/tags" Target="../tags/tag696.xml"/><Relationship Id="rId2" Type="http://schemas.openxmlformats.org/officeDocument/2006/relationships/tags" Target="../tags/tag697.xml"/></Relationships>
</file>

<file path=ppt/slideLayouts/_rels/slideLayout737.xml.rels><?xml version="1.0" encoding="UTF-8" standalone="yes"?>
<Relationships xmlns="http://schemas.openxmlformats.org/package/2006/relationships"><Relationship Id="rId3" Type="http://schemas.openxmlformats.org/officeDocument/2006/relationships/tags" Target="../tags/tag701.xml"/><Relationship Id="rId4" Type="http://schemas.openxmlformats.org/officeDocument/2006/relationships/slideMaster" Target="../slideMasters/slideMaster64.xml"/><Relationship Id="rId1" Type="http://schemas.openxmlformats.org/officeDocument/2006/relationships/tags" Target="../tags/tag699.xml"/><Relationship Id="rId2" Type="http://schemas.openxmlformats.org/officeDocument/2006/relationships/tags" Target="../tags/tag700.xml"/></Relationships>
</file>

<file path=ppt/slideLayouts/_rels/slideLayout738.xml.rels><?xml version="1.0" encoding="UTF-8" standalone="yes"?>
<Relationships xmlns="http://schemas.openxmlformats.org/package/2006/relationships"><Relationship Id="rId3" Type="http://schemas.openxmlformats.org/officeDocument/2006/relationships/tags" Target="../tags/tag704.xml"/><Relationship Id="rId4" Type="http://schemas.openxmlformats.org/officeDocument/2006/relationships/slideMaster" Target="../slideMasters/slideMaster64.xml"/><Relationship Id="rId1" Type="http://schemas.openxmlformats.org/officeDocument/2006/relationships/tags" Target="../tags/tag702.xml"/><Relationship Id="rId2" Type="http://schemas.openxmlformats.org/officeDocument/2006/relationships/tags" Target="../tags/tag703.xml"/></Relationships>
</file>

<file path=ppt/slideLayouts/_rels/slideLayout739.xml.rels><?xml version="1.0" encoding="UTF-8" standalone="yes"?>
<Relationships xmlns="http://schemas.openxmlformats.org/package/2006/relationships"><Relationship Id="rId3" Type="http://schemas.openxmlformats.org/officeDocument/2006/relationships/tags" Target="../tags/tag707.xml"/><Relationship Id="rId4" Type="http://schemas.openxmlformats.org/officeDocument/2006/relationships/slideMaster" Target="../slideMasters/slideMaster64.xml"/><Relationship Id="rId1" Type="http://schemas.openxmlformats.org/officeDocument/2006/relationships/tags" Target="../tags/tag705.xml"/><Relationship Id="rId2" Type="http://schemas.openxmlformats.org/officeDocument/2006/relationships/tags" Target="../tags/tag70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0.xml.rels><?xml version="1.0" encoding="UTF-8" standalone="yes"?>
<Relationships xmlns="http://schemas.openxmlformats.org/package/2006/relationships"><Relationship Id="rId3" Type="http://schemas.openxmlformats.org/officeDocument/2006/relationships/tags" Target="../tags/tag710.xml"/><Relationship Id="rId4" Type="http://schemas.openxmlformats.org/officeDocument/2006/relationships/slideMaster" Target="../slideMasters/slideMaster64.xml"/><Relationship Id="rId1" Type="http://schemas.openxmlformats.org/officeDocument/2006/relationships/tags" Target="../tags/tag708.xml"/><Relationship Id="rId2" Type="http://schemas.openxmlformats.org/officeDocument/2006/relationships/tags" Target="../tags/tag709.xml"/></Relationships>
</file>

<file path=ppt/slideLayouts/_rels/slideLayout741.xml.rels><?xml version="1.0" encoding="UTF-8" standalone="yes"?>
<Relationships xmlns="http://schemas.openxmlformats.org/package/2006/relationships"><Relationship Id="rId3" Type="http://schemas.openxmlformats.org/officeDocument/2006/relationships/tags" Target="../tags/tag713.xml"/><Relationship Id="rId4" Type="http://schemas.openxmlformats.org/officeDocument/2006/relationships/slideMaster" Target="../slideMasters/slideMaster64.xml"/><Relationship Id="rId1" Type="http://schemas.openxmlformats.org/officeDocument/2006/relationships/tags" Target="../tags/tag711.xml"/><Relationship Id="rId2" Type="http://schemas.openxmlformats.org/officeDocument/2006/relationships/tags" Target="../tags/tag712.xml"/></Relationships>
</file>

<file path=ppt/slideLayouts/_rels/slideLayout742.xml.rels><?xml version="1.0" encoding="UTF-8" standalone="yes"?>
<Relationships xmlns="http://schemas.openxmlformats.org/package/2006/relationships"><Relationship Id="rId3" Type="http://schemas.openxmlformats.org/officeDocument/2006/relationships/tags" Target="../tags/tag716.xml"/><Relationship Id="rId4" Type="http://schemas.openxmlformats.org/officeDocument/2006/relationships/slideMaster" Target="../slideMasters/slideMaster64.xml"/><Relationship Id="rId1" Type="http://schemas.openxmlformats.org/officeDocument/2006/relationships/tags" Target="../tags/tag714.xml"/><Relationship Id="rId2" Type="http://schemas.openxmlformats.org/officeDocument/2006/relationships/tags" Target="../tags/tag715.xml"/></Relationships>
</file>

<file path=ppt/slideLayouts/_rels/slideLayout743.xml.rels><?xml version="1.0" encoding="UTF-8" standalone="yes"?>
<Relationships xmlns="http://schemas.openxmlformats.org/package/2006/relationships"><Relationship Id="rId3" Type="http://schemas.openxmlformats.org/officeDocument/2006/relationships/tags" Target="../tags/tag719.xml"/><Relationship Id="rId4" Type="http://schemas.openxmlformats.org/officeDocument/2006/relationships/slideMaster" Target="../slideMasters/slideMaster64.xml"/><Relationship Id="rId1" Type="http://schemas.openxmlformats.org/officeDocument/2006/relationships/tags" Target="../tags/tag717.xml"/><Relationship Id="rId2" Type="http://schemas.openxmlformats.org/officeDocument/2006/relationships/tags" Target="../tags/tag718.xml"/></Relationships>
</file>

<file path=ppt/slideLayouts/_rels/slideLayout744.xml.rels><?xml version="1.0" encoding="UTF-8" standalone="yes"?>
<Relationships xmlns="http://schemas.openxmlformats.org/package/2006/relationships"><Relationship Id="rId3" Type="http://schemas.openxmlformats.org/officeDocument/2006/relationships/tags" Target="../tags/tag722.xml"/><Relationship Id="rId4" Type="http://schemas.openxmlformats.org/officeDocument/2006/relationships/slideMaster" Target="../slideMasters/slideMaster64.xml"/><Relationship Id="rId1" Type="http://schemas.openxmlformats.org/officeDocument/2006/relationships/tags" Target="../tags/tag720.xml"/><Relationship Id="rId2" Type="http://schemas.openxmlformats.org/officeDocument/2006/relationships/tags" Target="../tags/tag721.xml"/></Relationships>
</file>

<file path=ppt/slideLayouts/_rels/slideLayout745.xml.rels><?xml version="1.0" encoding="UTF-8" standalone="yes"?>
<Relationships xmlns="http://schemas.openxmlformats.org/package/2006/relationships"><Relationship Id="rId3" Type="http://schemas.openxmlformats.org/officeDocument/2006/relationships/tags" Target="../tags/tag725.xml"/><Relationship Id="rId4" Type="http://schemas.openxmlformats.org/officeDocument/2006/relationships/slideMaster" Target="../slideMasters/slideMaster64.xml"/><Relationship Id="rId1" Type="http://schemas.openxmlformats.org/officeDocument/2006/relationships/tags" Target="../tags/tag723.xml"/><Relationship Id="rId2" Type="http://schemas.openxmlformats.org/officeDocument/2006/relationships/tags" Target="../tags/tag72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37.xml.rels><?xml version="1.0" encoding="UTF-8" standalone="yes"?>
<Relationships xmlns="http://schemas.openxmlformats.org/package/2006/relationships"><Relationship Id="rId3" Type="http://schemas.openxmlformats.org/officeDocument/2006/relationships/tags" Target="../tags/tag749.xml"/><Relationship Id="rId4" Type="http://schemas.openxmlformats.org/officeDocument/2006/relationships/slideMaster" Target="../slideMasters/slideMaster71.xml"/><Relationship Id="rId1" Type="http://schemas.openxmlformats.org/officeDocument/2006/relationships/tags" Target="../tags/tag747.xml"/><Relationship Id="rId2" Type="http://schemas.openxmlformats.org/officeDocument/2006/relationships/tags" Target="../tags/tag74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64.xml.rels><?xml version="1.0" encoding="UTF-8" standalone="yes"?>
<Relationships xmlns="http://schemas.openxmlformats.org/package/2006/relationships"><Relationship Id="rId3" Type="http://schemas.openxmlformats.org/officeDocument/2006/relationships/tags" Target="../tags/tag758.xml"/><Relationship Id="rId4" Type="http://schemas.openxmlformats.org/officeDocument/2006/relationships/slideMaster" Target="../slideMasters/slideMaster73.xml"/><Relationship Id="rId1" Type="http://schemas.openxmlformats.org/officeDocument/2006/relationships/tags" Target="../tags/tag756.xml"/><Relationship Id="rId2" Type="http://schemas.openxmlformats.org/officeDocument/2006/relationships/tags" Target="../tags/tag75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6846" indent="0" algn="ctr">
              <a:buNone/>
              <a:defRPr>
                <a:solidFill>
                  <a:schemeClr val="tx1">
                    <a:tint val="75000"/>
                  </a:schemeClr>
                </a:solidFill>
              </a:defRPr>
            </a:lvl2pPr>
            <a:lvl3pPr marL="913696" indent="0" algn="ctr">
              <a:buNone/>
              <a:defRPr>
                <a:solidFill>
                  <a:schemeClr val="tx1">
                    <a:tint val="75000"/>
                  </a:schemeClr>
                </a:solidFill>
              </a:defRPr>
            </a:lvl3pPr>
            <a:lvl4pPr marL="1370550" indent="0" algn="ctr">
              <a:buNone/>
              <a:defRPr>
                <a:solidFill>
                  <a:schemeClr val="tx1">
                    <a:tint val="75000"/>
                  </a:schemeClr>
                </a:solidFill>
              </a:defRPr>
            </a:lvl4pPr>
            <a:lvl5pPr marL="1827398" indent="0" algn="ctr">
              <a:buNone/>
              <a:defRPr>
                <a:solidFill>
                  <a:schemeClr val="tx1">
                    <a:tint val="75000"/>
                  </a:schemeClr>
                </a:solidFill>
              </a:defRPr>
            </a:lvl5pPr>
            <a:lvl6pPr marL="2284245" indent="0" algn="ctr">
              <a:buNone/>
              <a:defRPr>
                <a:solidFill>
                  <a:schemeClr val="tx1">
                    <a:tint val="75000"/>
                  </a:schemeClr>
                </a:solidFill>
              </a:defRPr>
            </a:lvl6pPr>
            <a:lvl7pPr marL="2741098" indent="0" algn="ctr">
              <a:buNone/>
              <a:defRPr>
                <a:solidFill>
                  <a:schemeClr val="tx1">
                    <a:tint val="75000"/>
                  </a:schemeClr>
                </a:solidFill>
              </a:defRPr>
            </a:lvl7pPr>
            <a:lvl8pPr marL="3197941" indent="0" algn="ctr">
              <a:buNone/>
              <a:defRPr>
                <a:solidFill>
                  <a:schemeClr val="tx1">
                    <a:tint val="75000"/>
                  </a:schemeClr>
                </a:solidFill>
              </a:defRPr>
            </a:lvl8pPr>
            <a:lvl9pPr marL="365479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B02ECCC7-7454-1F4C-BFCC-A02D9A2DB966}" type="slidenum">
              <a:rPr lang="en-US"/>
              <a:pPr>
                <a:defRPr/>
              </a:pPr>
              <a:t>‹#›</a:t>
            </a:fld>
            <a:endParaRPr lang="en-US"/>
          </a:p>
        </p:txBody>
      </p:sp>
    </p:spTree>
    <p:extLst>
      <p:ext uri="{BB962C8B-B14F-4D97-AF65-F5344CB8AC3E}">
        <p14:creationId xmlns:p14="http://schemas.microsoft.com/office/powerpoint/2010/main" val="233004481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FB2539B7-279D-E64F-98F8-B0617295AB6D}" type="slidenum">
              <a:rPr lang="en-US"/>
              <a:pPr>
                <a:defRPr/>
              </a:pPr>
              <a:t>‹#›</a:t>
            </a:fld>
            <a:endParaRPr lang="en-US"/>
          </a:p>
        </p:txBody>
      </p:sp>
    </p:spTree>
    <p:extLst>
      <p:ext uri="{BB962C8B-B14F-4D97-AF65-F5344CB8AC3E}">
        <p14:creationId xmlns:p14="http://schemas.microsoft.com/office/powerpoint/2010/main" val="199707833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78633346"/>
      </p:ext>
    </p:extLst>
  </p:cSld>
  <p:clrMapOvr>
    <a:masterClrMapping/>
  </p:clrMapOvr>
  <p:transition xmlns:p14="http://schemas.microsoft.com/office/powerpoint/2010/main"/>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673764532"/>
      </p:ext>
    </p:extLst>
  </p:cSld>
  <p:clrMapOvr>
    <a:masterClrMapping/>
  </p:clrMapOvr>
  <p:transition xmlns:p14="http://schemas.microsoft.com/office/powerpoint/2010/main"/>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3831619"/>
      </p:ext>
    </p:extLst>
  </p:cSld>
  <p:clrMapOvr>
    <a:masterClrMapping/>
  </p:clrMapOvr>
  <p:transition xmlns:p14="http://schemas.microsoft.com/office/powerpoint/2010/main"/>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412937408"/>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533389377"/>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54096892"/>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2129289"/>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2328780"/>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287139538"/>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88516859"/>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7076147"/>
      </p:ext>
    </p:extLst>
  </p:cSld>
  <p:clrMapOvr>
    <a:masterClrMapping/>
  </p:clrMapOvr>
  <p:transition xmlns:p14="http://schemas.microsoft.com/office/powerpoint/2010/main"/>
</p:sldLayout>
</file>

<file path=ppt/slideLayouts/slideLayout10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85149746"/>
      </p:ext>
    </p:extLst>
  </p:cSld>
  <p:clrMapOvr>
    <a:masterClrMapping/>
  </p:clrMapOvr>
  <p:transition xmlns:p14="http://schemas.microsoft.com/office/powerpoint/2010/main"/>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564684708"/>
      </p:ext>
    </p:extLst>
  </p:cSld>
  <p:clrMapOvr>
    <a:masterClrMapping/>
  </p:clrMapOvr>
  <p:transition xmlns:p14="http://schemas.microsoft.com/office/powerpoint/2010/main"/>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6975011"/>
      </p:ext>
    </p:extLst>
  </p:cSld>
  <p:clrMapOvr>
    <a:masterClrMapping/>
  </p:clrMapOvr>
  <p:transition xmlns:p14="http://schemas.microsoft.com/office/powerpoint/2010/mai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21224710"/>
      </p:ext>
    </p:extLst>
  </p:cSld>
  <p:clrMapOvr>
    <a:masterClrMapping/>
  </p:clrMapOvr>
  <p:transition xmlns:p14="http://schemas.microsoft.com/office/powerpoint/2010/main"/>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918437943"/>
      </p:ext>
    </p:extLst>
  </p:cSld>
  <p:clrMapOvr>
    <a:masterClrMapping/>
  </p:clrMapOvr>
  <p:transition xmlns:p14="http://schemas.microsoft.com/office/powerpoint/2010/main"/>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808377"/>
      </p:ext>
    </p:extLst>
  </p:cSld>
  <p:clrMapOvr>
    <a:masterClrMapping/>
  </p:clrMapOvr>
  <p:transition xmlns:p14="http://schemas.microsoft.com/office/powerpoint/2010/main"/>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149315892"/>
      </p:ext>
    </p:extLst>
  </p:cSld>
  <p:clrMapOvr>
    <a:masterClrMapping/>
  </p:clrMapOvr>
  <p:transition xmlns:p14="http://schemas.microsoft.com/office/powerpoint/2010/main"/>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54952057"/>
      </p:ext>
    </p:extLst>
  </p:cSld>
  <p:clrMapOvr>
    <a:masterClrMapping/>
  </p:clrMapOvr>
  <p:transition xmlns:p14="http://schemas.microsoft.com/office/powerpoint/2010/main"/>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7895624"/>
      </p:ext>
    </p:extLst>
  </p:cSld>
  <p:clrMapOvr>
    <a:masterClrMapping/>
  </p:clrMapOvr>
  <p:transition xmlns:p14="http://schemas.microsoft.com/office/powerpoint/2010/mai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3923981"/>
      </p:ext>
    </p:extLst>
  </p:cSld>
  <p:clrMapOvr>
    <a:masterClrMapping/>
  </p:clrMapOvr>
  <p:transition xmlns:p14="http://schemas.microsoft.com/office/powerpoint/2010/main"/>
</p:sldLayout>
</file>

<file path=ppt/slideLayouts/slideLayout10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15615570"/>
      </p:ext>
    </p:extLst>
  </p:cSld>
  <p:clrMapOvr>
    <a:masterClrMapping/>
  </p:clrMapOvr>
  <p:transition xmlns:p14="http://schemas.microsoft.com/office/powerpoint/2010/main"/>
</p:sldLayout>
</file>

<file path=ppt/slideLayouts/slideLayout102.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4208046650"/>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241666543"/>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906285410"/>
      </p:ext>
    </p:extLst>
  </p:cSld>
  <p:clrMapOvr>
    <a:masterClrMapping/>
  </p:clrMapOvr>
  <p:transition xmlns:p14="http://schemas.microsoft.com/office/powerpoint/2010/main"/>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96184383"/>
      </p:ext>
    </p:extLst>
  </p:cSld>
  <p:clrMapOvr>
    <a:masterClrMapping/>
  </p:clrMapOvr>
  <p:transition xmlns:p14="http://schemas.microsoft.com/office/powerpoint/2010/main"/>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354918163"/>
      </p:ext>
    </p:extLst>
  </p:cSld>
  <p:clrMapOvr>
    <a:masterClrMapping/>
  </p:clrMapOvr>
  <p:transition xmlns:p14="http://schemas.microsoft.com/office/powerpoint/2010/main"/>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63674515"/>
      </p:ext>
    </p:extLst>
  </p:cSld>
  <p:clrMapOvr>
    <a:masterClrMapping/>
  </p:clrMapOvr>
  <p:transition xmlns:p14="http://schemas.microsoft.com/office/powerpoint/2010/main"/>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7047784"/>
      </p:ext>
    </p:extLst>
  </p:cSld>
  <p:clrMapOvr>
    <a:masterClrMapping/>
  </p:clrMapOvr>
  <p:transition xmlns:p14="http://schemas.microsoft.com/office/powerpoint/2010/main"/>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623421589"/>
      </p:ext>
    </p:extLst>
  </p:cSld>
  <p:clrMapOvr>
    <a:masterClrMapping/>
  </p:clrMapOvr>
  <p:transition xmlns:p14="http://schemas.microsoft.com/office/powerpoint/2010/main"/>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8603451"/>
      </p:ext>
    </p:extLst>
  </p:cSld>
  <p:clrMapOvr>
    <a:masterClrMapping/>
  </p:clrMapOvr>
  <p:transition xmlns:p14="http://schemas.microsoft.com/office/powerpoint/2010/main"/>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79568520"/>
      </p:ext>
    </p:extLst>
  </p:cSld>
  <p:clrMapOvr>
    <a:masterClrMapping/>
  </p:clrMapOvr>
  <p:transition xmlns:p14="http://schemas.microsoft.com/office/powerpoint/2010/main"/>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17482656"/>
      </p:ext>
    </p:extLst>
  </p:cSld>
  <p:clrMapOvr>
    <a:masterClrMapping/>
  </p:clrMapOvr>
  <p:transition xmlns:p14="http://schemas.microsoft.com/office/powerpoint/2010/mai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083479471"/>
      </p:ext>
    </p:extLst>
  </p:cSld>
  <p:clrMapOvr>
    <a:masterClrMapping/>
  </p:clrMapOvr>
  <p:transition xmlns:p14="http://schemas.microsoft.com/office/powerpoint/2010/main"/>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20209526"/>
      </p:ext>
    </p:extLst>
  </p:cSld>
  <p:clrMapOvr>
    <a:masterClrMapping/>
  </p:clrMapOvr>
  <p:transition xmlns:p14="http://schemas.microsoft.com/office/powerpoint/2010/main"/>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06784512"/>
      </p:ext>
    </p:extLst>
  </p:cSld>
  <p:clrMapOvr>
    <a:masterClrMapping/>
  </p:clrMapOvr>
  <p:transition xmlns:p14="http://schemas.microsoft.com/office/powerpoint/2010/main"/>
</p:sldLayout>
</file>

<file path=ppt/slideLayouts/slideLayout103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77634847"/>
      </p:ext>
    </p:extLst>
  </p:cSld>
  <p:clrMapOvr>
    <a:masterClrMapping/>
  </p:clrMapOvr>
  <p:transition xmlns:p14="http://schemas.microsoft.com/office/powerpoint/2010/main"/>
</p:sldLayout>
</file>

<file path=ppt/slideLayouts/slideLayout103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647627967"/>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710062249"/>
      </p:ext>
    </p:extLst>
  </p:cSld>
  <p:clrMapOvr>
    <a:masterClrMapping/>
  </p:clrMapOvr>
  <p:transition xmlns:p14="http://schemas.microsoft.com/office/powerpoint/2010/main"/>
</p:sldLayout>
</file>

<file path=ppt/slideLayouts/slideLayout10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73033216"/>
      </p:ext>
    </p:extLst>
  </p:cSld>
  <p:clrMapOvr>
    <a:masterClrMapping/>
  </p:clrMapOvr>
  <p:transition xmlns:p14="http://schemas.microsoft.com/office/powerpoint/2010/main"/>
</p:sldLayout>
</file>

<file path=ppt/slideLayouts/slideLayout10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522819073"/>
      </p:ext>
    </p:extLst>
  </p:cSld>
  <p:clrMapOvr>
    <a:masterClrMapping/>
  </p:clrMapOvr>
  <p:transition xmlns:p14="http://schemas.microsoft.com/office/powerpoint/2010/main"/>
</p:sldLayout>
</file>

<file path=ppt/slideLayouts/slideLayout10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491300"/>
      </p:ext>
    </p:extLst>
  </p:cSld>
  <p:clrMapOvr>
    <a:masterClrMapping/>
  </p:clrMapOvr>
  <p:transition xmlns:p14="http://schemas.microsoft.com/office/powerpoint/2010/main"/>
</p:sldLayout>
</file>

<file path=ppt/slideLayouts/slideLayout10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56654355"/>
      </p:ext>
    </p:extLst>
  </p:cSld>
  <p:clrMapOvr>
    <a:masterClrMapping/>
  </p:clrMapOvr>
  <p:transition xmlns:p14="http://schemas.microsoft.com/office/powerpoint/2010/main"/>
</p:sldLayout>
</file>

<file path=ppt/slideLayouts/slideLayout10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38720186"/>
      </p:ext>
    </p:extLst>
  </p:cSld>
  <p:clrMapOvr>
    <a:masterClrMapping/>
  </p:clrMapOvr>
  <p:transition xmlns:p14="http://schemas.microsoft.com/office/powerpoint/2010/mai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78743138"/>
      </p:ext>
    </p:extLst>
  </p:cSld>
  <p:clrMapOvr>
    <a:masterClrMapping/>
  </p:clrMapOvr>
  <p:transition xmlns:p14="http://schemas.microsoft.com/office/powerpoint/2010/main"/>
</p:sldLayout>
</file>

<file path=ppt/slideLayouts/slideLayout10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0092198"/>
      </p:ext>
    </p:extLst>
  </p:cSld>
  <p:clrMapOvr>
    <a:masterClrMapping/>
  </p:clrMapOvr>
  <p:transition xmlns:p14="http://schemas.microsoft.com/office/powerpoint/2010/main"/>
</p:sldLayout>
</file>

<file path=ppt/slideLayouts/slideLayout10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640561001"/>
      </p:ext>
    </p:extLst>
  </p:cSld>
  <p:clrMapOvr>
    <a:masterClrMapping/>
  </p:clrMapOvr>
  <p:transition xmlns:p14="http://schemas.microsoft.com/office/powerpoint/2010/main"/>
</p:sldLayout>
</file>

<file path=ppt/slideLayouts/slideLayout10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604642552"/>
      </p:ext>
    </p:extLst>
  </p:cSld>
  <p:clrMapOvr>
    <a:masterClrMapping/>
  </p:clrMapOvr>
  <p:transition xmlns:p14="http://schemas.microsoft.com/office/powerpoint/2010/main"/>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63597617"/>
      </p:ext>
    </p:extLst>
  </p:cSld>
  <p:clrMapOvr>
    <a:masterClrMapping/>
  </p:clrMapOvr>
  <p:transition xmlns:p14="http://schemas.microsoft.com/office/powerpoint/2010/main"/>
</p:sldLayout>
</file>

<file path=ppt/slideLayouts/slideLayout10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12779093"/>
      </p:ext>
    </p:extLst>
  </p:cSld>
  <p:clrMapOvr>
    <a:masterClrMapping/>
  </p:clrMapOvr>
  <p:transition xmlns:p14="http://schemas.microsoft.com/office/powerpoint/2010/main"/>
</p:sldLayout>
</file>

<file path=ppt/slideLayouts/slideLayout10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91132618"/>
      </p:ext>
    </p:extLst>
  </p:cSld>
  <p:clrMapOvr>
    <a:masterClrMapping/>
  </p:clrMapOvr>
  <p:transition xmlns:p14="http://schemas.microsoft.com/office/powerpoint/2010/main"/>
</p:sldLayout>
</file>

<file path=ppt/slideLayouts/slideLayout104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22512949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05598362"/>
      </p:ext>
    </p:extLst>
  </p:cSld>
  <p:clrMapOvr>
    <a:masterClrMapping/>
  </p:clrMapOvr>
  <p:transition xmlns:p14="http://schemas.microsoft.com/office/powerpoint/2010/main"/>
</p:sldLayout>
</file>

<file path=ppt/slideLayouts/slideLayout10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39911383"/>
      </p:ext>
    </p:extLst>
  </p:cSld>
  <p:clrMapOvr>
    <a:masterClrMapping/>
  </p:clrMapOvr>
  <p:transition xmlns:p14="http://schemas.microsoft.com/office/powerpoint/2010/main"/>
</p:sldLayout>
</file>

<file path=ppt/slideLayouts/slideLayout10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163589102"/>
      </p:ext>
    </p:extLst>
  </p:cSld>
  <p:clrMapOvr>
    <a:masterClrMapping/>
  </p:clrMapOvr>
  <p:transition xmlns:p14="http://schemas.microsoft.com/office/powerpoint/2010/mai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1686766478"/>
      </p:ext>
    </p:extLst>
  </p:cSld>
  <p:clrMapOvr>
    <a:masterClrMapping/>
  </p:clrMapOvr>
  <p:transition xmlns:p14="http://schemas.microsoft.com/office/powerpoint/2010/main"/>
</p:sldLayout>
</file>

<file path=ppt/slideLayouts/slideLayout10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42485863"/>
      </p:ext>
    </p:extLst>
  </p:cSld>
  <p:clrMapOvr>
    <a:masterClrMapping/>
  </p:clrMapOvr>
  <p:transition xmlns:p14="http://schemas.microsoft.com/office/powerpoint/2010/main"/>
</p:sldLayout>
</file>

<file path=ppt/slideLayouts/slideLayout10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74486004"/>
      </p:ext>
    </p:extLst>
  </p:cSld>
  <p:clrMapOvr>
    <a:masterClrMapping/>
  </p:clrMapOvr>
  <p:transition xmlns:p14="http://schemas.microsoft.com/office/powerpoint/2010/main"/>
</p:sldLayout>
</file>

<file path=ppt/slideLayouts/slideLayout10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85074600"/>
      </p:ext>
    </p:extLst>
  </p:cSld>
  <p:clrMapOvr>
    <a:masterClrMapping/>
  </p:clrMapOvr>
  <p:transition xmlns:p14="http://schemas.microsoft.com/office/powerpoint/2010/main"/>
</p:sldLayout>
</file>

<file path=ppt/slideLayouts/slideLayout10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1480932"/>
      </p:ext>
    </p:extLst>
  </p:cSld>
  <p:clrMapOvr>
    <a:masterClrMapping/>
  </p:clrMapOvr>
  <p:transition xmlns:p14="http://schemas.microsoft.com/office/powerpoint/2010/main"/>
</p:sldLayout>
</file>

<file path=ppt/slideLayouts/slideLayout10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829566249"/>
      </p:ext>
    </p:extLst>
  </p:cSld>
  <p:clrMapOvr>
    <a:masterClrMapping/>
  </p:clrMapOvr>
  <p:transition xmlns:p14="http://schemas.microsoft.com/office/powerpoint/2010/main"/>
</p:sldLayout>
</file>

<file path=ppt/slideLayouts/slideLayout10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633718772"/>
      </p:ext>
    </p:extLst>
  </p:cSld>
  <p:clrMapOvr>
    <a:masterClrMapping/>
  </p:clrMapOvr>
  <p:transition xmlns:p14="http://schemas.microsoft.com/office/powerpoint/2010/main"/>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70601332"/>
      </p:ext>
    </p:extLst>
  </p:cSld>
  <p:clrMapOvr>
    <a:masterClrMapping/>
  </p:clrMapOvr>
  <p:transition xmlns:p14="http://schemas.microsoft.com/office/powerpoint/2010/main"/>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58779989"/>
      </p:ext>
    </p:extLst>
  </p:cSld>
  <p:clrMapOvr>
    <a:masterClrMapping/>
  </p:clrMapOvr>
  <p:transition xmlns:p14="http://schemas.microsoft.com/office/powerpoint/2010/main"/>
</p:sldLayout>
</file>

<file path=ppt/slideLayouts/slideLayout105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22986919"/>
      </p:ext>
    </p:extLst>
  </p:cSld>
  <p:clrMapOvr>
    <a:masterClrMapping/>
  </p:clrMapOvr>
  <p:transition xmlns:p14="http://schemas.microsoft.com/office/powerpoint/2010/main"/>
</p:sldLayout>
</file>

<file path=ppt/slideLayouts/slideLayout105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5573781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03924859"/>
      </p:ext>
    </p:extLst>
  </p:cSld>
  <p:clrMapOvr>
    <a:masterClrMapping/>
  </p:clrMapOvr>
  <p:transition xmlns:p14="http://schemas.microsoft.com/office/powerpoint/2010/main"/>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74271369"/>
      </p:ext>
    </p:extLst>
  </p:cSld>
  <p:clrMapOvr>
    <a:masterClrMapping/>
  </p:clrMapOvr>
  <p:transition xmlns:p14="http://schemas.microsoft.com/office/powerpoint/2010/main"/>
</p:sldLayout>
</file>

<file path=ppt/slideLayouts/slideLayout10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51120711"/>
      </p:ext>
    </p:extLst>
  </p:cSld>
  <p:clrMapOvr>
    <a:masterClrMapping/>
  </p:clrMapOvr>
  <p:transition xmlns:p14="http://schemas.microsoft.com/office/powerpoint/2010/main"/>
</p:sldLayout>
</file>

<file path=ppt/slideLayouts/slideLayout10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2122583830"/>
      </p:ext>
    </p:extLst>
  </p:cSld>
  <p:clrMapOvr>
    <a:masterClrMapping/>
  </p:clrMapOvr>
  <p:transition xmlns:p14="http://schemas.microsoft.com/office/powerpoint/2010/main"/>
</p:sldLayout>
</file>

<file path=ppt/slideLayouts/slideLayout10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9785226"/>
      </p:ext>
    </p:extLst>
  </p:cSld>
  <p:clrMapOvr>
    <a:masterClrMapping/>
  </p:clrMapOvr>
  <p:transition xmlns:p14="http://schemas.microsoft.com/office/powerpoint/2010/main"/>
</p:sldLayout>
</file>

<file path=ppt/slideLayouts/slideLayout10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28127519"/>
      </p:ext>
    </p:extLst>
  </p:cSld>
  <p:clrMapOvr>
    <a:masterClrMapping/>
  </p:clrMapOvr>
  <p:transition xmlns:p14="http://schemas.microsoft.com/office/powerpoint/2010/main"/>
</p:sldLayout>
</file>

<file path=ppt/slideLayouts/slideLayout10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91216731"/>
      </p:ext>
    </p:extLst>
  </p:cSld>
  <p:clrMapOvr>
    <a:masterClrMapping/>
  </p:clrMapOvr>
  <p:transition xmlns:p14="http://schemas.microsoft.com/office/powerpoint/2010/main"/>
</p:sldLayout>
</file>

<file path=ppt/slideLayouts/slideLayout10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9591874"/>
      </p:ext>
    </p:extLst>
  </p:cSld>
  <p:clrMapOvr>
    <a:masterClrMapping/>
  </p:clrMapOvr>
  <p:transition xmlns:p14="http://schemas.microsoft.com/office/powerpoint/2010/main"/>
</p:sldLayout>
</file>

<file path=ppt/slideLayouts/slideLayout10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4093897487"/>
      </p:ext>
    </p:extLst>
  </p:cSld>
  <p:clrMapOvr>
    <a:masterClrMapping/>
  </p:clrMapOvr>
  <p:transition xmlns:p14="http://schemas.microsoft.com/office/powerpoint/2010/main"/>
</p:sldLayout>
</file>

<file path=ppt/slideLayouts/slideLayout10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591195420"/>
      </p:ext>
    </p:extLst>
  </p:cSld>
  <p:clrMapOvr>
    <a:masterClrMapping/>
  </p:clrMapOvr>
  <p:transition xmlns:p14="http://schemas.microsoft.com/office/powerpoint/2010/main"/>
</p:sldLayout>
</file>

<file path=ppt/slideLayouts/slideLayout10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3560918"/>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19483319"/>
      </p:ext>
    </p:extLst>
  </p:cSld>
  <p:clrMapOvr>
    <a:masterClrMapping/>
  </p:clrMapOvr>
  <p:transition xmlns:p14="http://schemas.microsoft.com/office/powerpoint/2010/main"/>
</p:sldLayout>
</file>

<file path=ppt/slideLayouts/slideLayout10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29850459"/>
      </p:ext>
    </p:extLst>
  </p:cSld>
  <p:clrMapOvr>
    <a:masterClrMapping/>
  </p:clrMapOvr>
  <p:transition xmlns:p14="http://schemas.microsoft.com/office/powerpoint/2010/main"/>
</p:sldLayout>
</file>

<file path=ppt/slideLayouts/slideLayout10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1722316"/>
      </p:ext>
    </p:extLst>
  </p:cSld>
  <p:clrMapOvr>
    <a:masterClrMapping/>
  </p:clrMapOvr>
  <p:transition xmlns:p14="http://schemas.microsoft.com/office/powerpoint/2010/main"/>
</p:sldLayout>
</file>

<file path=ppt/slideLayouts/slideLayout107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392461416"/>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nvPr>
        </p:nvSpPr>
        <p:spPr>
          <a:xfrm>
            <a:off x="457200" y="6245225"/>
            <a:ext cx="2133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7" name="Footer Placeholder 6"/>
          <p:cNvSpPr>
            <a:spLocks noGrp="1"/>
          </p:cNvSpPr>
          <p:nvPr>
            <p:ph type="ftr" sz="quarter" idx="11"/>
          </p:nvPr>
        </p:nvSpPr>
        <p:spPr>
          <a:xfrm>
            <a:off x="3124200" y="6245225"/>
            <a:ext cx="2895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8" name="Slide Number Placeholder 7"/>
          <p:cNvSpPr>
            <a:spLocks noGrp="1"/>
          </p:cNvSpPr>
          <p:nvPr>
            <p:ph type="sldNum" sz="quarter" idx="12"/>
          </p:nvPr>
        </p:nvSpPr>
        <p:spPr>
          <a:xfrm>
            <a:off x="6553200" y="6245225"/>
            <a:ext cx="2133600" cy="476250"/>
          </a:xfrm>
          <a:prstGeom prst="rect">
            <a:avLst/>
          </a:prstGeom>
        </p:spPr>
        <p:txBody>
          <a:bodyPr/>
          <a:lstStyle>
            <a:lvl1pPr defTabSz="914400">
              <a:defRPr sz="1200" b="1">
                <a:solidFill>
                  <a:srgbClr val="000000"/>
                </a:solidFill>
                <a:latin typeface="Arial" charset="0"/>
              </a:defRPr>
            </a:lvl1pPr>
          </a:lstStyle>
          <a:p>
            <a:pPr>
              <a:defRPr/>
            </a:pPr>
            <a:fld id="{03CBD600-5986-EF46-A2DB-7687097A97FC}" type="slidenum">
              <a:rPr lang="en-US" altLang="zh-CHS"/>
              <a:pPr>
                <a:defRPr/>
              </a:pPr>
              <a:t>‹#›</a:t>
            </a:fld>
            <a:endParaRPr lang="en-US" altLang="zh-CHS"/>
          </a:p>
        </p:txBody>
      </p:sp>
    </p:spTree>
    <p:extLst>
      <p:ext uri="{BB962C8B-B14F-4D97-AF65-F5344CB8AC3E}">
        <p14:creationId xmlns:p14="http://schemas.microsoft.com/office/powerpoint/2010/main" val="200220868"/>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nvPr>
        </p:nvSpPr>
        <p:spPr>
          <a:xfrm>
            <a:off x="457200" y="6245225"/>
            <a:ext cx="2133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5" name="Footer Placeholder 4"/>
          <p:cNvSpPr>
            <a:spLocks noGrp="1"/>
          </p:cNvSpPr>
          <p:nvPr>
            <p:ph type="ftr" sz="quarter" idx="11"/>
          </p:nvPr>
        </p:nvSpPr>
        <p:spPr>
          <a:xfrm>
            <a:off x="3124200" y="6245225"/>
            <a:ext cx="2895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6" name="Slide Number Placeholder 5"/>
          <p:cNvSpPr>
            <a:spLocks noGrp="1"/>
          </p:cNvSpPr>
          <p:nvPr>
            <p:ph type="sldNum" sz="quarter" idx="12"/>
          </p:nvPr>
        </p:nvSpPr>
        <p:spPr>
          <a:xfrm>
            <a:off x="6553200" y="6245225"/>
            <a:ext cx="2133600" cy="476250"/>
          </a:xfrm>
          <a:prstGeom prst="rect">
            <a:avLst/>
          </a:prstGeom>
        </p:spPr>
        <p:txBody>
          <a:bodyPr/>
          <a:lstStyle>
            <a:lvl1pPr defTabSz="914400">
              <a:defRPr sz="1200" b="1">
                <a:solidFill>
                  <a:srgbClr val="000000"/>
                </a:solidFill>
                <a:latin typeface="Arial" charset="0"/>
              </a:defRPr>
            </a:lvl1pPr>
          </a:lstStyle>
          <a:p>
            <a:pPr>
              <a:defRPr/>
            </a:pPr>
            <a:fld id="{2036BFF5-FCA4-284A-8F11-69EA39049C3D}" type="slidenum">
              <a:rPr lang="en-US" altLang="zh-CHS"/>
              <a:pPr>
                <a:defRPr/>
              </a:pPr>
              <a:t>‹#›</a:t>
            </a:fld>
            <a:endParaRPr lang="en-US" altLang="zh-CHS"/>
          </a:p>
        </p:txBody>
      </p:sp>
    </p:spTree>
    <p:extLst>
      <p:ext uri="{BB962C8B-B14F-4D97-AF65-F5344CB8AC3E}">
        <p14:creationId xmlns:p14="http://schemas.microsoft.com/office/powerpoint/2010/main" val="238806581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867008510"/>
      </p:ext>
    </p:extLst>
  </p:cSld>
  <p:clrMapOvr>
    <a:masterClrMapping/>
  </p:clrMapOvr>
  <p:transition xmlns:p14="http://schemas.microsoft.com/office/powerpoint/2010/main"/>
</p:sldLayout>
</file>

<file path=ppt/slideLayouts/slideLayout10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04425775"/>
      </p:ext>
    </p:extLst>
  </p:cSld>
  <p:clrMapOvr>
    <a:masterClrMapping/>
  </p:clrMapOvr>
  <p:transition xmlns:p14="http://schemas.microsoft.com/office/powerpoint/2010/main"/>
</p:sldLayout>
</file>

<file path=ppt/slideLayouts/slideLayout10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4119987360"/>
      </p:ext>
    </p:extLst>
  </p:cSld>
  <p:clrMapOvr>
    <a:masterClrMapping/>
  </p:clrMapOvr>
  <p:transition xmlns:p14="http://schemas.microsoft.com/office/powerpoint/2010/main"/>
</p:sldLayout>
</file>

<file path=ppt/slideLayouts/slideLayout10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89483888"/>
      </p:ext>
    </p:extLst>
  </p:cSld>
  <p:clrMapOvr>
    <a:masterClrMapping/>
  </p:clrMapOvr>
  <p:transition xmlns:p14="http://schemas.microsoft.com/office/powerpoint/2010/main"/>
</p:sldLayout>
</file>

<file path=ppt/slideLayouts/slideLayout10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25297334"/>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904955537"/>
      </p:ext>
    </p:extLst>
  </p:cSld>
  <p:clrMapOvr>
    <a:masterClrMapping/>
  </p:clrMapOvr>
  <p:transition xmlns:p14="http://schemas.microsoft.com/office/powerpoint/2010/main"/>
</p:sldLayout>
</file>

<file path=ppt/slideLayouts/slideLayout10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199997497"/>
      </p:ext>
    </p:extLst>
  </p:cSld>
  <p:clrMapOvr>
    <a:masterClrMapping/>
  </p:clrMapOvr>
  <p:transition xmlns:p14="http://schemas.microsoft.com/office/powerpoint/2010/main"/>
</p:sldLayout>
</file>

<file path=ppt/slideLayouts/slideLayout10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9420479"/>
      </p:ext>
    </p:extLst>
  </p:cSld>
  <p:clrMapOvr>
    <a:masterClrMapping/>
  </p:clrMapOvr>
  <p:transition xmlns:p14="http://schemas.microsoft.com/office/powerpoint/2010/main"/>
</p:sldLayout>
</file>

<file path=ppt/slideLayouts/slideLayout10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4079276542"/>
      </p:ext>
    </p:extLst>
  </p:cSld>
  <p:clrMapOvr>
    <a:masterClrMapping/>
  </p:clrMapOvr>
  <p:transition xmlns:p14="http://schemas.microsoft.com/office/powerpoint/2010/main"/>
</p:sldLayout>
</file>

<file path=ppt/slideLayouts/slideLayout10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948749435"/>
      </p:ext>
    </p:extLst>
  </p:cSld>
  <p:clrMapOvr>
    <a:masterClrMapping/>
  </p:clrMapOvr>
  <p:transition xmlns:p14="http://schemas.microsoft.com/office/powerpoint/2010/main"/>
</p:sldLayout>
</file>

<file path=ppt/slideLayouts/slideLayout10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56588054"/>
      </p:ext>
    </p:extLst>
  </p:cSld>
  <p:clrMapOvr>
    <a:masterClrMapping/>
  </p:clrMapOvr>
  <p:transition xmlns:p14="http://schemas.microsoft.com/office/powerpoint/2010/main"/>
</p:sldLayout>
</file>

<file path=ppt/slideLayouts/slideLayout10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73605604"/>
      </p:ext>
    </p:extLst>
  </p:cSld>
  <p:clrMapOvr>
    <a:masterClrMapping/>
  </p:clrMapOvr>
  <p:transition xmlns:p14="http://schemas.microsoft.com/office/powerpoint/2010/main"/>
</p:sldLayout>
</file>

<file path=ppt/slideLayouts/slideLayout108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42472534"/>
      </p:ext>
    </p:extLst>
  </p:cSld>
  <p:clrMapOvr>
    <a:masterClrMapping/>
  </p:clrMapOvr>
  <p:transition xmlns:p14="http://schemas.microsoft.com/office/powerpoint/2010/main"/>
</p:sldLayout>
</file>

<file path=ppt/slideLayouts/slideLayout108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315970417"/>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397310317"/>
      </p:ext>
    </p:extLst>
  </p:cSld>
  <p:clrMapOvr>
    <a:masterClrMapping/>
  </p:clrMapOvr>
  <p:transition xmlns:p14="http://schemas.microsoft.com/office/powerpoint/2010/main"/>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00429518"/>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2034965"/>
      </p:ext>
    </p:extLst>
  </p:cSld>
  <p:clrMapOvr>
    <a:masterClrMapping/>
  </p:clrMapOvr>
  <p:transition xmlns:p14="http://schemas.microsoft.com/office/powerpoint/2010/main"/>
</p:sldLayout>
</file>

<file path=ppt/slideLayouts/slideLayout1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1551219878"/>
      </p:ext>
    </p:extLst>
  </p:cSld>
  <p:clrMapOvr>
    <a:masterClrMapping/>
  </p:clrMapOvr>
  <p:transition xmlns:p14="http://schemas.microsoft.com/office/powerpoint/2010/main"/>
</p:sldLayout>
</file>

<file path=ppt/slideLayouts/slideLayout1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4565648"/>
      </p:ext>
    </p:extLst>
  </p:cSld>
  <p:clrMapOvr>
    <a:masterClrMapping/>
  </p:clrMapOvr>
  <p:transition xmlns:p14="http://schemas.microsoft.com/office/powerpoint/2010/mai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2047056"/>
      </p:ext>
    </p:extLst>
  </p:cSld>
  <p:clrMapOvr>
    <a:masterClrMapping/>
  </p:clrMapOvr>
  <p:transition xmlns:p14="http://schemas.microsoft.com/office/powerpoint/2010/main"/>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070864506"/>
      </p:ext>
    </p:extLst>
  </p:cSld>
  <p:clrMapOvr>
    <a:masterClrMapping/>
  </p:clrMapOvr>
  <p:transition xmlns:p14="http://schemas.microsoft.com/office/powerpoint/2010/main"/>
</p:sldLayout>
</file>

<file path=ppt/slideLayouts/slideLayout1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4878440"/>
      </p:ext>
    </p:extLst>
  </p:cSld>
  <p:clrMapOvr>
    <a:masterClrMapping/>
  </p:clrMapOvr>
  <p:transition xmlns:p14="http://schemas.microsoft.com/office/powerpoint/2010/main"/>
</p:sldLayout>
</file>

<file path=ppt/slideLayouts/slideLayout1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3537449104"/>
      </p:ext>
    </p:extLst>
  </p:cSld>
  <p:clrMapOvr>
    <a:masterClrMapping/>
  </p:clrMapOvr>
  <p:transition xmlns:p14="http://schemas.microsoft.com/office/powerpoint/2010/main"/>
</p:sldLayout>
</file>

<file path=ppt/slideLayouts/slideLayout1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2752785884"/>
      </p:ext>
    </p:extLst>
  </p:cSld>
  <p:clrMapOvr>
    <a:masterClrMapping/>
  </p:clrMapOvr>
  <p:transition xmlns:p14="http://schemas.microsoft.com/office/powerpoint/2010/main"/>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02946237"/>
      </p:ext>
    </p:extLst>
  </p:cSld>
  <p:clrMapOvr>
    <a:masterClrMapping/>
  </p:clrMapOvr>
  <p:transition xmlns:p14="http://schemas.microsoft.com/office/powerpoint/2010/mai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53109778"/>
      </p:ext>
    </p:extLst>
  </p:cSld>
  <p:clrMapOvr>
    <a:masterClrMapping/>
  </p:clrMapOvr>
  <p:transition xmlns:p14="http://schemas.microsoft.com/office/powerpoint/2010/main"/>
</p:sldLayout>
</file>

<file path=ppt/slideLayouts/slideLayout109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19010039"/>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5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474CC3EA-CB18-654D-80ED-B328A4DCCB53}" type="slidenum">
              <a:rPr lang="en-US"/>
              <a:pPr>
                <a:defRPr/>
              </a:pPr>
              <a:t>‹#›</a:t>
            </a:fld>
            <a:endParaRPr lang="en-US"/>
          </a:p>
        </p:txBody>
      </p:sp>
    </p:spTree>
    <p:extLst>
      <p:ext uri="{BB962C8B-B14F-4D97-AF65-F5344CB8AC3E}">
        <p14:creationId xmlns:p14="http://schemas.microsoft.com/office/powerpoint/2010/main" val="239737861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4280199649"/>
      </p:ext>
    </p:extLst>
  </p:cSld>
  <p:clrMapOvr>
    <a:masterClrMapping/>
  </p:clrMapOvr>
  <p:transition xmlns:p14="http://schemas.microsoft.com/office/powerpoint/2010/main"/>
</p:sldLayout>
</file>

<file path=ppt/slideLayouts/slideLayout110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196553827"/>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93127277"/>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09214631"/>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87820122"/>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0266338"/>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9633131"/>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68001743"/>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08900264"/>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86406773"/>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9720083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3372926272"/>
      </p:ext>
    </p:extLst>
  </p:cSld>
  <p:clrMapOvr>
    <a:masterClrMapping/>
  </p:clrMapOvr>
  <p:transition xmlns:p14="http://schemas.microsoft.com/office/powerpoint/2010/mai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7924081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43711"/>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28940180"/>
      </p:ext>
    </p:extLst>
  </p:cSld>
  <p:clrMapOvr>
    <a:masterClrMapping/>
  </p:clrMapOvr>
  <p:transition xmlns:p14="http://schemas.microsoft.com/office/powerpoint/2010/main"/>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08379828"/>
      </p:ext>
    </p:extLst>
  </p:cSld>
  <p:clrMapOvr>
    <a:masterClrMapping/>
  </p:clrMapOvr>
  <p:transition xmlns:p14="http://schemas.microsoft.com/office/powerpoint/2010/main"/>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653629090"/>
      </p:ext>
    </p:extLst>
  </p:cSld>
  <p:clrMapOvr>
    <a:masterClrMapping/>
  </p:clrMapOvr>
  <p:transition xmlns:p14="http://schemas.microsoft.com/office/powerpoint/2010/main"/>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53754990"/>
      </p:ext>
    </p:extLst>
  </p:cSld>
  <p:clrMapOvr>
    <a:masterClrMapping/>
  </p:clrMapOvr>
  <p:transition xmlns:p14="http://schemas.microsoft.com/office/powerpoint/2010/main"/>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37389045"/>
      </p:ext>
    </p:extLst>
  </p:cSld>
  <p:clrMapOvr>
    <a:masterClrMapping/>
  </p:clrMapOvr>
  <p:transition xmlns:p14="http://schemas.microsoft.com/office/powerpoint/2010/main"/>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8859599"/>
      </p:ext>
    </p:extLst>
  </p:cSld>
  <p:clrMapOvr>
    <a:masterClrMapping/>
  </p:clrMapOvr>
  <p:transition xmlns:p14="http://schemas.microsoft.com/office/powerpoint/2010/main"/>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2561789"/>
      </p:ext>
    </p:extLst>
  </p:cSld>
  <p:clrMapOvr>
    <a:masterClrMapping/>
  </p:clrMapOvr>
  <p:transition xmlns:p14="http://schemas.microsoft.com/office/powerpoint/2010/main"/>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77748547"/>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44433227"/>
      </p:ext>
    </p:extLst>
  </p:cSld>
  <p:clrMapOvr>
    <a:masterClrMapping/>
  </p:clrMapOvr>
  <p:transition xmlns:p14="http://schemas.microsoft.com/office/powerpoint/2010/mai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90572219"/>
      </p:ext>
    </p:extLst>
  </p:cSld>
  <p:clrMapOvr>
    <a:masterClrMapping/>
  </p:clrMapOvr>
  <p:transition xmlns:p14="http://schemas.microsoft.com/office/powerpoint/2010/main"/>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86982649"/>
      </p:ext>
    </p:extLst>
  </p:cSld>
  <p:clrMapOvr>
    <a:masterClrMapping/>
  </p:clrMapOvr>
  <p:transition xmlns:p14="http://schemas.microsoft.com/office/powerpoint/2010/main"/>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29921688"/>
      </p:ext>
    </p:extLst>
  </p:cSld>
  <p:clrMapOvr>
    <a:masterClrMapping/>
  </p:clrMapOvr>
  <p:transition xmlns:p14="http://schemas.microsoft.com/office/powerpoint/2010/main"/>
</p:sldLayout>
</file>

<file path=ppt/slideLayouts/slideLayout11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72016999"/>
      </p:ext>
    </p:extLst>
  </p:cSld>
  <p:clrMapOvr>
    <a:masterClrMapping/>
  </p:clrMapOvr>
  <p:transition xmlns:p14="http://schemas.microsoft.com/office/powerpoint/2010/main"/>
</p:sldLayout>
</file>

<file path=ppt/slideLayouts/slideLayout112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16828771"/>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FFCE4730-B372-5E4E-8660-A3A805EF64D2}" type="slidenum">
              <a:rPr lang="en-US" smtClean="0"/>
              <a:pPr>
                <a:defRPr/>
              </a:pPr>
              <a:t>‹#›</a:t>
            </a:fld>
            <a:endParaRPr lang="en-US"/>
          </a:p>
        </p:txBody>
      </p:sp>
    </p:spTree>
    <p:extLst>
      <p:ext uri="{BB962C8B-B14F-4D97-AF65-F5344CB8AC3E}">
        <p14:creationId xmlns:p14="http://schemas.microsoft.com/office/powerpoint/2010/main" val="2030853258"/>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4AED134D-9117-364B-9F0F-3158233C2093}" type="slidenum">
              <a:rPr lang="en-US" smtClean="0"/>
              <a:pPr>
                <a:defRPr/>
              </a:pPr>
              <a:t>‹#›</a:t>
            </a:fld>
            <a:endParaRPr lang="en-US"/>
          </a:p>
        </p:txBody>
      </p:sp>
    </p:spTree>
    <p:extLst>
      <p:ext uri="{BB962C8B-B14F-4D97-AF65-F5344CB8AC3E}">
        <p14:creationId xmlns:p14="http://schemas.microsoft.com/office/powerpoint/2010/main" val="3460534032"/>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96042781-61E8-624E-8348-32BD5C750A37}" type="slidenum">
              <a:rPr lang="en-US" smtClean="0"/>
              <a:pPr>
                <a:defRPr/>
              </a:pPr>
              <a:t>‹#›</a:t>
            </a:fld>
            <a:endParaRPr lang="en-US"/>
          </a:p>
        </p:txBody>
      </p:sp>
    </p:spTree>
    <p:extLst>
      <p:ext uri="{BB962C8B-B14F-4D97-AF65-F5344CB8AC3E}">
        <p14:creationId xmlns:p14="http://schemas.microsoft.com/office/powerpoint/2010/main" val="1867748425"/>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D5940BA7-231F-6E4B-8743-D8F079CD9D59}" type="slidenum">
              <a:rPr lang="en-US" smtClean="0"/>
              <a:pPr>
                <a:defRPr/>
              </a:pPr>
              <a:t>‹#›</a:t>
            </a:fld>
            <a:endParaRPr lang="en-US"/>
          </a:p>
        </p:txBody>
      </p:sp>
    </p:spTree>
    <p:extLst>
      <p:ext uri="{BB962C8B-B14F-4D97-AF65-F5344CB8AC3E}">
        <p14:creationId xmlns:p14="http://schemas.microsoft.com/office/powerpoint/2010/main" val="2930943690"/>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38D7D563-E704-DC4E-AEA6-25A4EEABD3F8}" type="slidenum">
              <a:rPr lang="en-US" smtClean="0"/>
              <a:pPr>
                <a:defRPr/>
              </a:pPr>
              <a:t>‹#›</a:t>
            </a:fld>
            <a:endParaRPr lang="en-US"/>
          </a:p>
        </p:txBody>
      </p:sp>
    </p:spTree>
    <p:extLst>
      <p:ext uri="{BB962C8B-B14F-4D97-AF65-F5344CB8AC3E}">
        <p14:creationId xmlns:p14="http://schemas.microsoft.com/office/powerpoint/2010/main" val="202008703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17073734"/>
      </p:ext>
    </p:extLst>
  </p:cSld>
  <p:clrMapOvr>
    <a:masterClrMapping/>
  </p:clrMapOvr>
  <p:transition xmlns:p14="http://schemas.microsoft.com/office/powerpoint/2010/main"/>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2D57A8EA-BD38-AB43-869A-8A4261104D1F}" type="slidenum">
              <a:rPr lang="en-US" smtClean="0"/>
              <a:pPr>
                <a:defRPr/>
              </a:pPr>
              <a:t>‹#›</a:t>
            </a:fld>
            <a:endParaRPr lang="en-US"/>
          </a:p>
        </p:txBody>
      </p:sp>
    </p:spTree>
    <p:extLst>
      <p:ext uri="{BB962C8B-B14F-4D97-AF65-F5344CB8AC3E}">
        <p14:creationId xmlns:p14="http://schemas.microsoft.com/office/powerpoint/2010/main" val="1359761221"/>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323A9077-6948-9447-B276-89353EC72932}" type="slidenum">
              <a:rPr lang="en-US" smtClean="0"/>
              <a:pPr>
                <a:defRPr/>
              </a:pPr>
              <a:t>‹#›</a:t>
            </a:fld>
            <a:endParaRPr lang="en-US"/>
          </a:p>
        </p:txBody>
      </p:sp>
    </p:spTree>
    <p:extLst>
      <p:ext uri="{BB962C8B-B14F-4D97-AF65-F5344CB8AC3E}">
        <p14:creationId xmlns:p14="http://schemas.microsoft.com/office/powerpoint/2010/main" val="2776645842"/>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1ECE2947-2C8C-5A4C-9A26-A4C6BEBA04A2}" type="slidenum">
              <a:rPr lang="en-US" smtClean="0"/>
              <a:pPr>
                <a:defRPr/>
              </a:pPr>
              <a:t>‹#›</a:t>
            </a:fld>
            <a:endParaRPr lang="en-US"/>
          </a:p>
        </p:txBody>
      </p:sp>
    </p:spTree>
    <p:extLst>
      <p:ext uri="{BB962C8B-B14F-4D97-AF65-F5344CB8AC3E}">
        <p14:creationId xmlns:p14="http://schemas.microsoft.com/office/powerpoint/2010/main" val="3880269509"/>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0CC1CD0B-2786-3247-8DEB-80F707DD2305}" type="slidenum">
              <a:rPr lang="en-US" smtClean="0"/>
              <a:pPr>
                <a:defRPr/>
              </a:pPr>
              <a:t>‹#›</a:t>
            </a:fld>
            <a:endParaRPr lang="en-US"/>
          </a:p>
        </p:txBody>
      </p:sp>
    </p:spTree>
    <p:extLst>
      <p:ext uri="{BB962C8B-B14F-4D97-AF65-F5344CB8AC3E}">
        <p14:creationId xmlns:p14="http://schemas.microsoft.com/office/powerpoint/2010/main" val="222101886"/>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CDE090F5-8E5E-6045-A6E2-EEBC1555B506}" type="slidenum">
              <a:rPr lang="en-US" smtClean="0"/>
              <a:pPr>
                <a:defRPr/>
              </a:pPr>
              <a:t>‹#›</a:t>
            </a:fld>
            <a:endParaRPr lang="en-US"/>
          </a:p>
        </p:txBody>
      </p:sp>
    </p:spTree>
    <p:extLst>
      <p:ext uri="{BB962C8B-B14F-4D97-AF65-F5344CB8AC3E}">
        <p14:creationId xmlns:p14="http://schemas.microsoft.com/office/powerpoint/2010/main" val="933565211"/>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6480E749-A51F-1648-93BF-49B09062336C}" type="slidenum">
              <a:rPr lang="en-US" smtClean="0"/>
              <a:pPr>
                <a:defRPr/>
              </a:pPr>
              <a:t>‹#›</a:t>
            </a:fld>
            <a:endParaRPr lang="en-US"/>
          </a:p>
        </p:txBody>
      </p:sp>
    </p:spTree>
    <p:extLst>
      <p:ext uri="{BB962C8B-B14F-4D97-AF65-F5344CB8AC3E}">
        <p14:creationId xmlns:p14="http://schemas.microsoft.com/office/powerpoint/2010/main" val="1783994596"/>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D9EB6D2D-E2A0-2046-BC1A-CB53CAB42EC4}"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8AF87DA5-BCC3-C04C-B82D-BC8DB1DD073C}" type="slidenum">
              <a:rPr lang="en-US"/>
              <a:pPr>
                <a:defRPr/>
              </a:pPr>
              <a:t>‹#›</a:t>
            </a:fld>
            <a:endParaRPr lang="en-US"/>
          </a:p>
        </p:txBody>
      </p:sp>
    </p:spTree>
    <p:extLst>
      <p:ext uri="{BB962C8B-B14F-4D97-AF65-F5344CB8AC3E}">
        <p14:creationId xmlns:p14="http://schemas.microsoft.com/office/powerpoint/2010/main" val="3071009137"/>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00E30955-6350-CF4A-9BC8-88C9B156F7A9}"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F6EEAD3A-058F-2041-A0E8-BA1BD8829DD3}" type="slidenum">
              <a:rPr lang="en-US"/>
              <a:pPr>
                <a:defRPr/>
              </a:pPr>
              <a:t>‹#›</a:t>
            </a:fld>
            <a:endParaRPr lang="en-US"/>
          </a:p>
        </p:txBody>
      </p:sp>
    </p:spTree>
    <p:extLst>
      <p:ext uri="{BB962C8B-B14F-4D97-AF65-F5344CB8AC3E}">
        <p14:creationId xmlns:p14="http://schemas.microsoft.com/office/powerpoint/2010/main" val="1964733148"/>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a:defRPr/>
            </a:lvl1pPr>
          </a:lstStyle>
          <a:p>
            <a:pPr>
              <a:defRPr/>
            </a:pPr>
            <a:fld id="{5318E93F-9DF1-C945-B4A4-0C22DDF2A72F}"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7607FEBB-A341-B34E-BB8B-2355B80B097C}" type="slidenum">
              <a:rPr lang="en-US"/>
              <a:pPr>
                <a:defRPr/>
              </a:pPr>
              <a:t>‹#›</a:t>
            </a:fld>
            <a:endParaRPr lang="en-US"/>
          </a:p>
        </p:txBody>
      </p:sp>
    </p:spTree>
    <p:extLst>
      <p:ext uri="{BB962C8B-B14F-4D97-AF65-F5344CB8AC3E}">
        <p14:creationId xmlns:p14="http://schemas.microsoft.com/office/powerpoint/2010/main" val="3146675503"/>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a:defRPr/>
            </a:lvl1pPr>
          </a:lstStyle>
          <a:p>
            <a:pPr>
              <a:defRPr/>
            </a:pPr>
            <a:fld id="{D3D69595-1E8C-BA41-97AC-C7303B762062}"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816A15C5-0D0B-4C47-A9F0-5CAFA892A6CC}" type="slidenum">
              <a:rPr lang="en-US"/>
              <a:pPr>
                <a:defRPr/>
              </a:pPr>
              <a:t>‹#›</a:t>
            </a:fld>
            <a:endParaRPr lang="en-US"/>
          </a:p>
        </p:txBody>
      </p:sp>
    </p:spTree>
    <p:extLst>
      <p:ext uri="{BB962C8B-B14F-4D97-AF65-F5344CB8AC3E}">
        <p14:creationId xmlns:p14="http://schemas.microsoft.com/office/powerpoint/2010/main" val="412737672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86441168"/>
      </p:ext>
    </p:extLst>
  </p:cSld>
  <p:clrMapOvr>
    <a:masterClrMapping/>
  </p:clrMapOvr>
  <p:transition xmlns:p14="http://schemas.microsoft.com/office/powerpoint/2010/main"/>
</p:sldLayout>
</file>

<file path=ppt/slideLayouts/slideLayout1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a:defRPr/>
            </a:lvl1pPr>
          </a:lstStyle>
          <a:p>
            <a:pPr>
              <a:defRPr/>
            </a:pPr>
            <a:fld id="{6426CC71-53FE-5340-B9DF-DA2EA63B8516}" type="datetime1">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a:defRPr/>
            </a:lvl1pPr>
          </a:lstStyle>
          <a:p>
            <a:pPr>
              <a:defRPr/>
            </a:pPr>
            <a:fld id="{D3EAF1AD-FA57-974B-B5FA-F7F0E75C3C8C}" type="slidenum">
              <a:rPr lang="en-US"/>
              <a:pPr>
                <a:defRPr/>
              </a:pPr>
              <a:t>‹#›</a:t>
            </a:fld>
            <a:endParaRPr lang="en-US"/>
          </a:p>
        </p:txBody>
      </p:sp>
    </p:spTree>
    <p:extLst>
      <p:ext uri="{BB962C8B-B14F-4D97-AF65-F5344CB8AC3E}">
        <p14:creationId xmlns:p14="http://schemas.microsoft.com/office/powerpoint/2010/main" val="2878909050"/>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a:defRPr/>
            </a:lvl1pPr>
          </a:lstStyle>
          <a:p>
            <a:pPr>
              <a:defRPr/>
            </a:pPr>
            <a:fld id="{73ED406C-8EEB-4F4D-8C75-B201E0C56A35}" type="datetime1">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a:defRPr/>
            </a:lvl1pPr>
          </a:lstStyle>
          <a:p>
            <a:pPr>
              <a:defRPr/>
            </a:pPr>
            <a:fld id="{1E704721-3D53-854B-88D4-9908F0011C77}" type="slidenum">
              <a:rPr lang="en-US"/>
              <a:pPr>
                <a:defRPr/>
              </a:pPr>
              <a:t>‹#›</a:t>
            </a:fld>
            <a:endParaRPr lang="en-US"/>
          </a:p>
        </p:txBody>
      </p:sp>
    </p:spTree>
    <p:extLst>
      <p:ext uri="{BB962C8B-B14F-4D97-AF65-F5344CB8AC3E}">
        <p14:creationId xmlns:p14="http://schemas.microsoft.com/office/powerpoint/2010/main" val="2833280071"/>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a:defRPr/>
            </a:lvl1pPr>
          </a:lstStyle>
          <a:p>
            <a:pPr>
              <a:defRPr/>
            </a:pPr>
            <a:fld id="{6A561643-39BE-3A48-ACF0-782C48A9B4F4}" type="datetime1">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a:defRPr/>
            </a:lvl1pPr>
          </a:lstStyle>
          <a:p>
            <a:pPr>
              <a:defRPr/>
            </a:pPr>
            <a:fld id="{CB943775-DF27-6448-9C1C-D58BDFE3CA7F}" type="slidenum">
              <a:rPr lang="en-US"/>
              <a:pPr>
                <a:defRPr/>
              </a:pPr>
              <a:t>‹#›</a:t>
            </a:fld>
            <a:endParaRPr lang="en-US"/>
          </a:p>
        </p:txBody>
      </p:sp>
    </p:spTree>
    <p:extLst>
      <p:ext uri="{BB962C8B-B14F-4D97-AF65-F5344CB8AC3E}">
        <p14:creationId xmlns:p14="http://schemas.microsoft.com/office/powerpoint/2010/main" val="2191173173"/>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3D9330CB-1AC3-8E42-99E9-243A00A428F0}"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0C2F43F7-B597-BD4E-8268-825CCC52EB7D}" type="slidenum">
              <a:rPr lang="en-US"/>
              <a:pPr>
                <a:defRPr/>
              </a:pPr>
              <a:t>‹#›</a:t>
            </a:fld>
            <a:endParaRPr lang="en-US"/>
          </a:p>
        </p:txBody>
      </p:sp>
    </p:spTree>
    <p:extLst>
      <p:ext uri="{BB962C8B-B14F-4D97-AF65-F5344CB8AC3E}">
        <p14:creationId xmlns:p14="http://schemas.microsoft.com/office/powerpoint/2010/main" val="1778601406"/>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8F5A46C2-FE23-6D4C-849B-5BA83F20E678}"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3659D69F-F26E-0E49-9818-739F9BCED394}" type="slidenum">
              <a:rPr lang="en-US"/>
              <a:pPr>
                <a:defRPr/>
              </a:pPr>
              <a:t>‹#›</a:t>
            </a:fld>
            <a:endParaRPr lang="en-US"/>
          </a:p>
        </p:txBody>
      </p:sp>
    </p:spTree>
    <p:extLst>
      <p:ext uri="{BB962C8B-B14F-4D97-AF65-F5344CB8AC3E}">
        <p14:creationId xmlns:p14="http://schemas.microsoft.com/office/powerpoint/2010/main" val="791630556"/>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7A42B947-F1E1-884E-87CA-3086D579460A}"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7981D0A6-DEBE-FA43-8F67-318C84E6412B}" type="slidenum">
              <a:rPr lang="en-US"/>
              <a:pPr>
                <a:defRPr/>
              </a:pPr>
              <a:t>‹#›</a:t>
            </a:fld>
            <a:endParaRPr lang="en-US"/>
          </a:p>
        </p:txBody>
      </p:sp>
    </p:spTree>
    <p:extLst>
      <p:ext uri="{BB962C8B-B14F-4D97-AF65-F5344CB8AC3E}">
        <p14:creationId xmlns:p14="http://schemas.microsoft.com/office/powerpoint/2010/main" val="1104630726"/>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23E552AE-A2B6-7E43-B18C-FDFFA22F6FDE}"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6FEED0B4-028B-DA4B-BFE5-28361707B198}" type="slidenum">
              <a:rPr lang="en-US"/>
              <a:pPr>
                <a:defRPr/>
              </a:pPr>
              <a:t>‹#›</a:t>
            </a:fld>
            <a:endParaRPr lang="en-US"/>
          </a:p>
        </p:txBody>
      </p:sp>
    </p:spTree>
    <p:extLst>
      <p:ext uri="{BB962C8B-B14F-4D97-AF65-F5344CB8AC3E}">
        <p14:creationId xmlns:p14="http://schemas.microsoft.com/office/powerpoint/2010/main" val="2602814560"/>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p:txBody>
          <a:bodyPr/>
          <a:lstStyle>
            <a:lvl1pPr>
              <a:defRPr/>
            </a:lvl1pPr>
          </a:lstStyle>
          <a:p>
            <a:pPr>
              <a:defRPr/>
            </a:pPr>
            <a:fld id="{514EA03F-BB1A-EA48-A787-C4F4D7281CD6}" type="slidenum">
              <a:rPr lang="en-US"/>
              <a:pPr>
                <a:defRPr/>
              </a:pPr>
              <a:t>‹#›</a:t>
            </a:fld>
            <a:r>
              <a:rPr lang="en-US"/>
              <a:t>   (c) Mark Gerstein, 2002, Yale, bioinfo.mbb.yale.edu</a:t>
            </a:r>
          </a:p>
        </p:txBody>
      </p:sp>
    </p:spTree>
    <p:extLst>
      <p:ext uri="{BB962C8B-B14F-4D97-AF65-F5344CB8AC3E}">
        <p14:creationId xmlns:p14="http://schemas.microsoft.com/office/powerpoint/2010/main" val="441211702"/>
      </p:ext>
    </p:extLst>
  </p:cSld>
  <p:clrMapOvr>
    <a:masterClrMapping/>
  </p:clrMapOvr>
  <p:transition xmlns:p14="http://schemas.microsoft.com/office/powerpoint/2010/main"/>
</p:sldLayout>
</file>

<file path=ppt/slideLayouts/slideLayout114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EFBA21D3-5BA3-7840-ABF3-72DE07C3602A}" type="slidenum">
              <a:rPr lang="en-US"/>
              <a:pPr>
                <a:defRPr/>
              </a:pPr>
              <a:t>‹#›</a:t>
            </a:fld>
            <a:endParaRPr lang="en-US"/>
          </a:p>
        </p:txBody>
      </p:sp>
    </p:spTree>
    <p:extLst>
      <p:ext uri="{BB962C8B-B14F-4D97-AF65-F5344CB8AC3E}">
        <p14:creationId xmlns:p14="http://schemas.microsoft.com/office/powerpoint/2010/main" val="3781510826"/>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524385035"/>
      </p:ext>
    </p:extLst>
  </p:cSld>
  <p:clrMapOvr>
    <a:masterClrMapping/>
  </p:clrMapOvr>
  <p:transition xmlns:p14="http://schemas.microsoft.com/office/powerpoint/2010/main"/>
</p:sldLayout>
</file>

<file path=ppt/slideLayouts/slideLayout115.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2861486991"/>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8597511"/>
      </p:ext>
    </p:extLst>
  </p:cSld>
  <p:clrMapOvr>
    <a:masterClrMapping/>
  </p:clrMapOvr>
  <p:transition xmlns:p14="http://schemas.microsoft.com/office/powerpoint/2010/main"/>
</p:sldLayout>
</file>

<file path=ppt/slideLayouts/slideLayout1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03597918"/>
      </p:ext>
    </p:extLst>
  </p:cSld>
  <p:clrMapOvr>
    <a:masterClrMapping/>
  </p:clrMapOvr>
  <p:transition xmlns:p14="http://schemas.microsoft.com/office/powerpoint/2010/main"/>
</p:sldLayout>
</file>

<file path=ppt/slideLayouts/slideLayout1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11869252"/>
      </p:ext>
    </p:extLst>
  </p:cSld>
  <p:clrMapOvr>
    <a:masterClrMapping/>
  </p:clrMapOvr>
  <p:transition xmlns:p14="http://schemas.microsoft.com/office/powerpoint/2010/main"/>
</p:sldLayout>
</file>

<file path=ppt/slideLayouts/slideLayout1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07150961"/>
      </p:ext>
    </p:extLst>
  </p:cSld>
  <p:clrMapOvr>
    <a:masterClrMapping/>
  </p:clrMapOvr>
  <p:transition xmlns:p14="http://schemas.microsoft.com/office/powerpoint/2010/main"/>
</p:sldLayout>
</file>

<file path=ppt/slideLayouts/slideLayout1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113442895"/>
      </p:ext>
    </p:extLst>
  </p:cSld>
  <p:clrMapOvr>
    <a:masterClrMapping/>
  </p:clrMapOvr>
  <p:transition xmlns:p14="http://schemas.microsoft.com/office/powerpoint/2010/main"/>
</p:sldLayout>
</file>

<file path=ppt/slideLayouts/slideLayout1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98619978"/>
      </p:ext>
    </p:extLst>
  </p:cSld>
  <p:clrMapOvr>
    <a:masterClrMapping/>
  </p:clrMapOvr>
  <p:transition xmlns:p14="http://schemas.microsoft.com/office/powerpoint/2010/main"/>
</p:sldLayout>
</file>

<file path=ppt/slideLayouts/slideLayout1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740125923"/>
      </p:ext>
    </p:extLst>
  </p:cSld>
  <p:clrMapOvr>
    <a:masterClrMapping/>
  </p:clrMapOvr>
  <p:transition xmlns:p14="http://schemas.microsoft.com/office/powerpoint/2010/main"/>
</p:sldLayout>
</file>

<file path=ppt/slideLayouts/slideLayout1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08864371"/>
      </p:ext>
    </p:extLst>
  </p:cSld>
  <p:clrMapOvr>
    <a:masterClrMapping/>
  </p:clrMapOvr>
  <p:transition xmlns:p14="http://schemas.microsoft.com/office/powerpoint/2010/main"/>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67100278"/>
      </p:ext>
    </p:extLst>
  </p:cSld>
  <p:clrMapOvr>
    <a:masterClrMapping/>
  </p:clrMapOvr>
  <p:transition xmlns:p14="http://schemas.microsoft.com/office/powerpoint/2010/main"/>
</p:sldLayout>
</file>

<file path=ppt/slideLayouts/slideLayout1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42301901"/>
      </p:ext>
    </p:extLst>
  </p:cSld>
  <p:clrMapOvr>
    <a:masterClrMapping/>
  </p:clrMapOvr>
  <p:transition xmlns:p14="http://schemas.microsoft.com/office/powerpoint/2010/main"/>
</p:sldLayout>
</file>

<file path=ppt/slideLayouts/slideLayout11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15"/>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369" tIns="45685" rIns="91369" bIns="45685"/>
          <a:lstStyle>
            <a:lvl1pPr defTabSz="913696">
              <a:defRPr sz="1200" b="1">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369" tIns="45685" rIns="91369" bIns="45685"/>
          <a:lstStyle>
            <a:lvl1pPr defTabSz="913696">
              <a:defRPr sz="1200" b="1">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lIns="91369" tIns="45685" rIns="91369" bIns="45685"/>
          <a:lstStyle>
            <a:lvl1pPr defTabSz="913696">
              <a:defRPr sz="1200" b="1">
                <a:solidFill>
                  <a:srgbClr val="000000"/>
                </a:solidFill>
                <a:latin typeface="Arial" charset="0"/>
                <a:ea typeface="ＭＳ Ｐゴシック" charset="0"/>
                <a:cs typeface="ＭＳ Ｐゴシック" charset="0"/>
              </a:defRPr>
            </a:lvl1pPr>
          </a:lstStyle>
          <a:p>
            <a:pPr>
              <a:defRPr/>
            </a:pPr>
            <a:fld id="{9E0AE410-B162-A340-A8A4-CD40880ACD22}" type="slidenum">
              <a:rPr lang="en-US"/>
              <a:pPr>
                <a:defRPr/>
              </a:pPr>
              <a:t>‹#›</a:t>
            </a:fld>
            <a:endParaRPr lang="en-US"/>
          </a:p>
        </p:txBody>
      </p:sp>
    </p:spTree>
    <p:extLst>
      <p:ext uri="{BB962C8B-B14F-4D97-AF65-F5344CB8AC3E}">
        <p14:creationId xmlns:p14="http://schemas.microsoft.com/office/powerpoint/2010/main" val="4068496218"/>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56525252"/>
      </p:ext>
    </p:extLst>
  </p:cSld>
  <p:clrMapOvr>
    <a:masterClrMapping/>
  </p:clrMapOvr>
  <p:transition xmlns:p14="http://schemas.microsoft.com/office/powerpoint/2010/main"/>
</p:sldLayout>
</file>

<file path=ppt/slideLayouts/slideLayout116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50712229"/>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26196353"/>
      </p:ext>
    </p:extLst>
  </p:cSld>
  <p:clrMapOvr>
    <a:masterClrMapping/>
  </p:clrMapOvr>
  <p:transition xmlns:p14="http://schemas.microsoft.com/office/powerpoint/2010/main"/>
</p:sldLayout>
</file>

<file path=ppt/slideLayouts/slideLayout1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86317695"/>
      </p:ext>
    </p:extLst>
  </p:cSld>
  <p:clrMapOvr>
    <a:masterClrMapping/>
  </p:clrMapOvr>
  <p:transition xmlns:p14="http://schemas.microsoft.com/office/powerpoint/2010/main"/>
</p:sldLayout>
</file>

<file path=ppt/slideLayouts/slideLayout1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362182856"/>
      </p:ext>
    </p:extLst>
  </p:cSld>
  <p:clrMapOvr>
    <a:masterClrMapping/>
  </p:clrMapOvr>
  <p:transition xmlns:p14="http://schemas.microsoft.com/office/powerpoint/2010/main"/>
</p:sldLayout>
</file>

<file path=ppt/slideLayouts/slideLayout1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6339768"/>
      </p:ext>
    </p:extLst>
  </p:cSld>
  <p:clrMapOvr>
    <a:masterClrMapping/>
  </p:clrMapOvr>
  <p:transition xmlns:p14="http://schemas.microsoft.com/office/powerpoint/2010/main"/>
</p:sldLayout>
</file>

<file path=ppt/slideLayouts/slideLayout1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31220798"/>
      </p:ext>
    </p:extLst>
  </p:cSld>
  <p:clrMapOvr>
    <a:masterClrMapping/>
  </p:clrMapOvr>
  <p:transition xmlns:p14="http://schemas.microsoft.com/office/powerpoint/2010/main"/>
</p:sldLayout>
</file>

<file path=ppt/slideLayouts/slideLayout1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88449123"/>
      </p:ext>
    </p:extLst>
  </p:cSld>
  <p:clrMapOvr>
    <a:masterClrMapping/>
  </p:clrMapOvr>
  <p:transition xmlns:p14="http://schemas.microsoft.com/office/powerpoint/2010/main"/>
</p:sldLayout>
</file>

<file path=ppt/slideLayouts/slideLayout1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4797341"/>
      </p:ext>
    </p:extLst>
  </p:cSld>
  <p:clrMapOvr>
    <a:masterClrMapping/>
  </p:clrMapOvr>
  <p:transition xmlns:p14="http://schemas.microsoft.com/office/powerpoint/2010/main"/>
</p:sldLayout>
</file>

<file path=ppt/slideLayouts/slideLayout1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58576760"/>
      </p:ext>
    </p:extLst>
  </p:cSld>
  <p:clrMapOvr>
    <a:masterClrMapping/>
  </p:clrMapOvr>
  <p:transition xmlns:p14="http://schemas.microsoft.com/office/powerpoint/2010/mai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66779984"/>
      </p:ext>
    </p:extLst>
  </p:cSld>
  <p:clrMapOvr>
    <a:masterClrMapping/>
  </p:clrMapOvr>
  <p:transition xmlns:p14="http://schemas.microsoft.com/office/powerpoint/2010/main"/>
</p:sldLayout>
</file>

<file path=ppt/slideLayouts/slideLayout1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44855450"/>
      </p:ext>
    </p:extLst>
  </p:cSld>
  <p:clrMapOvr>
    <a:masterClrMapping/>
  </p:clrMapOvr>
  <p:transition xmlns:p14="http://schemas.microsoft.com/office/powerpoint/2010/main"/>
</p:sldLayout>
</file>

<file path=ppt/slideLayouts/slideLayout1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7762680"/>
      </p:ext>
    </p:extLst>
  </p:cSld>
  <p:clrMapOvr>
    <a:masterClrMapping/>
  </p:clrMapOvr>
  <p:transition xmlns:p14="http://schemas.microsoft.com/office/powerpoint/2010/main"/>
</p:sldLayout>
</file>

<file path=ppt/slideLayouts/slideLayout1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8796675"/>
      </p:ext>
    </p:extLst>
  </p:cSld>
  <p:clrMapOvr>
    <a:masterClrMapping/>
  </p:clrMapOvr>
  <p:transition xmlns:p14="http://schemas.microsoft.com/office/powerpoint/2010/main"/>
</p:sldLayout>
</file>

<file path=ppt/slideLayouts/slideLayout11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847280"/>
      </p:ext>
    </p:extLst>
  </p:cSld>
  <p:clrMapOvr>
    <a:masterClrMapping/>
  </p:clrMapOvr>
  <p:transition xmlns:p14="http://schemas.microsoft.com/office/powerpoint/2010/main"/>
  <p:hf hdr="0" ftr="0" dt="0"/>
</p:sldLayout>
</file>

<file path=ppt/slideLayouts/slideLayout117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568048067"/>
      </p:ext>
    </p:extLst>
  </p:cSld>
  <p:clrMapOvr>
    <a:masterClrMapping/>
  </p:clrMapOvr>
  <p:hf hdr="0" ftr="0" dt="0"/>
</p:sldLayout>
</file>

<file path=ppt/slideLayouts/slideLayout11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xfrm>
            <a:off x="6553200" y="6356350"/>
            <a:ext cx="2133600" cy="365125"/>
          </a:xfrm>
          <a:prstGeom prst="rect">
            <a:avLst/>
          </a:prstGeom>
        </p:spPr>
        <p:txBody>
          <a:bodyPr/>
          <a:lstStyle>
            <a:lvl1pPr>
              <a:defRPr/>
            </a:lvl1pPr>
          </a:lstStyle>
          <a:p>
            <a:pPr>
              <a:defRPr/>
            </a:pPr>
            <a:fld id="{EB8D813B-78E1-F446-B98D-3F1382663881}" type="slidenum">
              <a:rPr lang="en-US"/>
              <a:pPr>
                <a:defRPr/>
              </a:pPr>
              <a:t>‹#›</a:t>
            </a:fld>
            <a:r>
              <a:rPr lang="en-US"/>
              <a:t>   (c) Mark Gerstein, 2002, Yale, bioinfo.mbb.yale.edu</a:t>
            </a:r>
          </a:p>
        </p:txBody>
      </p:sp>
    </p:spTree>
    <p:extLst>
      <p:ext uri="{BB962C8B-B14F-4D97-AF65-F5344CB8AC3E}">
        <p14:creationId xmlns:p14="http://schemas.microsoft.com/office/powerpoint/2010/main" val="2461386185"/>
      </p:ext>
    </p:extLst>
  </p:cSld>
  <p:clrMapOvr>
    <a:masterClrMapping/>
  </p:clrMapOvr>
  <p:transition xmlns:p14="http://schemas.microsoft.com/office/powerpoint/2010/main"/>
</p:sldLayout>
</file>

<file path=ppt/slideLayouts/slideLayout117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ea typeface="ＭＳ Ｐゴシック" charset="0"/>
                <a:cs typeface="ＭＳ Ｐゴシック" charset="0"/>
              </a:defRPr>
            </a:lvl1pPr>
          </a:lstStyle>
          <a:p>
            <a:pPr>
              <a:defRPr/>
            </a:pPr>
            <a:fld id="{385F0F37-F9EF-B64D-BD35-F561560E1499}" type="slidenum">
              <a:rPr lang="en-US"/>
              <a:pPr>
                <a:defRPr/>
              </a:pPr>
              <a:t>‹#›</a:t>
            </a:fld>
            <a:endParaRPr lang="en-US"/>
          </a:p>
        </p:txBody>
      </p:sp>
    </p:spTree>
    <p:extLst>
      <p:ext uri="{BB962C8B-B14F-4D97-AF65-F5344CB8AC3E}">
        <p14:creationId xmlns:p14="http://schemas.microsoft.com/office/powerpoint/2010/main" val="970986604"/>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700367075"/>
      </p:ext>
    </p:extLst>
  </p:cSld>
  <p:clrMapOvr>
    <a:masterClrMapping/>
  </p:clrMapOvr>
  <p:transition xmlns:p14="http://schemas.microsoft.com/office/powerpoint/2010/main"/>
</p:sldLayout>
</file>

<file path=ppt/slideLayouts/slideLayout1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45453328"/>
      </p:ext>
    </p:extLst>
  </p:cSld>
  <p:clrMapOvr>
    <a:masterClrMapping/>
  </p:clrMapOvr>
  <p:transition xmlns:p14="http://schemas.microsoft.com/office/powerpoint/2010/main"/>
</p:sldLayout>
</file>

<file path=ppt/slideLayouts/slideLayout1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622464969"/>
      </p:ext>
    </p:extLst>
  </p:cSld>
  <p:clrMapOvr>
    <a:masterClrMapping/>
  </p:clrMapOvr>
  <p:transition xmlns:p14="http://schemas.microsoft.com/office/powerpoint/2010/mai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96518217"/>
      </p:ext>
    </p:extLst>
  </p:cSld>
  <p:clrMapOvr>
    <a:masterClrMapping/>
  </p:clrMapOvr>
  <p:transition xmlns:p14="http://schemas.microsoft.com/office/powerpoint/2010/main"/>
</p:sldLayout>
</file>

<file path=ppt/slideLayouts/slideLayout1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49348744"/>
      </p:ext>
    </p:extLst>
  </p:cSld>
  <p:clrMapOvr>
    <a:masterClrMapping/>
  </p:clrMapOvr>
  <p:transition xmlns:p14="http://schemas.microsoft.com/office/powerpoint/2010/main"/>
</p:sldLayout>
</file>

<file path=ppt/slideLayouts/slideLayout1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98706532"/>
      </p:ext>
    </p:extLst>
  </p:cSld>
  <p:clrMapOvr>
    <a:masterClrMapping/>
  </p:clrMapOvr>
  <p:transition xmlns:p14="http://schemas.microsoft.com/office/powerpoint/2010/main"/>
</p:sldLayout>
</file>

<file path=ppt/slideLayouts/slideLayout1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419985250"/>
      </p:ext>
    </p:extLst>
  </p:cSld>
  <p:clrMapOvr>
    <a:masterClrMapping/>
  </p:clrMapOvr>
  <p:transition xmlns:p14="http://schemas.microsoft.com/office/powerpoint/2010/main"/>
</p:sldLayout>
</file>

<file path=ppt/slideLayouts/slideLayout1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2678536"/>
      </p:ext>
    </p:extLst>
  </p:cSld>
  <p:clrMapOvr>
    <a:masterClrMapping/>
  </p:clrMapOvr>
  <p:transition xmlns:p14="http://schemas.microsoft.com/office/powerpoint/2010/main"/>
</p:sldLayout>
</file>

<file path=ppt/slideLayouts/slideLayout1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0448376"/>
      </p:ext>
    </p:extLst>
  </p:cSld>
  <p:clrMapOvr>
    <a:masterClrMapping/>
  </p:clrMapOvr>
  <p:transition xmlns:p14="http://schemas.microsoft.com/office/powerpoint/2010/main"/>
</p:sldLayout>
</file>

<file path=ppt/slideLayouts/slideLayout1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114664754"/>
      </p:ext>
    </p:extLst>
  </p:cSld>
  <p:clrMapOvr>
    <a:masterClrMapping/>
  </p:clrMapOvr>
  <p:transition xmlns:p14="http://schemas.microsoft.com/office/powerpoint/2010/main"/>
</p:sldLayout>
</file>

<file path=ppt/slideLayouts/slideLayout1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7558010"/>
      </p:ext>
    </p:extLst>
  </p:cSld>
  <p:clrMapOvr>
    <a:masterClrMapping/>
  </p:clrMapOvr>
  <p:transition xmlns:p14="http://schemas.microsoft.com/office/powerpoint/2010/main"/>
</p:sldLayout>
</file>

<file path=ppt/slideLayouts/slideLayout1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17903807"/>
      </p:ext>
    </p:extLst>
  </p:cSld>
  <p:clrMapOvr>
    <a:masterClrMapping/>
  </p:clrMapOvr>
  <p:transition xmlns:p14="http://schemas.microsoft.com/office/powerpoint/2010/main"/>
</p:sldLayout>
</file>

<file path=ppt/slideLayouts/slideLayout118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5171647"/>
      </p:ext>
    </p:extLst>
  </p:cSld>
  <p:clrMapOvr>
    <a:masterClrMapping/>
  </p:clrMapOvr>
  <p:transition xmlns:p14="http://schemas.microsoft.com/office/powerpoint/2010/main"/>
</p:sldLayout>
</file>

<file path=ppt/slideLayouts/slideLayout118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8577109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2016484432"/>
      </p:ext>
    </p:extLst>
  </p:cSld>
  <p:clrMapOvr>
    <a:masterClrMapping/>
  </p:clrMapOvr>
  <p:transition xmlns:p14="http://schemas.microsoft.com/office/powerpoint/2010/main"/>
</p:sldLayout>
</file>

<file path=ppt/slideLayouts/slideLayout119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ea typeface="ＭＳ Ｐゴシック" charset="0"/>
                <a:cs typeface="ＭＳ Ｐゴシック" charset="0"/>
              </a:defRPr>
            </a:lvl1pPr>
          </a:lstStyle>
          <a:p>
            <a:pPr>
              <a:defRPr/>
            </a:pPr>
            <a:fld id="{57C17F37-F8ED-9540-952D-708077D35199}" type="slidenum">
              <a:rPr lang="en-US"/>
              <a:pPr>
                <a:defRPr/>
              </a:pPr>
              <a:t>‹#›</a:t>
            </a:fld>
            <a:endParaRPr lang="en-US"/>
          </a:p>
        </p:txBody>
      </p:sp>
    </p:spTree>
    <p:extLst>
      <p:ext uri="{BB962C8B-B14F-4D97-AF65-F5344CB8AC3E}">
        <p14:creationId xmlns:p14="http://schemas.microsoft.com/office/powerpoint/2010/main" val="3192168791"/>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73528836"/>
      </p:ext>
    </p:extLst>
  </p:cSld>
  <p:clrMapOvr>
    <a:masterClrMapping/>
  </p:clrMapOvr>
  <p:transition xmlns:p14="http://schemas.microsoft.com/office/powerpoint/2010/main"/>
</p:sldLayout>
</file>

<file path=ppt/slideLayouts/slideLayout1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15728461"/>
      </p:ext>
    </p:extLst>
  </p:cSld>
  <p:clrMapOvr>
    <a:masterClrMapping/>
  </p:clrMapOvr>
  <p:transition xmlns:p14="http://schemas.microsoft.com/office/powerpoint/2010/main"/>
</p:sldLayout>
</file>

<file path=ppt/slideLayouts/slideLayout1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800020746"/>
      </p:ext>
    </p:extLst>
  </p:cSld>
  <p:clrMapOvr>
    <a:masterClrMapping/>
  </p:clrMapOvr>
  <p:transition xmlns:p14="http://schemas.microsoft.com/office/powerpoint/2010/main"/>
</p:sldLayout>
</file>

<file path=ppt/slideLayouts/slideLayout1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1385711"/>
      </p:ext>
    </p:extLst>
  </p:cSld>
  <p:clrMapOvr>
    <a:masterClrMapping/>
  </p:clrMapOvr>
  <p:transition xmlns:p14="http://schemas.microsoft.com/office/powerpoint/2010/main"/>
</p:sldLayout>
</file>

<file path=ppt/slideLayouts/slideLayout1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62871502"/>
      </p:ext>
    </p:extLst>
  </p:cSld>
  <p:clrMapOvr>
    <a:masterClrMapping/>
  </p:clrMapOvr>
  <p:transition xmlns:p14="http://schemas.microsoft.com/office/powerpoint/2010/main"/>
</p:sldLayout>
</file>

<file path=ppt/slideLayouts/slideLayout1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79004855"/>
      </p:ext>
    </p:extLst>
  </p:cSld>
  <p:clrMapOvr>
    <a:masterClrMapping/>
  </p:clrMapOvr>
  <p:transition xmlns:p14="http://schemas.microsoft.com/office/powerpoint/2010/main"/>
</p:sldLayout>
</file>

<file path=ppt/slideLayouts/slideLayout1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8298549"/>
      </p:ext>
    </p:extLst>
  </p:cSld>
  <p:clrMapOvr>
    <a:masterClrMapping/>
  </p:clrMapOvr>
  <p:transition xmlns:p14="http://schemas.microsoft.com/office/powerpoint/2010/main"/>
</p:sldLayout>
</file>

<file path=ppt/slideLayouts/slideLayout1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30281395"/>
      </p:ext>
    </p:extLst>
  </p:cSld>
  <p:clrMapOvr>
    <a:masterClrMapping/>
  </p:clrMapOvr>
  <p:transition xmlns:p14="http://schemas.microsoft.com/office/powerpoint/2010/main"/>
</p:sldLayout>
</file>

<file path=ppt/slideLayouts/slideLayout1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842728035"/>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3"/>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2"/>
            <a:ext cx="6400800" cy="1752600"/>
          </a:xfrm>
        </p:spPr>
        <p:txBody>
          <a:bodyPr/>
          <a:lstStyle>
            <a:lvl1pPr marL="0" indent="0" algn="ctr">
              <a:buNone/>
              <a:defRPr sz="4400" b="1"/>
            </a:lvl1pPr>
            <a:lvl2pPr marL="456841" indent="0" algn="ctr">
              <a:buNone/>
              <a:defRPr/>
            </a:lvl2pPr>
            <a:lvl3pPr marL="913689" indent="0" algn="ctr">
              <a:buNone/>
              <a:defRPr/>
            </a:lvl3pPr>
            <a:lvl4pPr marL="1370536" indent="0" algn="ctr">
              <a:buNone/>
              <a:defRPr/>
            </a:lvl4pPr>
            <a:lvl5pPr marL="1827381" indent="0" algn="ctr">
              <a:buNone/>
              <a:defRPr/>
            </a:lvl5pPr>
            <a:lvl6pPr marL="2284223" indent="0" algn="ctr">
              <a:buNone/>
              <a:defRPr/>
            </a:lvl6pPr>
            <a:lvl7pPr marL="2741070" indent="0" algn="ctr">
              <a:buNone/>
              <a:defRPr/>
            </a:lvl7pPr>
            <a:lvl8pPr marL="3197908" indent="0" algn="ctr">
              <a:buNone/>
              <a:defRPr/>
            </a:lvl8pPr>
            <a:lvl9pPr marL="3654758"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47789485"/>
      </p:ext>
    </p:extLst>
  </p:cSld>
  <p:clrMapOvr>
    <a:masterClrMapping/>
  </p:clrMapOvr>
  <p:transition xmlns:p14="http://schemas.microsoft.com/office/powerpoint/2010/main"/>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02973233"/>
      </p:ext>
    </p:extLst>
  </p:cSld>
  <p:clrMapOvr>
    <a:masterClrMapping/>
  </p:clrMapOvr>
  <p:transition xmlns:p14="http://schemas.microsoft.com/office/powerpoint/2010/main"/>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41515732"/>
      </p:ext>
    </p:extLst>
  </p:cSld>
  <p:clrMapOvr>
    <a:masterClrMapping/>
  </p:clrMapOvr>
  <p:transition xmlns:p14="http://schemas.microsoft.com/office/powerpoint/2010/main"/>
</p:sldLayout>
</file>

<file path=ppt/slideLayouts/slideLayout1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66700981"/>
      </p:ext>
    </p:extLst>
  </p:cSld>
  <p:clrMapOvr>
    <a:masterClrMapping/>
  </p:clrMapOvr>
  <p:transition xmlns:p14="http://schemas.microsoft.com/office/powerpoint/2010/main"/>
</p:sldLayout>
</file>

<file path=ppt/slideLayouts/slideLayout120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34268451"/>
      </p:ext>
    </p:extLst>
  </p:cSld>
  <p:clrMapOvr>
    <a:masterClrMapping/>
  </p:clrMapOvr>
  <p:transition xmlns:p14="http://schemas.microsoft.com/office/powerpoint/2010/main"/>
</p:sldLayout>
</file>

<file path=ppt/slideLayouts/slideLayout120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536013297"/>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defRPr>
            </a:lvl1pPr>
          </a:lstStyle>
          <a:p>
            <a:pPr>
              <a:defRPr/>
            </a:pPr>
            <a:fld id="{66D4047D-0D5C-7345-9DB5-423ABBB84013}" type="slidenum">
              <a:rPr lang="en-US" altLang="zh-CHS"/>
              <a:pPr>
                <a:defRPr/>
              </a:pPr>
              <a:t>‹#›</a:t>
            </a:fld>
            <a:endParaRPr lang="en-US" altLang="zh-CHS"/>
          </a:p>
        </p:txBody>
      </p:sp>
    </p:spTree>
    <p:extLst>
      <p:ext uri="{BB962C8B-B14F-4D97-AF65-F5344CB8AC3E}">
        <p14:creationId xmlns:p14="http://schemas.microsoft.com/office/powerpoint/2010/main" val="618875093"/>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defRPr>
            </a:lvl1pPr>
          </a:lstStyle>
          <a:p>
            <a:pPr>
              <a:defRPr/>
            </a:pPr>
            <a:fld id="{732C3D90-2CF9-9044-A840-A90A5EE9359B}" type="slidenum">
              <a:rPr lang="en-US" altLang="zh-CHS"/>
              <a:pPr>
                <a:defRPr/>
              </a:pPr>
              <a:t>‹#›</a:t>
            </a:fld>
            <a:endParaRPr lang="en-US" altLang="zh-CHS"/>
          </a:p>
        </p:txBody>
      </p:sp>
    </p:spTree>
    <p:extLst>
      <p:ext uri="{BB962C8B-B14F-4D97-AF65-F5344CB8AC3E}">
        <p14:creationId xmlns:p14="http://schemas.microsoft.com/office/powerpoint/2010/main" val="83737758"/>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20419132"/>
      </p:ext>
    </p:extLst>
  </p:cSld>
  <p:clrMapOvr>
    <a:masterClrMapping/>
  </p:clrMapOvr>
  <p:transition xmlns:p14="http://schemas.microsoft.com/office/powerpoint/2010/main"/>
</p:sldLayout>
</file>

<file path=ppt/slideLayouts/slideLayout1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05288881"/>
      </p:ext>
    </p:extLst>
  </p:cSld>
  <p:clrMapOvr>
    <a:masterClrMapping/>
  </p:clrMapOvr>
  <p:transition xmlns:p14="http://schemas.microsoft.com/office/powerpoint/2010/main"/>
</p:sldLayout>
</file>

<file path=ppt/slideLayouts/slideLayout1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3464122940"/>
      </p:ext>
    </p:extLst>
  </p:cSld>
  <p:clrMapOvr>
    <a:masterClrMapping/>
  </p:clrMapOvr>
  <p:transition xmlns:p14="http://schemas.microsoft.com/office/powerpoint/2010/main"/>
</p:sldLayout>
</file>

<file path=ppt/slideLayouts/slideLayout1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99556281"/>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79684217"/>
      </p:ext>
    </p:extLst>
  </p:cSld>
  <p:clrMapOvr>
    <a:masterClrMapping/>
  </p:clrMapOvr>
  <p:transition xmlns:p14="http://schemas.microsoft.com/office/powerpoint/2010/main"/>
</p:sldLayout>
</file>

<file path=ppt/slideLayouts/slideLayout1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09840973"/>
      </p:ext>
    </p:extLst>
  </p:cSld>
  <p:clrMapOvr>
    <a:masterClrMapping/>
  </p:clrMapOvr>
  <p:transition xmlns:p14="http://schemas.microsoft.com/office/powerpoint/2010/main"/>
</p:sldLayout>
</file>

<file path=ppt/slideLayouts/slideLayout1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07857518"/>
      </p:ext>
    </p:extLst>
  </p:cSld>
  <p:clrMapOvr>
    <a:masterClrMapping/>
  </p:clrMapOvr>
  <p:transition xmlns:p14="http://schemas.microsoft.com/office/powerpoint/2010/main"/>
</p:sldLayout>
</file>

<file path=ppt/slideLayouts/slideLayout1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7922397"/>
      </p:ext>
    </p:extLst>
  </p:cSld>
  <p:clrMapOvr>
    <a:masterClrMapping/>
  </p:clrMapOvr>
  <p:transition xmlns:p14="http://schemas.microsoft.com/office/powerpoint/2010/main"/>
</p:sldLayout>
</file>

<file path=ppt/slideLayouts/slideLayout1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345287341"/>
      </p:ext>
    </p:extLst>
  </p:cSld>
  <p:clrMapOvr>
    <a:masterClrMapping/>
  </p:clrMapOvr>
  <p:transition xmlns:p14="http://schemas.microsoft.com/office/powerpoint/2010/main"/>
</p:sldLayout>
</file>

<file path=ppt/slideLayouts/slideLayout1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794817878"/>
      </p:ext>
    </p:extLst>
  </p:cSld>
  <p:clrMapOvr>
    <a:masterClrMapping/>
  </p:clrMapOvr>
  <p:transition xmlns:p14="http://schemas.microsoft.com/office/powerpoint/2010/main"/>
</p:sldLayout>
</file>

<file path=ppt/slideLayouts/slideLayout1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96471548"/>
      </p:ext>
    </p:extLst>
  </p:cSld>
  <p:clrMapOvr>
    <a:masterClrMapping/>
  </p:clrMapOvr>
  <p:transition xmlns:p14="http://schemas.microsoft.com/office/powerpoint/2010/main"/>
</p:sldLayout>
</file>

<file path=ppt/slideLayouts/slideLayout1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2488995"/>
      </p:ext>
    </p:extLst>
  </p:cSld>
  <p:clrMapOvr>
    <a:masterClrMapping/>
  </p:clrMapOvr>
  <p:transition xmlns:p14="http://schemas.microsoft.com/office/powerpoint/2010/main"/>
</p:sldLayout>
</file>

<file path=ppt/slideLayouts/slideLayout121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23149921"/>
      </p:ext>
    </p:extLst>
  </p:cSld>
  <p:clrMapOvr>
    <a:masterClrMapping/>
  </p:clrMapOvr>
  <p:transition xmlns:p14="http://schemas.microsoft.com/office/powerpoint/2010/main"/>
</p:sldLayout>
</file>

<file path=ppt/slideLayouts/slideLayout121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117381348"/>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43133659"/>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75901109"/>
      </p:ext>
    </p:extLst>
  </p:cSld>
  <p:clrMapOvr>
    <a:masterClrMapping/>
  </p:clrMapOvr>
  <p:transition xmlns:p14="http://schemas.microsoft.com/office/powerpoint/2010/main"/>
</p:sldLayout>
</file>

<file path=ppt/slideLayouts/slideLayout1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32745481"/>
      </p:ext>
    </p:extLst>
  </p:cSld>
  <p:clrMapOvr>
    <a:masterClrMapping/>
  </p:clrMapOvr>
  <p:transition xmlns:p14="http://schemas.microsoft.com/office/powerpoint/2010/main"/>
</p:sldLayout>
</file>

<file path=ppt/slideLayouts/slideLayout1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2837305690"/>
      </p:ext>
    </p:extLst>
  </p:cSld>
  <p:clrMapOvr>
    <a:masterClrMapping/>
  </p:clrMapOvr>
  <p:transition xmlns:p14="http://schemas.microsoft.com/office/powerpoint/2010/main"/>
</p:sldLayout>
</file>

<file path=ppt/slideLayouts/slideLayout1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84786605"/>
      </p:ext>
    </p:extLst>
  </p:cSld>
  <p:clrMapOvr>
    <a:masterClrMapping/>
  </p:clrMapOvr>
  <p:transition xmlns:p14="http://schemas.microsoft.com/office/powerpoint/2010/main"/>
</p:sldLayout>
</file>

<file path=ppt/slideLayouts/slideLayout1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61018610"/>
      </p:ext>
    </p:extLst>
  </p:cSld>
  <p:clrMapOvr>
    <a:masterClrMapping/>
  </p:clrMapOvr>
  <p:transition xmlns:p14="http://schemas.microsoft.com/office/powerpoint/2010/main"/>
</p:sldLayout>
</file>

<file path=ppt/slideLayouts/slideLayout1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81119277"/>
      </p:ext>
    </p:extLst>
  </p:cSld>
  <p:clrMapOvr>
    <a:masterClrMapping/>
  </p:clrMapOvr>
  <p:transition xmlns:p14="http://schemas.microsoft.com/office/powerpoint/2010/main"/>
</p:sldLayout>
</file>

<file path=ppt/slideLayouts/slideLayout1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7913484"/>
      </p:ext>
    </p:extLst>
  </p:cSld>
  <p:clrMapOvr>
    <a:masterClrMapping/>
  </p:clrMapOvr>
  <p:transition xmlns:p14="http://schemas.microsoft.com/office/powerpoint/2010/main"/>
</p:sldLayout>
</file>

<file path=ppt/slideLayouts/slideLayout1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857591378"/>
      </p:ext>
    </p:extLst>
  </p:cSld>
  <p:clrMapOvr>
    <a:masterClrMapping/>
  </p:clrMapOvr>
  <p:transition xmlns:p14="http://schemas.microsoft.com/office/powerpoint/2010/main"/>
</p:sldLayout>
</file>

<file path=ppt/slideLayouts/slideLayout1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749915694"/>
      </p:ext>
    </p:extLst>
  </p:cSld>
  <p:clrMapOvr>
    <a:masterClrMapping/>
  </p:clrMapOvr>
  <p:transition xmlns:p14="http://schemas.microsoft.com/office/powerpoint/2010/main"/>
</p:sldLayout>
</file>

<file path=ppt/slideLayouts/slideLayout1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5586904"/>
      </p:ext>
    </p:extLst>
  </p:cSld>
  <p:clrMapOvr>
    <a:masterClrMapping/>
  </p:clrMapOvr>
  <p:transition xmlns:p14="http://schemas.microsoft.com/office/powerpoint/2010/main"/>
</p:sldLayout>
</file>

<file path=ppt/slideLayouts/slideLayout1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4817687"/>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5513998"/>
      </p:ext>
    </p:extLst>
  </p:cSld>
  <p:clrMapOvr>
    <a:masterClrMapping/>
  </p:clrMapOvr>
  <p:transition xmlns:p14="http://schemas.microsoft.com/office/powerpoint/2010/main"/>
</p:sldLayout>
</file>

<file path=ppt/slideLayouts/slideLayout12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800851"/>
      </p:ext>
    </p:extLst>
  </p:cSld>
  <p:clrMapOvr>
    <a:masterClrMapping/>
  </p:clrMapOvr>
  <p:transition xmlns:p14="http://schemas.microsoft.com/office/powerpoint/2010/main"/>
</p:sldLayout>
</file>

<file path=ppt/slideLayouts/slideLayout123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036940852"/>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55996846"/>
      </p:ext>
    </p:extLst>
  </p:cSld>
  <p:clrMapOvr>
    <a:masterClrMapping/>
  </p:clrMapOvr>
  <p:transition xmlns:p14="http://schemas.microsoft.com/office/powerpoint/2010/main"/>
</p:sldLayout>
</file>

<file path=ppt/slideLayouts/slideLayout12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68315522"/>
      </p:ext>
    </p:extLst>
  </p:cSld>
  <p:clrMapOvr>
    <a:masterClrMapping/>
  </p:clrMapOvr>
  <p:transition xmlns:p14="http://schemas.microsoft.com/office/powerpoint/2010/main"/>
</p:sldLayout>
</file>

<file path=ppt/slideLayouts/slideLayout12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3741812740"/>
      </p:ext>
    </p:extLst>
  </p:cSld>
  <p:clrMapOvr>
    <a:masterClrMapping/>
  </p:clrMapOvr>
  <p:transition xmlns:p14="http://schemas.microsoft.com/office/powerpoint/2010/main"/>
</p:sldLayout>
</file>

<file path=ppt/slideLayouts/slideLayout12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9348919"/>
      </p:ext>
    </p:extLst>
  </p:cSld>
  <p:clrMapOvr>
    <a:masterClrMapping/>
  </p:clrMapOvr>
  <p:transition xmlns:p14="http://schemas.microsoft.com/office/powerpoint/2010/main"/>
</p:sldLayout>
</file>

<file path=ppt/slideLayouts/slideLayout12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28989056"/>
      </p:ext>
    </p:extLst>
  </p:cSld>
  <p:clrMapOvr>
    <a:masterClrMapping/>
  </p:clrMapOvr>
  <p:transition xmlns:p14="http://schemas.microsoft.com/office/powerpoint/2010/main"/>
</p:sldLayout>
</file>

<file path=ppt/slideLayouts/slideLayout12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960507352"/>
      </p:ext>
    </p:extLst>
  </p:cSld>
  <p:clrMapOvr>
    <a:masterClrMapping/>
  </p:clrMapOvr>
  <p:transition xmlns:p14="http://schemas.microsoft.com/office/powerpoint/2010/main"/>
</p:sldLayout>
</file>

<file path=ppt/slideLayouts/slideLayout12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8364131"/>
      </p:ext>
    </p:extLst>
  </p:cSld>
  <p:clrMapOvr>
    <a:masterClrMapping/>
  </p:clrMapOvr>
  <p:transition xmlns:p14="http://schemas.microsoft.com/office/powerpoint/2010/main"/>
</p:sldLayout>
</file>

<file path=ppt/slideLayouts/slideLayout12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254154657"/>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2858523298"/>
      </p:ext>
    </p:extLst>
  </p:cSld>
  <p:clrMapOvr>
    <a:masterClrMapping/>
  </p:clrMapOvr>
  <p:transition xmlns:p14="http://schemas.microsoft.com/office/powerpoint/2010/main"/>
</p:sldLayout>
</file>

<file path=ppt/slideLayouts/slideLayout12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460303277"/>
      </p:ext>
    </p:extLst>
  </p:cSld>
  <p:clrMapOvr>
    <a:masterClrMapping/>
  </p:clrMapOvr>
  <p:transition xmlns:p14="http://schemas.microsoft.com/office/powerpoint/2010/main"/>
</p:sldLayout>
</file>

<file path=ppt/slideLayouts/slideLayout12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965898"/>
      </p:ext>
    </p:extLst>
  </p:cSld>
  <p:clrMapOvr>
    <a:masterClrMapping/>
  </p:clrMapOvr>
  <p:transition xmlns:p14="http://schemas.microsoft.com/office/powerpoint/2010/main"/>
</p:sldLayout>
</file>

<file path=ppt/slideLayouts/slideLayout12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20767859"/>
      </p:ext>
    </p:extLst>
  </p:cSld>
  <p:clrMapOvr>
    <a:masterClrMapping/>
  </p:clrMapOvr>
  <p:transition xmlns:p14="http://schemas.microsoft.com/office/powerpoint/2010/main"/>
</p:sldLayout>
</file>

<file path=ppt/slideLayouts/slideLayout124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65404811"/>
      </p:ext>
    </p:extLst>
  </p:cSld>
  <p:clrMapOvr>
    <a:masterClrMapping/>
  </p:clrMapOvr>
  <p:transition xmlns:p14="http://schemas.microsoft.com/office/powerpoint/2010/main"/>
</p:sldLayout>
</file>

<file path=ppt/slideLayouts/slideLayout124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63172261"/>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010901271"/>
      </p:ext>
    </p:extLst>
  </p:cSld>
  <p:clrMapOvr>
    <a:masterClrMapping/>
  </p:clrMapOvr>
  <p:transition xmlns:p14="http://schemas.microsoft.com/office/powerpoint/2010/main"/>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10852010"/>
      </p:ext>
    </p:extLst>
  </p:cSld>
  <p:clrMapOvr>
    <a:masterClrMapping/>
  </p:clrMapOvr>
  <p:transition xmlns:p14="http://schemas.microsoft.com/office/powerpoint/2010/main"/>
</p:sldLayout>
</file>

<file path=ppt/slideLayouts/slideLayout1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740713940"/>
      </p:ext>
    </p:extLst>
  </p:cSld>
  <p:clrMapOvr>
    <a:masterClrMapping/>
  </p:clrMapOvr>
  <p:transition xmlns:p14="http://schemas.microsoft.com/office/powerpoint/2010/main"/>
</p:sldLayout>
</file>

<file path=ppt/slideLayouts/slideLayout1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01741901"/>
      </p:ext>
    </p:extLst>
  </p:cSld>
  <p:clrMapOvr>
    <a:masterClrMapping/>
  </p:clrMapOvr>
  <p:transition xmlns:p14="http://schemas.microsoft.com/office/powerpoint/2010/main"/>
</p:sldLayout>
</file>

<file path=ppt/slideLayouts/slideLayout1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55154819"/>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3839028570"/>
      </p:ext>
    </p:extLst>
  </p:cSld>
  <p:clrMapOvr>
    <a:masterClrMapping/>
  </p:clrMapOvr>
  <p:transition xmlns:p14="http://schemas.microsoft.com/office/powerpoint/2010/main"/>
</p:sldLayout>
</file>

<file path=ppt/slideLayouts/slideLayout1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749163573"/>
      </p:ext>
    </p:extLst>
  </p:cSld>
  <p:clrMapOvr>
    <a:masterClrMapping/>
  </p:clrMapOvr>
  <p:transition xmlns:p14="http://schemas.microsoft.com/office/powerpoint/2010/main"/>
</p:sldLayout>
</file>

<file path=ppt/slideLayouts/slideLayout1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378512"/>
      </p:ext>
    </p:extLst>
  </p:cSld>
  <p:clrMapOvr>
    <a:masterClrMapping/>
  </p:clrMapOvr>
  <p:transition xmlns:p14="http://schemas.microsoft.com/office/powerpoint/2010/mai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830043226"/>
      </p:ext>
    </p:extLst>
  </p:cSld>
  <p:clrMapOvr>
    <a:masterClrMapping/>
  </p:clrMapOvr>
  <p:transition xmlns:p14="http://schemas.microsoft.com/office/powerpoint/2010/main"/>
</p:sldLayout>
</file>

<file path=ppt/slideLayouts/slideLayout1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958577356"/>
      </p:ext>
    </p:extLst>
  </p:cSld>
  <p:clrMapOvr>
    <a:masterClrMapping/>
  </p:clrMapOvr>
  <p:transition xmlns:p14="http://schemas.microsoft.com/office/powerpoint/2010/main"/>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12898312"/>
      </p:ext>
    </p:extLst>
  </p:cSld>
  <p:clrMapOvr>
    <a:masterClrMapping/>
  </p:clrMapOvr>
  <p:transition xmlns:p14="http://schemas.microsoft.com/office/powerpoint/2010/main"/>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97044940"/>
      </p:ext>
    </p:extLst>
  </p:cSld>
  <p:clrMapOvr>
    <a:masterClrMapping/>
  </p:clrMapOvr>
  <p:transition xmlns:p14="http://schemas.microsoft.com/office/powerpoint/2010/main"/>
</p:sldLayout>
</file>

<file path=ppt/slideLayouts/slideLayout125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3744832"/>
      </p:ext>
    </p:extLst>
  </p:cSld>
  <p:clrMapOvr>
    <a:masterClrMapping/>
  </p:clrMapOvr>
  <p:transition xmlns:p14="http://schemas.microsoft.com/office/powerpoint/2010/main"/>
</p:sldLayout>
</file>

<file path=ppt/slideLayouts/slideLayout125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089949584"/>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107911627"/>
      </p:ext>
    </p:extLst>
  </p:cSld>
  <p:clrMapOvr>
    <a:masterClrMapping/>
  </p:clrMapOvr>
  <p:transition xmlns:p14="http://schemas.microsoft.com/office/powerpoint/2010/main"/>
</p:sldLayout>
</file>

<file path=ppt/slideLayouts/slideLayout1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91292607"/>
      </p:ext>
    </p:extLst>
  </p:cSld>
  <p:clrMapOvr>
    <a:masterClrMapping/>
  </p:clrMapOvr>
  <p:transition xmlns:p14="http://schemas.microsoft.com/office/powerpoint/2010/mai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89491228"/>
      </p:ext>
    </p:extLst>
  </p:cSld>
  <p:clrMapOvr>
    <a:masterClrMapping/>
  </p:clrMapOvr>
  <p:transition xmlns:p14="http://schemas.microsoft.com/office/powerpoint/2010/main"/>
</p:sldLayout>
</file>

<file path=ppt/slideLayouts/slideLayout1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2980561494"/>
      </p:ext>
    </p:extLst>
  </p:cSld>
  <p:clrMapOvr>
    <a:masterClrMapping/>
  </p:clrMapOvr>
  <p:transition xmlns:p14="http://schemas.microsoft.com/office/powerpoint/2010/main"/>
</p:sldLayout>
</file>

<file path=ppt/slideLayouts/slideLayout1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30261261"/>
      </p:ext>
    </p:extLst>
  </p:cSld>
  <p:clrMapOvr>
    <a:masterClrMapping/>
  </p:clrMapOvr>
  <p:transition xmlns:p14="http://schemas.microsoft.com/office/powerpoint/2010/main"/>
</p:sldLayout>
</file>

<file path=ppt/slideLayouts/slideLayout1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79348356"/>
      </p:ext>
    </p:extLst>
  </p:cSld>
  <p:clrMapOvr>
    <a:masterClrMapping/>
  </p:clrMapOvr>
  <p:transition xmlns:p14="http://schemas.microsoft.com/office/powerpoint/2010/main"/>
</p:sldLayout>
</file>

<file path=ppt/slideLayouts/slideLayout1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88712209"/>
      </p:ext>
    </p:extLst>
  </p:cSld>
  <p:clrMapOvr>
    <a:masterClrMapping/>
  </p:clrMapOvr>
  <p:transition xmlns:p14="http://schemas.microsoft.com/office/powerpoint/2010/main"/>
</p:sldLayout>
</file>

<file path=ppt/slideLayouts/slideLayout1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5511048"/>
      </p:ext>
    </p:extLst>
  </p:cSld>
  <p:clrMapOvr>
    <a:masterClrMapping/>
  </p:clrMapOvr>
  <p:transition xmlns:p14="http://schemas.microsoft.com/office/powerpoint/2010/main"/>
</p:sldLayout>
</file>

<file path=ppt/slideLayouts/slideLayout1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117002635"/>
      </p:ext>
    </p:extLst>
  </p:cSld>
  <p:clrMapOvr>
    <a:masterClrMapping/>
  </p:clrMapOvr>
  <p:transition xmlns:p14="http://schemas.microsoft.com/office/powerpoint/2010/main"/>
</p:sldLayout>
</file>

<file path=ppt/slideLayouts/slideLayout1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146774432"/>
      </p:ext>
    </p:extLst>
  </p:cSld>
  <p:clrMapOvr>
    <a:masterClrMapping/>
  </p:clrMapOvr>
  <p:transition xmlns:p14="http://schemas.microsoft.com/office/powerpoint/2010/main"/>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28294391"/>
      </p:ext>
    </p:extLst>
  </p:cSld>
  <p:clrMapOvr>
    <a:masterClrMapping/>
  </p:clrMapOvr>
  <p:transition xmlns:p14="http://schemas.microsoft.com/office/powerpoint/2010/main"/>
</p:sldLayout>
</file>

<file path=ppt/slideLayouts/slideLayout1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19424356"/>
      </p:ext>
    </p:extLst>
  </p:cSld>
  <p:clrMapOvr>
    <a:masterClrMapping/>
  </p:clrMapOvr>
  <p:transition xmlns:p14="http://schemas.microsoft.com/office/powerpoint/2010/main"/>
</p:sldLayout>
</file>

<file path=ppt/slideLayouts/slideLayout126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32319819"/>
      </p:ext>
    </p:extLst>
  </p:cSld>
  <p:clrMapOvr>
    <a:masterClrMapping/>
  </p:clrMapOvr>
  <p:transition xmlns:p14="http://schemas.microsoft.com/office/powerpoint/2010/mai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33128272"/>
      </p:ext>
    </p:extLst>
  </p:cSld>
  <p:clrMapOvr>
    <a:masterClrMapping/>
  </p:clrMapOvr>
  <p:transition xmlns:p14="http://schemas.microsoft.com/office/powerpoint/2010/main"/>
</p:sldLayout>
</file>

<file path=ppt/slideLayouts/slideLayout127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913146278"/>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926466" name="Rectangle 2"/>
          <p:cNvSpPr>
            <a:spLocks noGrp="1" noChangeArrowheads="1"/>
          </p:cNvSpPr>
          <p:nvPr>
            <p:ph type="ctrTitle"/>
          </p:nvPr>
        </p:nvSpPr>
        <p:spPr>
          <a:xfrm>
            <a:off x="685800" y="2130425"/>
            <a:ext cx="7772400" cy="1470025"/>
          </a:xfrm>
        </p:spPr>
        <p:txBody>
          <a:bodyPr/>
          <a:lstStyle>
            <a:lvl1pPr>
              <a:defRPr/>
            </a:lvl1pPr>
          </a:lstStyle>
          <a:p>
            <a:r>
              <a:rPr lang="en-US" smtClean="0"/>
              <a:t>Click to edit Master title style</a:t>
            </a:r>
            <a:endParaRPr lang="en-US"/>
          </a:p>
        </p:txBody>
      </p:sp>
      <p:sp>
        <p:nvSpPr>
          <p:cNvPr id="4926467" name="Rectangle 3"/>
          <p:cNvSpPr>
            <a:spLocks noGrp="1" noChangeArrowheads="1"/>
          </p:cNvSpPr>
          <p:nvPr>
            <p:ph type="subTitle" idx="1"/>
          </p:nvPr>
        </p:nvSpPr>
        <p:spPr>
          <a:xfrm>
            <a:off x="1371600" y="3886200"/>
            <a:ext cx="6400800" cy="1752600"/>
          </a:xfrm>
        </p:spPr>
        <p:txBody>
          <a:bodyPr/>
          <a:lstStyle>
            <a:lvl1pPr marL="0" indent="0" algn="ctr">
              <a:buFont typeface="Times New Roman" pitchFamily="-65" charset="0"/>
              <a:buNone/>
              <a:defRPr/>
            </a:lvl1pPr>
          </a:lstStyle>
          <a:p>
            <a:r>
              <a:rPr lang="en-US" smtClean="0"/>
              <a:t>Click to edit Master subtitle style</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FFCE4730-B372-5E4E-8660-A3A805EF64D2}" type="slidenum">
              <a:rPr lang="en-US"/>
              <a:pPr>
                <a:defRPr/>
              </a:pPr>
              <a:t>‹#›</a:t>
            </a:fld>
            <a:endParaRPr lang="en-US"/>
          </a:p>
        </p:txBody>
      </p:sp>
    </p:spTree>
    <p:extLst>
      <p:ext uri="{BB962C8B-B14F-4D97-AF65-F5344CB8AC3E}">
        <p14:creationId xmlns:p14="http://schemas.microsoft.com/office/powerpoint/2010/main" val="589781120"/>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4AED134D-9117-364B-9F0F-3158233C2093}" type="slidenum">
              <a:rPr lang="en-US"/>
              <a:pPr>
                <a:defRPr/>
              </a:pPr>
              <a:t>‹#›</a:t>
            </a:fld>
            <a:endParaRPr lang="en-US"/>
          </a:p>
        </p:txBody>
      </p:sp>
    </p:spTree>
    <p:extLst>
      <p:ext uri="{BB962C8B-B14F-4D97-AF65-F5344CB8AC3E}">
        <p14:creationId xmlns:p14="http://schemas.microsoft.com/office/powerpoint/2010/main" val="3505791994"/>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96042781-61E8-624E-8348-32BD5C750A37}" type="slidenum">
              <a:rPr lang="en-US"/>
              <a:pPr>
                <a:defRPr/>
              </a:pPr>
              <a:t>‹#›</a:t>
            </a:fld>
            <a:endParaRPr lang="en-US"/>
          </a:p>
        </p:txBody>
      </p:sp>
    </p:spTree>
    <p:extLst>
      <p:ext uri="{BB962C8B-B14F-4D97-AF65-F5344CB8AC3E}">
        <p14:creationId xmlns:p14="http://schemas.microsoft.com/office/powerpoint/2010/main" val="2551646810"/>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D5940BA7-231F-6E4B-8743-D8F079CD9D59}" type="slidenum">
              <a:rPr lang="en-US"/>
              <a:pPr>
                <a:defRPr/>
              </a:pPr>
              <a:t>‹#›</a:t>
            </a:fld>
            <a:endParaRPr lang="en-US"/>
          </a:p>
        </p:txBody>
      </p:sp>
    </p:spTree>
    <p:extLst>
      <p:ext uri="{BB962C8B-B14F-4D97-AF65-F5344CB8AC3E}">
        <p14:creationId xmlns:p14="http://schemas.microsoft.com/office/powerpoint/2010/main" val="566281237"/>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8"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9"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38D7D563-E704-DC4E-AEA6-25A4EEABD3F8}" type="slidenum">
              <a:rPr lang="en-US"/>
              <a:pPr>
                <a:defRPr/>
              </a:pPr>
              <a:t>‹#›</a:t>
            </a:fld>
            <a:endParaRPr lang="en-US"/>
          </a:p>
        </p:txBody>
      </p:sp>
    </p:spTree>
    <p:extLst>
      <p:ext uri="{BB962C8B-B14F-4D97-AF65-F5344CB8AC3E}">
        <p14:creationId xmlns:p14="http://schemas.microsoft.com/office/powerpoint/2010/main" val="2746967485"/>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4"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5"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2D57A8EA-BD38-AB43-869A-8A4261104D1F}" type="slidenum">
              <a:rPr lang="en-US"/>
              <a:pPr>
                <a:defRPr/>
              </a:pPr>
              <a:t>‹#›</a:t>
            </a:fld>
            <a:endParaRPr lang="en-US"/>
          </a:p>
        </p:txBody>
      </p:sp>
    </p:spTree>
    <p:extLst>
      <p:ext uri="{BB962C8B-B14F-4D97-AF65-F5344CB8AC3E}">
        <p14:creationId xmlns:p14="http://schemas.microsoft.com/office/powerpoint/2010/main" val="516700285"/>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3"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4"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323A9077-6948-9447-B276-89353EC72932}" type="slidenum">
              <a:rPr lang="en-US"/>
              <a:pPr>
                <a:defRPr/>
              </a:pPr>
              <a:t>‹#›</a:t>
            </a:fld>
            <a:endParaRPr lang="en-US"/>
          </a:p>
        </p:txBody>
      </p:sp>
    </p:spTree>
    <p:extLst>
      <p:ext uri="{BB962C8B-B14F-4D97-AF65-F5344CB8AC3E}">
        <p14:creationId xmlns:p14="http://schemas.microsoft.com/office/powerpoint/2010/main" val="1392519655"/>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1ECE2947-2C8C-5A4C-9A26-A4C6BEBA04A2}" type="slidenum">
              <a:rPr lang="en-US"/>
              <a:pPr>
                <a:defRPr/>
              </a:pPr>
              <a:t>‹#›</a:t>
            </a:fld>
            <a:endParaRPr lang="en-US"/>
          </a:p>
        </p:txBody>
      </p:sp>
    </p:spTree>
    <p:extLst>
      <p:ext uri="{BB962C8B-B14F-4D97-AF65-F5344CB8AC3E}">
        <p14:creationId xmlns:p14="http://schemas.microsoft.com/office/powerpoint/2010/main" val="3551452978"/>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0CC1CD0B-2786-3247-8DEB-80F707DD2305}" type="slidenum">
              <a:rPr lang="en-US"/>
              <a:pPr>
                <a:defRPr/>
              </a:pPr>
              <a:t>‹#›</a:t>
            </a:fld>
            <a:endParaRPr lang="en-US"/>
          </a:p>
        </p:txBody>
      </p:sp>
    </p:spTree>
    <p:extLst>
      <p:ext uri="{BB962C8B-B14F-4D97-AF65-F5344CB8AC3E}">
        <p14:creationId xmlns:p14="http://schemas.microsoft.com/office/powerpoint/2010/main" val="257349400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95493805"/>
      </p:ext>
    </p:extLst>
  </p:cSld>
  <p:clrMapOvr>
    <a:masterClrMapping/>
  </p:clrMapOvr>
  <p:transition xmlns:p14="http://schemas.microsoft.com/office/powerpoint/2010/main"/>
</p:sldLayout>
</file>

<file path=ppt/slideLayouts/slideLayout1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CDE090F5-8E5E-6045-A6E2-EEBC1555B506}" type="slidenum">
              <a:rPr lang="en-US"/>
              <a:pPr>
                <a:defRPr/>
              </a:pPr>
              <a:t>‹#›</a:t>
            </a:fld>
            <a:endParaRPr lang="en-US"/>
          </a:p>
        </p:txBody>
      </p:sp>
    </p:spTree>
    <p:extLst>
      <p:ext uri="{BB962C8B-B14F-4D97-AF65-F5344CB8AC3E}">
        <p14:creationId xmlns:p14="http://schemas.microsoft.com/office/powerpoint/2010/main" val="4214064652"/>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6480E749-A51F-1648-93BF-49B09062336C}" type="slidenum">
              <a:rPr lang="en-US"/>
              <a:pPr>
                <a:defRPr/>
              </a:pPr>
              <a:t>‹#›</a:t>
            </a:fld>
            <a:endParaRPr lang="en-US"/>
          </a:p>
        </p:txBody>
      </p:sp>
    </p:spTree>
    <p:extLst>
      <p:ext uri="{BB962C8B-B14F-4D97-AF65-F5344CB8AC3E}">
        <p14:creationId xmlns:p14="http://schemas.microsoft.com/office/powerpoint/2010/main" val="2273311766"/>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23DB8581-C04F-184A-A397-8E3CB673F502}" type="slidenum">
              <a:rPr lang="en-US"/>
              <a:pPr>
                <a:defRPr/>
              </a:pPr>
              <a:t>‹#›</a:t>
            </a:fld>
            <a:endParaRPr lang="en-US"/>
          </a:p>
        </p:txBody>
      </p:sp>
    </p:spTree>
    <p:extLst>
      <p:ext uri="{BB962C8B-B14F-4D97-AF65-F5344CB8AC3E}">
        <p14:creationId xmlns:p14="http://schemas.microsoft.com/office/powerpoint/2010/main" val="245524853"/>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A839247B-F574-0C46-A31C-5BBBB2D6FAB3}" type="slidenum">
              <a:rPr lang="en-US"/>
              <a:pPr>
                <a:defRPr/>
              </a:pPr>
              <a:t>‹#›</a:t>
            </a:fld>
            <a:endParaRPr lang="en-US"/>
          </a:p>
        </p:txBody>
      </p:sp>
    </p:spTree>
    <p:extLst>
      <p:ext uri="{BB962C8B-B14F-4D97-AF65-F5344CB8AC3E}">
        <p14:creationId xmlns:p14="http://schemas.microsoft.com/office/powerpoint/2010/main" val="92008883"/>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60253847-BE30-FB4C-854A-A38B482F2B3C}" type="slidenum">
              <a:rPr lang="en-US"/>
              <a:pPr>
                <a:defRPr/>
              </a:pPr>
              <a:t>‹#›</a:t>
            </a:fld>
            <a:endParaRPr lang="en-US"/>
          </a:p>
        </p:txBody>
      </p:sp>
    </p:spTree>
    <p:extLst>
      <p:ext uri="{BB962C8B-B14F-4D97-AF65-F5344CB8AC3E}">
        <p14:creationId xmlns:p14="http://schemas.microsoft.com/office/powerpoint/2010/main" val="1890552359"/>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17CD08BD-DD36-2943-86B6-6811E38713D5}" type="slidenum">
              <a:rPr lang="en-US"/>
              <a:pPr>
                <a:defRPr/>
              </a:pPr>
              <a:t>‹#›</a:t>
            </a:fld>
            <a:endParaRPr lang="en-US"/>
          </a:p>
        </p:txBody>
      </p:sp>
    </p:spTree>
    <p:extLst>
      <p:ext uri="{BB962C8B-B14F-4D97-AF65-F5344CB8AC3E}">
        <p14:creationId xmlns:p14="http://schemas.microsoft.com/office/powerpoint/2010/main" val="995306979"/>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81A3B8A6-E1AE-094E-A224-15CF81608CEA}" type="slidenum">
              <a:rPr lang="en-US"/>
              <a:pPr>
                <a:defRPr/>
              </a:pPr>
              <a:t>‹#›</a:t>
            </a:fld>
            <a:endParaRPr lang="en-US"/>
          </a:p>
        </p:txBody>
      </p:sp>
    </p:spTree>
    <p:extLst>
      <p:ext uri="{BB962C8B-B14F-4D97-AF65-F5344CB8AC3E}">
        <p14:creationId xmlns:p14="http://schemas.microsoft.com/office/powerpoint/2010/main" val="1043805948"/>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678B47C7-640C-A74E-972C-F7B4F4136814}" type="slidenum">
              <a:rPr lang="en-US"/>
              <a:pPr>
                <a:defRPr/>
              </a:pPr>
              <a:t>‹#›</a:t>
            </a:fld>
            <a:endParaRPr lang="en-US"/>
          </a:p>
        </p:txBody>
      </p:sp>
    </p:spTree>
    <p:extLst>
      <p:ext uri="{BB962C8B-B14F-4D97-AF65-F5344CB8AC3E}">
        <p14:creationId xmlns:p14="http://schemas.microsoft.com/office/powerpoint/2010/main" val="282478193"/>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C914D7CA-21F4-9E46-AB29-760EE1FF0604}" type="slidenum">
              <a:rPr lang="en-US"/>
              <a:pPr>
                <a:defRPr/>
              </a:pPr>
              <a:t>‹#›</a:t>
            </a:fld>
            <a:endParaRPr lang="en-US"/>
          </a:p>
        </p:txBody>
      </p:sp>
    </p:spTree>
    <p:extLst>
      <p:ext uri="{BB962C8B-B14F-4D97-AF65-F5344CB8AC3E}">
        <p14:creationId xmlns:p14="http://schemas.microsoft.com/office/powerpoint/2010/main" val="1444646424"/>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33CEDD51-E14D-1744-B5CD-C5817F908EEA}" type="slidenum">
              <a:rPr lang="en-US"/>
              <a:pPr>
                <a:defRPr/>
              </a:pPr>
              <a:t>‹#›</a:t>
            </a:fld>
            <a:endParaRPr lang="en-US"/>
          </a:p>
        </p:txBody>
      </p:sp>
    </p:spTree>
    <p:extLst>
      <p:ext uri="{BB962C8B-B14F-4D97-AF65-F5344CB8AC3E}">
        <p14:creationId xmlns:p14="http://schemas.microsoft.com/office/powerpoint/2010/main" val="143485947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2027178024"/>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F4F47733-7F28-2448-AF18-C9878AAFA24C}" type="slidenum">
              <a:rPr lang="en-US"/>
              <a:pPr>
                <a:defRPr/>
              </a:pPr>
              <a:t>‹#›</a:t>
            </a:fld>
            <a:endParaRPr lang="en-US"/>
          </a:p>
        </p:txBody>
      </p:sp>
    </p:spTree>
    <p:extLst>
      <p:ext uri="{BB962C8B-B14F-4D97-AF65-F5344CB8AC3E}">
        <p14:creationId xmlns:p14="http://schemas.microsoft.com/office/powerpoint/2010/main" val="1111137184"/>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720DFA20-1B29-5843-839C-735D358936CD}" type="slidenum">
              <a:rPr lang="en-US"/>
              <a:pPr>
                <a:defRPr/>
              </a:pPr>
              <a:t>‹#›</a:t>
            </a:fld>
            <a:endParaRPr lang="en-US"/>
          </a:p>
        </p:txBody>
      </p:sp>
    </p:spTree>
    <p:extLst>
      <p:ext uri="{BB962C8B-B14F-4D97-AF65-F5344CB8AC3E}">
        <p14:creationId xmlns:p14="http://schemas.microsoft.com/office/powerpoint/2010/main" val="651742124"/>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4E748D4A-2424-4043-AEAD-EF270AACCA89}" type="slidenum">
              <a:rPr lang="en-US"/>
              <a:pPr>
                <a:defRPr/>
              </a:pPr>
              <a:t>‹#›</a:t>
            </a:fld>
            <a:endParaRPr lang="en-US"/>
          </a:p>
        </p:txBody>
      </p:sp>
    </p:spTree>
    <p:extLst>
      <p:ext uri="{BB962C8B-B14F-4D97-AF65-F5344CB8AC3E}">
        <p14:creationId xmlns:p14="http://schemas.microsoft.com/office/powerpoint/2010/main" val="3213552924"/>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96685526"/>
      </p:ext>
    </p:extLst>
  </p:cSld>
  <p:clrMapOvr>
    <a:masterClrMapping/>
  </p:clrMapOvr>
  <p:transition xmlns:p14="http://schemas.microsoft.com/office/powerpoint/2010/main"/>
</p:sldLayout>
</file>

<file path=ppt/slideLayouts/slideLayout1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21217180"/>
      </p:ext>
    </p:extLst>
  </p:cSld>
  <p:clrMapOvr>
    <a:masterClrMapping/>
  </p:clrMapOvr>
  <p:transition xmlns:p14="http://schemas.microsoft.com/office/powerpoint/2010/main"/>
</p:sldLayout>
</file>

<file path=ppt/slideLayouts/slideLayout1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972059178"/>
      </p:ext>
    </p:extLst>
  </p:cSld>
  <p:clrMapOvr>
    <a:masterClrMapping/>
  </p:clrMapOvr>
  <p:transition xmlns:p14="http://schemas.microsoft.com/office/powerpoint/2010/main"/>
</p:sldLayout>
</file>

<file path=ppt/slideLayouts/slideLayout1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15941091"/>
      </p:ext>
    </p:extLst>
  </p:cSld>
  <p:clrMapOvr>
    <a:masterClrMapping/>
  </p:clrMapOvr>
  <p:transition xmlns:p14="http://schemas.microsoft.com/office/powerpoint/2010/main"/>
</p:sldLayout>
</file>

<file path=ppt/slideLayouts/slideLayout1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4948377"/>
      </p:ext>
    </p:extLst>
  </p:cSld>
  <p:clrMapOvr>
    <a:masterClrMapping/>
  </p:clrMapOvr>
  <p:transition xmlns:p14="http://schemas.microsoft.com/office/powerpoint/2010/main"/>
</p:sldLayout>
</file>

<file path=ppt/slideLayouts/slideLayout1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64536833"/>
      </p:ext>
    </p:extLst>
  </p:cSld>
  <p:clrMapOvr>
    <a:masterClrMapping/>
  </p:clrMapOvr>
  <p:transition xmlns:p14="http://schemas.microsoft.com/office/powerpoint/2010/main"/>
</p:sldLayout>
</file>

<file path=ppt/slideLayouts/slideLayout1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4157274"/>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49691162"/>
      </p:ext>
    </p:extLst>
  </p:cSld>
  <p:clrMapOvr>
    <a:masterClrMapping/>
  </p:clrMapOvr>
  <p:transition xmlns:p14="http://schemas.microsoft.com/office/powerpoint/2010/mai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478032908"/>
      </p:ext>
    </p:extLst>
  </p:cSld>
  <p:clrMapOvr>
    <a:masterClrMapping/>
  </p:clrMapOvr>
  <p:transition xmlns:p14="http://schemas.microsoft.com/office/powerpoint/2010/main"/>
</p:sldLayout>
</file>

<file path=ppt/slideLayouts/slideLayout1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952430013"/>
      </p:ext>
    </p:extLst>
  </p:cSld>
  <p:clrMapOvr>
    <a:masterClrMapping/>
  </p:clrMapOvr>
  <p:transition xmlns:p14="http://schemas.microsoft.com/office/powerpoint/2010/main"/>
</p:sldLayout>
</file>

<file path=ppt/slideLayouts/slideLayout1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65942630"/>
      </p:ext>
    </p:extLst>
  </p:cSld>
  <p:clrMapOvr>
    <a:masterClrMapping/>
  </p:clrMapOvr>
  <p:transition xmlns:p14="http://schemas.microsoft.com/office/powerpoint/2010/main"/>
</p:sldLayout>
</file>

<file path=ppt/slideLayouts/slideLayout1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54863565"/>
      </p:ext>
    </p:extLst>
  </p:cSld>
  <p:clrMapOvr>
    <a:masterClrMapping/>
  </p:clrMapOvr>
  <p:transition xmlns:p14="http://schemas.microsoft.com/office/powerpoint/2010/main"/>
</p:sldLayout>
</file>

<file path=ppt/slideLayouts/slideLayout1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0144304"/>
      </p:ext>
    </p:extLst>
  </p:cSld>
  <p:clrMapOvr>
    <a:masterClrMapping/>
  </p:clrMapOvr>
  <p:transition xmlns:p14="http://schemas.microsoft.com/office/powerpoint/2010/main"/>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727234" name="Rectangle 2"/>
          <p:cNvSpPr>
            <a:spLocks noGrp="1" noChangeArrowheads="1"/>
          </p:cNvSpPr>
          <p:nvPr>
            <p:ph type="ctrTitle"/>
          </p:nvPr>
        </p:nvSpPr>
        <p:spPr>
          <a:xfrm>
            <a:off x="685800" y="2130425"/>
            <a:ext cx="7772400" cy="1470025"/>
          </a:xfrm>
        </p:spPr>
        <p:txBody>
          <a:bodyPr/>
          <a:lstStyle>
            <a:lvl1pPr>
              <a:defRPr/>
            </a:lvl1pPr>
          </a:lstStyle>
          <a:p>
            <a:r>
              <a:rPr lang="en-US" smtClean="0"/>
              <a:t>Click to edit Master title style</a:t>
            </a:r>
            <a:endParaRPr lang="en-US"/>
          </a:p>
        </p:txBody>
      </p:sp>
      <p:sp>
        <p:nvSpPr>
          <p:cNvPr id="5727235" name="Rectangle 3"/>
          <p:cNvSpPr>
            <a:spLocks noGrp="1" noChangeArrowheads="1"/>
          </p:cNvSpPr>
          <p:nvPr>
            <p:ph type="subTitle" idx="1"/>
          </p:nvPr>
        </p:nvSpPr>
        <p:spPr>
          <a:xfrm>
            <a:off x="1371600" y="3886200"/>
            <a:ext cx="6400800" cy="1752600"/>
          </a:xfrm>
        </p:spPr>
        <p:txBody>
          <a:bodyPr/>
          <a:lstStyle>
            <a:lvl1pPr marL="0" indent="0" algn="ctr">
              <a:buFont typeface="Times New Roman" pitchFamily="-65" charset="0"/>
              <a:buNone/>
              <a:defRPr/>
            </a:lvl1pPr>
          </a:lstStyle>
          <a:p>
            <a:r>
              <a:rPr lang="en-US" smtClean="0"/>
              <a:t>Click to edit Master subtitle style</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599B477D-14B3-2E44-9203-E422D6A638F9}" type="slidenum">
              <a:rPr lang="en-US"/>
              <a:pPr>
                <a:defRPr/>
              </a:pPr>
              <a:t>‹#›</a:t>
            </a:fld>
            <a:endParaRPr lang="en-US"/>
          </a:p>
        </p:txBody>
      </p:sp>
    </p:spTree>
    <p:extLst>
      <p:ext uri="{BB962C8B-B14F-4D97-AF65-F5344CB8AC3E}">
        <p14:creationId xmlns:p14="http://schemas.microsoft.com/office/powerpoint/2010/main" val="4130586343"/>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C9A6ABDF-1723-1048-AD37-3E26C0990A7B}" type="slidenum">
              <a:rPr lang="en-US"/>
              <a:pPr>
                <a:defRPr/>
              </a:pPr>
              <a:t>‹#›</a:t>
            </a:fld>
            <a:endParaRPr lang="en-US"/>
          </a:p>
        </p:txBody>
      </p:sp>
    </p:spTree>
    <p:extLst>
      <p:ext uri="{BB962C8B-B14F-4D97-AF65-F5344CB8AC3E}">
        <p14:creationId xmlns:p14="http://schemas.microsoft.com/office/powerpoint/2010/main" val="3758503910"/>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F33C0DFB-1092-5A42-85CD-382310FCCC99}" type="slidenum">
              <a:rPr lang="en-US"/>
              <a:pPr>
                <a:defRPr/>
              </a:pPr>
              <a:t>‹#›</a:t>
            </a:fld>
            <a:endParaRPr lang="en-US"/>
          </a:p>
        </p:txBody>
      </p:sp>
    </p:spTree>
    <p:extLst>
      <p:ext uri="{BB962C8B-B14F-4D97-AF65-F5344CB8AC3E}">
        <p14:creationId xmlns:p14="http://schemas.microsoft.com/office/powerpoint/2010/main" val="2238590281"/>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B028B5B0-26AF-484F-9F89-3EED3E4AAD9E}" type="slidenum">
              <a:rPr lang="en-US"/>
              <a:pPr>
                <a:defRPr/>
              </a:pPr>
              <a:t>‹#›</a:t>
            </a:fld>
            <a:endParaRPr lang="en-US"/>
          </a:p>
        </p:txBody>
      </p:sp>
    </p:spTree>
    <p:extLst>
      <p:ext uri="{BB962C8B-B14F-4D97-AF65-F5344CB8AC3E}">
        <p14:creationId xmlns:p14="http://schemas.microsoft.com/office/powerpoint/2010/main" val="2061684845"/>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custDataLst>
              <p:tags r:id="rId3"/>
            </p:custDataLst>
          </p:nvPr>
        </p:nvSpPr>
        <p:spPr>
          <a:ln/>
        </p:spPr>
        <p:txBody>
          <a:bodyPr/>
          <a:lstStyle>
            <a:lvl1pPr>
              <a:defRPr/>
            </a:lvl1pPr>
          </a:lstStyle>
          <a:p>
            <a:pPr>
              <a:defRPr/>
            </a:pPr>
            <a:fld id="{17AFD339-9B41-7B42-B806-F5C89821BBFE}" type="slidenum">
              <a:rPr lang="en-US"/>
              <a:pPr>
                <a:defRPr/>
              </a:pPr>
              <a:t>‹#›</a:t>
            </a:fld>
            <a:endParaRPr lang="en-US"/>
          </a:p>
        </p:txBody>
      </p:sp>
    </p:spTree>
    <p:extLst>
      <p:ext uri="{BB962C8B-B14F-4D97-AF65-F5344CB8AC3E}">
        <p14:creationId xmlns:p14="http://schemas.microsoft.com/office/powerpoint/2010/main" val="3339561322"/>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custDataLst>
              <p:tags r:id="rId3"/>
            </p:custDataLst>
          </p:nvPr>
        </p:nvSpPr>
        <p:spPr>
          <a:ln/>
        </p:spPr>
        <p:txBody>
          <a:bodyPr/>
          <a:lstStyle>
            <a:lvl1pPr>
              <a:defRPr/>
            </a:lvl1pPr>
          </a:lstStyle>
          <a:p>
            <a:pPr>
              <a:defRPr/>
            </a:pPr>
            <a:fld id="{4BF2D545-1E20-6947-A265-F5EF424B8452}" type="slidenum">
              <a:rPr lang="en-US"/>
              <a:pPr>
                <a:defRPr/>
              </a:pPr>
              <a:t>‹#›</a:t>
            </a:fld>
            <a:endParaRPr lang="en-US"/>
          </a:p>
        </p:txBody>
      </p:sp>
    </p:spTree>
    <p:extLst>
      <p:ext uri="{BB962C8B-B14F-4D97-AF65-F5344CB8AC3E}">
        <p14:creationId xmlns:p14="http://schemas.microsoft.com/office/powerpoint/2010/main" val="72105559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13201941"/>
      </p:ext>
    </p:extLst>
  </p:cSld>
  <p:clrMapOvr>
    <a:masterClrMapping/>
  </p:clrMapOvr>
  <p:transition xmlns:p14="http://schemas.microsoft.com/office/powerpoint/2010/main"/>
</p:sldLayout>
</file>

<file path=ppt/slideLayouts/slideLayout1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custDataLst>
              <p:tags r:id="rId3"/>
            </p:custDataLst>
          </p:nvPr>
        </p:nvSpPr>
        <p:spPr>
          <a:ln/>
        </p:spPr>
        <p:txBody>
          <a:bodyPr/>
          <a:lstStyle>
            <a:lvl1pPr>
              <a:defRPr/>
            </a:lvl1pPr>
          </a:lstStyle>
          <a:p>
            <a:pPr>
              <a:defRPr/>
            </a:pPr>
            <a:fld id="{E2C23320-D5E3-E149-9CD6-369CE7C7380D}" type="slidenum">
              <a:rPr lang="en-US"/>
              <a:pPr>
                <a:defRPr/>
              </a:pPr>
              <a:t>‹#›</a:t>
            </a:fld>
            <a:endParaRPr lang="en-US"/>
          </a:p>
        </p:txBody>
      </p:sp>
    </p:spTree>
    <p:extLst>
      <p:ext uri="{BB962C8B-B14F-4D97-AF65-F5344CB8AC3E}">
        <p14:creationId xmlns:p14="http://schemas.microsoft.com/office/powerpoint/2010/main" val="908125326"/>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CFCA94B1-D7B6-F84F-85AF-11B57843AB95}" type="slidenum">
              <a:rPr lang="en-US"/>
              <a:pPr>
                <a:defRPr/>
              </a:pPr>
              <a:t>‹#›</a:t>
            </a:fld>
            <a:endParaRPr lang="en-US"/>
          </a:p>
        </p:txBody>
      </p:sp>
    </p:spTree>
    <p:extLst>
      <p:ext uri="{BB962C8B-B14F-4D97-AF65-F5344CB8AC3E}">
        <p14:creationId xmlns:p14="http://schemas.microsoft.com/office/powerpoint/2010/main" val="3076204954"/>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ED1DDEB3-454B-D349-9B89-5A2415890DCC}" type="slidenum">
              <a:rPr lang="en-US"/>
              <a:pPr>
                <a:defRPr/>
              </a:pPr>
              <a:t>‹#›</a:t>
            </a:fld>
            <a:endParaRPr lang="en-US"/>
          </a:p>
        </p:txBody>
      </p:sp>
    </p:spTree>
    <p:extLst>
      <p:ext uri="{BB962C8B-B14F-4D97-AF65-F5344CB8AC3E}">
        <p14:creationId xmlns:p14="http://schemas.microsoft.com/office/powerpoint/2010/main" val="3539879197"/>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19D8B8FF-205A-A841-90AB-B75B984A0588}" type="slidenum">
              <a:rPr lang="en-US"/>
              <a:pPr>
                <a:defRPr/>
              </a:pPr>
              <a:t>‹#›</a:t>
            </a:fld>
            <a:endParaRPr lang="en-US"/>
          </a:p>
        </p:txBody>
      </p:sp>
    </p:spTree>
    <p:extLst>
      <p:ext uri="{BB962C8B-B14F-4D97-AF65-F5344CB8AC3E}">
        <p14:creationId xmlns:p14="http://schemas.microsoft.com/office/powerpoint/2010/main" val="956755118"/>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CD748422-5A3B-7A4E-9B9C-CE846F8F14B2}" type="slidenum">
              <a:rPr lang="en-US"/>
              <a:pPr>
                <a:defRPr/>
              </a:pPr>
              <a:t>‹#›</a:t>
            </a:fld>
            <a:endParaRPr lang="en-US"/>
          </a:p>
        </p:txBody>
      </p:sp>
    </p:spTree>
    <p:extLst>
      <p:ext uri="{BB962C8B-B14F-4D97-AF65-F5344CB8AC3E}">
        <p14:creationId xmlns:p14="http://schemas.microsoft.com/office/powerpoint/2010/main" val="1998744922"/>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D053E0F5-A807-ED45-92A3-E8B057EDC0A6}" type="slidenum">
              <a:rPr lang="en-US"/>
              <a:pPr>
                <a:defRPr/>
              </a:pPr>
              <a:t>‹#›</a:t>
            </a:fld>
            <a:endParaRPr lang="en-US"/>
          </a:p>
        </p:txBody>
      </p:sp>
    </p:spTree>
    <p:extLst>
      <p:ext uri="{BB962C8B-B14F-4D97-AF65-F5344CB8AC3E}">
        <p14:creationId xmlns:p14="http://schemas.microsoft.com/office/powerpoint/2010/main" val="1742503562"/>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9BF488DA-59DD-0C4F-A786-26F9DC90C49A}" type="slidenum">
              <a:rPr lang="en-US"/>
              <a:pPr>
                <a:defRPr/>
              </a:pPr>
              <a:t>‹#›</a:t>
            </a:fld>
            <a:endParaRPr lang="en-US"/>
          </a:p>
        </p:txBody>
      </p:sp>
    </p:spTree>
    <p:extLst>
      <p:ext uri="{BB962C8B-B14F-4D97-AF65-F5344CB8AC3E}">
        <p14:creationId xmlns:p14="http://schemas.microsoft.com/office/powerpoint/2010/main" val="1138331362"/>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AF2EC48B-7D64-054E-8CF3-60CD425CF848}" type="slidenum">
              <a:rPr lang="en-US"/>
              <a:pPr>
                <a:defRPr/>
              </a:pPr>
              <a:t>‹#›</a:t>
            </a:fld>
            <a:endParaRPr lang="en-US"/>
          </a:p>
        </p:txBody>
      </p:sp>
    </p:spTree>
    <p:extLst>
      <p:ext uri="{BB962C8B-B14F-4D97-AF65-F5344CB8AC3E}">
        <p14:creationId xmlns:p14="http://schemas.microsoft.com/office/powerpoint/2010/main" val="4100138155"/>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37489615-A924-4E42-AD7E-790D2001B3CD}" type="slidenum">
              <a:rPr lang="en-US"/>
              <a:pPr>
                <a:defRPr/>
              </a:pPr>
              <a:t>‹#›</a:t>
            </a:fld>
            <a:endParaRPr lang="en-US"/>
          </a:p>
        </p:txBody>
      </p:sp>
    </p:spTree>
    <p:extLst>
      <p:ext uri="{BB962C8B-B14F-4D97-AF65-F5344CB8AC3E}">
        <p14:creationId xmlns:p14="http://schemas.microsoft.com/office/powerpoint/2010/main" val="1410934869"/>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5D948DBD-75B3-504A-9441-D020BD462219}" type="slidenum">
              <a:rPr lang="en-US"/>
              <a:pPr>
                <a:defRPr/>
              </a:pPr>
              <a:t>‹#›</a:t>
            </a:fld>
            <a:endParaRPr lang="en-US"/>
          </a:p>
        </p:txBody>
      </p:sp>
    </p:spTree>
    <p:extLst>
      <p:ext uri="{BB962C8B-B14F-4D97-AF65-F5344CB8AC3E}">
        <p14:creationId xmlns:p14="http://schemas.microsoft.com/office/powerpoint/2010/main" val="92485181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3693439671"/>
      </p:ext>
    </p:extLst>
  </p:cSld>
  <p:clrMapOvr>
    <a:masterClrMapping/>
  </p:clrMapOvr>
  <p:transition xmlns:p14="http://schemas.microsoft.com/office/powerpoint/2010/main"/>
</p:sldLayout>
</file>

<file path=ppt/slideLayouts/slideLayout1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37F8BA5E-04B4-2B49-85D0-92D1CB7DDC98}" type="slidenum">
              <a:rPr lang="en-US"/>
              <a:pPr>
                <a:defRPr/>
              </a:pPr>
              <a:t>‹#›</a:t>
            </a:fld>
            <a:endParaRPr lang="en-US"/>
          </a:p>
        </p:txBody>
      </p:sp>
    </p:spTree>
    <p:extLst>
      <p:ext uri="{BB962C8B-B14F-4D97-AF65-F5344CB8AC3E}">
        <p14:creationId xmlns:p14="http://schemas.microsoft.com/office/powerpoint/2010/main" val="3510244366"/>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77A4A75B-3107-6A43-BC2F-8FA49AEB766D}" type="slidenum">
              <a:rPr lang="en-US"/>
              <a:pPr>
                <a:defRPr/>
              </a:pPr>
              <a:t>‹#›</a:t>
            </a:fld>
            <a:endParaRPr lang="en-US"/>
          </a:p>
        </p:txBody>
      </p:sp>
    </p:spTree>
    <p:extLst>
      <p:ext uri="{BB962C8B-B14F-4D97-AF65-F5344CB8AC3E}">
        <p14:creationId xmlns:p14="http://schemas.microsoft.com/office/powerpoint/2010/main" val="1063127841"/>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73BB68F9-BA5B-A04F-B8F8-9A89C5E7FB8B}" type="slidenum">
              <a:rPr lang="en-US"/>
              <a:pPr>
                <a:defRPr/>
              </a:pPr>
              <a:t>‹#›</a:t>
            </a:fld>
            <a:endParaRPr lang="en-US"/>
          </a:p>
        </p:txBody>
      </p:sp>
    </p:spTree>
    <p:extLst>
      <p:ext uri="{BB962C8B-B14F-4D97-AF65-F5344CB8AC3E}">
        <p14:creationId xmlns:p14="http://schemas.microsoft.com/office/powerpoint/2010/main" val="3147981120"/>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260C69AA-B908-DD4A-9388-3E6DCCBE9469}" type="slidenum">
              <a:rPr lang="en-US"/>
              <a:pPr>
                <a:defRPr/>
              </a:pPr>
              <a:t>‹#›</a:t>
            </a:fld>
            <a:endParaRPr lang="en-US"/>
          </a:p>
        </p:txBody>
      </p:sp>
    </p:spTree>
    <p:extLst>
      <p:ext uri="{BB962C8B-B14F-4D97-AF65-F5344CB8AC3E}">
        <p14:creationId xmlns:p14="http://schemas.microsoft.com/office/powerpoint/2010/main" val="2789124210"/>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C01A7719-E22D-AF45-9129-33B6F58AE492}" type="slidenum">
              <a:rPr lang="en-US"/>
              <a:pPr>
                <a:defRPr/>
              </a:pPr>
              <a:t>‹#›</a:t>
            </a:fld>
            <a:endParaRPr lang="en-US"/>
          </a:p>
        </p:txBody>
      </p:sp>
    </p:spTree>
    <p:extLst>
      <p:ext uri="{BB962C8B-B14F-4D97-AF65-F5344CB8AC3E}">
        <p14:creationId xmlns:p14="http://schemas.microsoft.com/office/powerpoint/2010/main" val="1327445247"/>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E08B6575-90C5-FE47-8D4A-354FB8938131}" type="slidenum">
              <a:rPr lang="en-US"/>
              <a:pPr>
                <a:defRPr/>
              </a:pPr>
              <a:t>‹#›</a:t>
            </a:fld>
            <a:endParaRPr lang="en-US"/>
          </a:p>
        </p:txBody>
      </p:sp>
    </p:spTree>
    <p:extLst>
      <p:ext uri="{BB962C8B-B14F-4D97-AF65-F5344CB8AC3E}">
        <p14:creationId xmlns:p14="http://schemas.microsoft.com/office/powerpoint/2010/main" val="3082550919"/>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McK Title Elements"/>
          <p:cNvGrpSpPr>
            <a:grpSpLocks/>
          </p:cNvGrpSpPr>
          <p:nvPr>
            <p:custDataLst>
              <p:tags r:id="rId1"/>
            </p:custDataLst>
          </p:nvPr>
        </p:nvGrpSpPr>
        <p:grpSpPr bwMode="auto">
          <a:xfrm>
            <a:off x="2693988" y="2182813"/>
            <a:ext cx="5129212" cy="4602162"/>
            <a:chOff x="1663" y="1348"/>
            <a:chExt cx="3167" cy="2841"/>
          </a:xfrm>
        </p:grpSpPr>
        <p:sp>
          <p:nvSpPr>
            <p:cNvPr id="5" name="McK Confidential" hidden="1"/>
            <p:cNvSpPr txBox="1">
              <a:spLocks noChangeArrowheads="1"/>
            </p:cNvSpPr>
            <p:nvPr userDrawn="1"/>
          </p:nvSpPr>
          <p:spPr bwMode="auto">
            <a:xfrm>
              <a:off x="1663" y="1348"/>
              <a:ext cx="93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CONFIDENTIAL</a:t>
              </a:r>
            </a:p>
          </p:txBody>
        </p:sp>
        <p:sp>
          <p:nvSpPr>
            <p:cNvPr id="6" name="McK Document" hidden="1"/>
            <p:cNvSpPr txBox="1">
              <a:spLocks noChangeArrowheads="1"/>
            </p:cNvSpPr>
            <p:nvPr userDrawn="1"/>
          </p:nvSpPr>
          <p:spPr bwMode="auto">
            <a:xfrm>
              <a:off x="1663" y="3038"/>
              <a:ext cx="3167" cy="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Document</a:t>
              </a:r>
            </a:p>
          </p:txBody>
        </p:sp>
        <p:sp>
          <p:nvSpPr>
            <p:cNvPr id="7" name="McK Date" hidden="1"/>
            <p:cNvSpPr txBox="1">
              <a:spLocks noChangeArrowheads="1"/>
            </p:cNvSpPr>
            <p:nvPr userDrawn="1"/>
          </p:nvSpPr>
          <p:spPr bwMode="auto">
            <a:xfrm>
              <a:off x="1663" y="3216"/>
              <a:ext cx="316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Date</a:t>
              </a:r>
            </a:p>
          </p:txBody>
        </p:sp>
        <p:sp>
          <p:nvSpPr>
            <p:cNvPr id="8" name="McK Disclaimer" hidden="1"/>
            <p:cNvSpPr>
              <a:spLocks noChangeArrowheads="1"/>
            </p:cNvSpPr>
            <p:nvPr userDrawn="1">
              <p:custDataLst>
                <p:tags r:id="rId3"/>
              </p:custDataLst>
            </p:nvPr>
          </p:nvSpPr>
          <p:spPr bwMode="auto">
            <a:xfrm>
              <a:off x="1663" y="3759"/>
              <a:ext cx="2391"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p>
              <a:pPr defTabSz="819150" eaLnBrk="0" hangingPunct="0"/>
              <a:r>
                <a:rPr lang="en-US" sz="900" b="0"/>
                <a:t>This report is solely for the use of client personnel.  No part of it may be circulated, quoted, or reproduced for distribution outside the client organization without prior written approval from McKinsey &amp; Company, Inc. This material was used by McKinsey &amp; Company, Inc., during an oral presentation; it is not a complete record of the discussion.</a:t>
              </a:r>
            </a:p>
          </p:txBody>
        </p:sp>
      </p:grpSp>
      <p:sp>
        <p:nvSpPr>
          <p:cNvPr id="6560776" name="Rectangle 8"/>
          <p:cNvSpPr>
            <a:spLocks noGrp="1" noChangeArrowheads="1"/>
          </p:cNvSpPr>
          <p:nvPr>
            <p:ph type="ctrTitle"/>
          </p:nvPr>
        </p:nvSpPr>
        <p:spPr>
          <a:xfrm>
            <a:off x="2693988" y="2757488"/>
            <a:ext cx="5129212" cy="368691"/>
          </a:xfrm>
        </p:spPr>
        <p:txBody>
          <a:bodyPr/>
          <a:lstStyle>
            <a:lvl1pPr>
              <a:defRPr sz="2400" b="0"/>
            </a:lvl1pPr>
          </a:lstStyle>
          <a:p>
            <a:r>
              <a:rPr lang="en-US" smtClean="0"/>
              <a:t>Click to edit Master title style</a:t>
            </a:r>
            <a:endParaRPr lang="en-US"/>
          </a:p>
        </p:txBody>
      </p:sp>
      <p:sp>
        <p:nvSpPr>
          <p:cNvPr id="6560777" name="Rectangle 9"/>
          <p:cNvSpPr>
            <a:spLocks noGrp="1" noChangeArrowheads="1"/>
          </p:cNvSpPr>
          <p:nvPr>
            <p:ph type="subTitle" idx="1"/>
          </p:nvPr>
        </p:nvSpPr>
        <p:spPr>
          <a:xfrm>
            <a:off x="2693988" y="3962401"/>
            <a:ext cx="5129212" cy="214802"/>
          </a:xfrm>
        </p:spPr>
        <p:txBody>
          <a:bodyPr/>
          <a:lstStyle>
            <a:lvl1pPr>
              <a:defRPr sz="1400"/>
            </a:lvl1pPr>
          </a:lstStyle>
          <a:p>
            <a:r>
              <a:rPr lang="en-US" smtClean="0"/>
              <a:t>Click to edit Master subtitle style</a:t>
            </a:r>
            <a:endParaRPr lang="en-US"/>
          </a:p>
        </p:txBody>
      </p:sp>
      <p:sp>
        <p:nvSpPr>
          <p:cNvPr id="9" name="doc id"/>
          <p:cNvSpPr>
            <a:spLocks noGrp="1" noChangeArrowheads="1"/>
          </p:cNvSpPr>
          <p:nvPr>
            <p:ph type="ftr" sz="quarter" idx="10"/>
            <p:custDataLst>
              <p:tags r:id="rId2"/>
            </p:custDataLst>
          </p:nvPr>
        </p:nvSpPr>
        <p:spPr/>
        <p:txBody>
          <a:bodyPr/>
          <a:lstStyle>
            <a:lvl1pPr>
              <a:defRPr/>
            </a:lvl1pPr>
          </a:lstStyle>
          <a:p>
            <a:pPr>
              <a:defRPr/>
            </a:pPr>
            <a:endParaRPr lang="de-DE"/>
          </a:p>
        </p:txBody>
      </p:sp>
    </p:spTree>
    <p:extLst>
      <p:ext uri="{BB962C8B-B14F-4D97-AF65-F5344CB8AC3E}">
        <p14:creationId xmlns:p14="http://schemas.microsoft.com/office/powerpoint/2010/main" val="2356595232"/>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22914" name="Rectangle 2"/>
          <p:cNvSpPr>
            <a:spLocks noGrp="1" noChangeArrowheads="1"/>
          </p:cNvSpPr>
          <p:nvPr>
            <p:ph type="ctrTitle" sz="quarter"/>
          </p:nvPr>
        </p:nvSpPr>
        <p:spPr>
          <a:xfrm>
            <a:off x="685800" y="1676400"/>
            <a:ext cx="7772400" cy="1828800"/>
          </a:xfrm>
        </p:spPr>
        <p:txBody>
          <a:bodyPr/>
          <a:lstStyle>
            <a:lvl1pPr>
              <a:defRPr/>
            </a:lvl1pPr>
          </a:lstStyle>
          <a:p>
            <a:r>
              <a:rPr lang="en-US" smtClean="0"/>
              <a:t>Click to edit Master title style</a:t>
            </a:r>
            <a:endParaRPr lang="en-US"/>
          </a:p>
        </p:txBody>
      </p:sp>
      <p:sp>
        <p:nvSpPr>
          <p:cNvPr id="422915" name="Rectangle 3"/>
          <p:cNvSpPr>
            <a:spLocks noGrp="1" noChangeArrowheads="1"/>
          </p:cNvSpPr>
          <p:nvPr>
            <p:ph type="subTitle" sz="quarter" idx="1"/>
          </p:nvPr>
        </p:nvSpPr>
        <p:spPr>
          <a:xfrm>
            <a:off x="1371600" y="3886200"/>
            <a:ext cx="6400800" cy="1752600"/>
          </a:xfrm>
        </p:spPr>
        <p:txBody>
          <a:bodyPr/>
          <a:lstStyle>
            <a:lvl1pPr marL="0" indent="0" algn="ctr">
              <a:buFont typeface="Wingdings" pitchFamily="-65" charset="2"/>
              <a:buNone/>
              <a:defRPr/>
            </a:lvl1pPr>
          </a:lstStyle>
          <a:p>
            <a:r>
              <a:rPr lang="en-US" smtClean="0"/>
              <a:t>Click to edit Master subtitle style</a:t>
            </a:r>
            <a:endParaRPr lang="en-US"/>
          </a:p>
        </p:txBody>
      </p:sp>
      <p:sp>
        <p:nvSpPr>
          <p:cNvPr id="4" name="Rectangle 4"/>
          <p:cNvSpPr>
            <a:spLocks noGrp="1" noChangeArrowheads="1"/>
          </p:cNvSpPr>
          <p:nvPr>
            <p:ph type="dt" sz="quarter" idx="10"/>
            <p:custDataLst>
              <p:tags r:id="rId1"/>
            </p:custDataLst>
          </p:nvPr>
        </p:nvSpPr>
        <p:spPr>
          <a:ln/>
        </p:spPr>
        <p:txBody>
          <a:bodyPr/>
          <a:lstStyle>
            <a:lvl1pPr>
              <a:defRPr/>
            </a:lvl1pPr>
          </a:lstStyle>
          <a:p>
            <a:pPr>
              <a:defRPr/>
            </a:pPr>
            <a:fld id="{38E3C088-5109-1A46-94CB-CAF96A4F9459}" type="datetime1">
              <a:rPr lang="en-US"/>
              <a:pPr>
                <a:defRPr/>
              </a:pPr>
              <a:t>6/21/15</a:t>
            </a:fld>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645D49A9-A04E-794E-8706-A4A8F9189B2B}" type="slidenum">
              <a:rPr lang="en-US"/>
              <a:pPr>
                <a:defRPr/>
              </a:pPr>
              <a:t>‹#›</a:t>
            </a:fld>
            <a:endParaRPr lang="en-US"/>
          </a:p>
        </p:txBody>
      </p:sp>
    </p:spTree>
    <p:extLst>
      <p:ext uri="{BB962C8B-B14F-4D97-AF65-F5344CB8AC3E}">
        <p14:creationId xmlns:p14="http://schemas.microsoft.com/office/powerpoint/2010/main" val="2671736531"/>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9CB283FA-E227-B542-BBD3-0A1ABBEA9E5F}"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821713553"/>
      </p:ext>
    </p:extLst>
  </p:cSld>
  <p:clrMapOvr>
    <a:masterClrMapping/>
  </p:clrMapOvr>
  <p:transition xmlns:p14="http://schemas.microsoft.com/office/powerpoint/2010/main"/>
</p:sldLayout>
</file>

<file path=ppt/slideLayouts/slideLayout1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CDC3FBD-77AB-2349-95DD-844B29235AC0}"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9406550"/>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92596693"/>
      </p:ext>
    </p:extLst>
  </p:cSld>
  <p:clrMapOvr>
    <a:masterClrMapping/>
  </p:clrMapOvr>
  <p:transition xmlns:p14="http://schemas.microsoft.com/office/powerpoint/2010/main"/>
</p:sldLayout>
</file>

<file path=ppt/slideLayouts/slideLayout1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BBF793F-3D59-C946-923B-C668F9B10F87}"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18938737"/>
      </p:ext>
    </p:extLst>
  </p:cSld>
  <p:clrMapOvr>
    <a:masterClrMapping/>
  </p:clrMapOvr>
  <p:transition xmlns:p14="http://schemas.microsoft.com/office/powerpoint/2010/main"/>
</p:sldLayout>
</file>

<file path=ppt/slideLayouts/slideLayout1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33DDD584-33EE-0143-801A-7D753CF8414B}"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20858962"/>
      </p:ext>
    </p:extLst>
  </p:cSld>
  <p:clrMapOvr>
    <a:masterClrMapping/>
  </p:clrMapOvr>
  <p:transition xmlns:p14="http://schemas.microsoft.com/office/powerpoint/2010/main"/>
</p:sldLayout>
</file>

<file path=ppt/slideLayouts/slideLayout1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8" name="Rectangle 7"/>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ACA2DBCE-9431-4440-84E6-18974383E857}"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69857693"/>
      </p:ext>
    </p:extLst>
  </p:cSld>
  <p:clrMapOvr>
    <a:masterClrMapping/>
  </p:clrMapOvr>
  <p:transition xmlns:p14="http://schemas.microsoft.com/office/powerpoint/2010/main"/>
</p:sldLayout>
</file>

<file path=ppt/slideLayouts/slideLayout1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4" name="Rectangle 3"/>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9B75A3E3-8F15-AE4B-89EE-228A89967302}"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26092227"/>
      </p:ext>
    </p:extLst>
  </p:cSld>
  <p:clrMapOvr>
    <a:masterClrMapping/>
  </p:clrMapOvr>
  <p:transition xmlns:p14="http://schemas.microsoft.com/office/powerpoint/2010/main"/>
</p:sldLayout>
</file>

<file path=ppt/slideLayouts/slideLayout1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F3CBFEFE-329B-A441-998E-4188C63DD6A5}"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841054492"/>
      </p:ext>
    </p:extLst>
  </p:cSld>
  <p:clrMapOvr>
    <a:masterClrMapping/>
  </p:clrMapOvr>
  <p:transition xmlns:p14="http://schemas.microsoft.com/office/powerpoint/2010/main"/>
</p:sldLayout>
</file>

<file path=ppt/slideLayouts/slideLayout1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022EAD3-3E1A-B749-A555-81E49ABABDF3}"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963612593"/>
      </p:ext>
    </p:extLst>
  </p:cSld>
  <p:clrMapOvr>
    <a:masterClrMapping/>
  </p:clrMapOvr>
  <p:transition xmlns:p14="http://schemas.microsoft.com/office/powerpoint/2010/main"/>
</p:sldLayout>
</file>

<file path=ppt/slideLayouts/slideLayout1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20495642"/>
      </p:ext>
    </p:extLst>
  </p:cSld>
  <p:clrMapOvr>
    <a:masterClrMapping/>
  </p:clrMapOvr>
  <p:transition xmlns:p14="http://schemas.microsoft.com/office/powerpoint/2010/main"/>
</p:sldLayout>
</file>

<file path=ppt/slideLayouts/slideLayout1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5164562"/>
      </p:ext>
    </p:extLst>
  </p:cSld>
  <p:clrMapOvr>
    <a:masterClrMapping/>
  </p:clrMapOvr>
  <p:transition xmlns:p14="http://schemas.microsoft.com/office/powerpoint/2010/main"/>
</p:sldLayout>
</file>

<file path=ppt/slideLayouts/slideLayout1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4260576115"/>
      </p:ext>
    </p:extLst>
  </p:cSld>
  <p:clrMapOvr>
    <a:masterClrMapping/>
  </p:clrMapOvr>
  <p:transition xmlns:p14="http://schemas.microsoft.com/office/powerpoint/2010/main"/>
</p:sldLayout>
</file>

<file path=ppt/slideLayouts/slideLayout1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47133522"/>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47699321"/>
      </p:ext>
    </p:extLst>
  </p:cSld>
  <p:clrMapOvr>
    <a:masterClrMapping/>
  </p:clrMapOvr>
  <p:transition xmlns:p14="http://schemas.microsoft.com/office/powerpoint/2010/main"/>
</p:sldLayout>
</file>

<file path=ppt/slideLayouts/slideLayout1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14545313"/>
      </p:ext>
    </p:extLst>
  </p:cSld>
  <p:clrMapOvr>
    <a:masterClrMapping/>
  </p:clrMapOvr>
  <p:transition xmlns:p14="http://schemas.microsoft.com/office/powerpoint/2010/main"/>
</p:sldLayout>
</file>

<file path=ppt/slideLayouts/slideLayout1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07168294"/>
      </p:ext>
    </p:extLst>
  </p:cSld>
  <p:clrMapOvr>
    <a:masterClrMapping/>
  </p:clrMapOvr>
  <p:transition xmlns:p14="http://schemas.microsoft.com/office/powerpoint/2010/main"/>
</p:sldLayout>
</file>

<file path=ppt/slideLayouts/slideLayout1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2099856"/>
      </p:ext>
    </p:extLst>
  </p:cSld>
  <p:clrMapOvr>
    <a:masterClrMapping/>
  </p:clrMapOvr>
  <p:transition xmlns:p14="http://schemas.microsoft.com/office/powerpoint/2010/main"/>
</p:sldLayout>
</file>

<file path=ppt/slideLayouts/slideLayout1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88003685"/>
      </p:ext>
    </p:extLst>
  </p:cSld>
  <p:clrMapOvr>
    <a:masterClrMapping/>
  </p:clrMapOvr>
  <p:transition xmlns:p14="http://schemas.microsoft.com/office/powerpoint/2010/main"/>
</p:sldLayout>
</file>

<file path=ppt/slideLayouts/slideLayout1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33183082"/>
      </p:ext>
    </p:extLst>
  </p:cSld>
  <p:clrMapOvr>
    <a:masterClrMapping/>
  </p:clrMapOvr>
  <p:transition xmlns:p14="http://schemas.microsoft.com/office/powerpoint/2010/main"/>
</p:sldLayout>
</file>

<file path=ppt/slideLayouts/slideLayout1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01E9795D-700A-BF45-A077-9332BFA5DE22}" type="slidenum">
              <a:rPr lang="en-US"/>
              <a:pPr>
                <a:defRPr/>
              </a:pPr>
              <a:t>‹#›</a:t>
            </a:fld>
            <a:r>
              <a:rPr lang="en-US"/>
              <a:t>   (c) Mark Gerstein, 2002, Yale, bioinfo.mbb.yale.edu</a:t>
            </a:r>
          </a:p>
        </p:txBody>
      </p:sp>
    </p:spTree>
    <p:extLst>
      <p:ext uri="{BB962C8B-B14F-4D97-AF65-F5344CB8AC3E}">
        <p14:creationId xmlns:p14="http://schemas.microsoft.com/office/powerpoint/2010/main" val="138699329"/>
      </p:ext>
    </p:extLst>
  </p:cSld>
  <p:clrMapOvr>
    <a:masterClrMapping/>
  </p:clrMapOvr>
  <p:transition xmlns:p14="http://schemas.microsoft.com/office/powerpoint/2010/main"/>
</p:sldLayout>
</file>

<file path=ppt/slideLayouts/slideLayout1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2EF3849F-EA71-D042-AE0E-D4C2FF68653C}" type="slidenum">
              <a:rPr lang="en-US"/>
              <a:pPr>
                <a:defRPr/>
              </a:pPr>
              <a:t>‹#›</a:t>
            </a:fld>
            <a:r>
              <a:rPr lang="en-US"/>
              <a:t>   (c) Mark Gerstein, 2002, Yale, bioinfo.mbb.yale.edu</a:t>
            </a:r>
          </a:p>
        </p:txBody>
      </p:sp>
    </p:spTree>
    <p:extLst>
      <p:ext uri="{BB962C8B-B14F-4D97-AF65-F5344CB8AC3E}">
        <p14:creationId xmlns:p14="http://schemas.microsoft.com/office/powerpoint/2010/main" val="2704533184"/>
      </p:ext>
    </p:extLst>
  </p:cSld>
  <p:clrMapOvr>
    <a:masterClrMapping/>
  </p:clrMapOvr>
  <p:transition xmlns:p14="http://schemas.microsoft.com/office/powerpoint/2010/main"/>
</p:sldLayout>
</file>

<file path=ppt/slideLayouts/slideLayout13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B492553F-E77C-564E-937A-EAB7779529DD}" type="slidenum">
              <a:rPr lang="en-US"/>
              <a:pPr>
                <a:defRPr/>
              </a:pPr>
              <a:t>‹#›</a:t>
            </a:fld>
            <a:r>
              <a:rPr lang="en-US"/>
              <a:t>   (c) Mark Gerstein, 2002, Yale, bioinfo.mbb.yale.edu</a:t>
            </a:r>
          </a:p>
        </p:txBody>
      </p:sp>
    </p:spTree>
    <p:extLst>
      <p:ext uri="{BB962C8B-B14F-4D97-AF65-F5344CB8AC3E}">
        <p14:creationId xmlns:p14="http://schemas.microsoft.com/office/powerpoint/2010/main" val="1453888756"/>
      </p:ext>
    </p:extLst>
  </p:cSld>
  <p:clrMapOvr>
    <a:masterClrMapping/>
  </p:clrMapOvr>
  <p:transition xmlns:p14="http://schemas.microsoft.com/office/powerpoint/2010/main"/>
</p:sldLayout>
</file>

<file path=ppt/slideLayouts/slideLayout13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15177C37-8760-804A-AC34-AF250ABEE38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420012383"/>
      </p:ext>
    </p:extLst>
  </p:cSld>
  <p:clrMapOvr>
    <a:masterClrMapping/>
  </p:clrMapOvr>
  <p:transition xmlns:p14="http://schemas.microsoft.com/office/powerpoint/2010/main"/>
</p:sldLayout>
</file>

<file path=ppt/slideLayouts/slideLayout1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98C0754-658E-894B-B54C-81F98768E24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855814729"/>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662326213"/>
      </p:ext>
    </p:extLst>
  </p:cSld>
  <p:clrMapOvr>
    <a:masterClrMapping/>
  </p:clrMapOvr>
  <p:transition xmlns:p14="http://schemas.microsoft.com/office/powerpoint/2010/main"/>
</p:sldLayout>
</file>

<file path=ppt/slideLayouts/slideLayout1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001B6DA-D105-DD47-BAAD-81A8FAB912FC}"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264875522"/>
      </p:ext>
    </p:extLst>
  </p:cSld>
  <p:clrMapOvr>
    <a:masterClrMapping/>
  </p:clrMapOvr>
  <p:transition xmlns:p14="http://schemas.microsoft.com/office/powerpoint/2010/main"/>
</p:sldLayout>
</file>

<file path=ppt/slideLayouts/slideLayout1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4F85FB31-53DE-EE4C-8496-BD0B75508F88}"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981757953"/>
      </p:ext>
    </p:extLst>
  </p:cSld>
  <p:clrMapOvr>
    <a:masterClrMapping/>
  </p:clrMapOvr>
  <p:transition xmlns:p14="http://schemas.microsoft.com/office/powerpoint/2010/main"/>
</p:sldLayout>
</file>

<file path=ppt/slideLayouts/slideLayout1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CF440896-6B6B-E546-BAB2-4B2AD4EFEA5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741367111"/>
      </p:ext>
    </p:extLst>
  </p:cSld>
  <p:clrMapOvr>
    <a:masterClrMapping/>
  </p:clrMapOvr>
  <p:transition xmlns:p14="http://schemas.microsoft.com/office/powerpoint/2010/main"/>
</p:sldLayout>
</file>

<file path=ppt/slideLayouts/slideLayout1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custDataLst>
              <p:tags r:id="rId1"/>
            </p:custDataLst>
          </p:nvPr>
        </p:nvSpPr>
        <p:spPr>
          <a:ln/>
        </p:spPr>
        <p:txBody>
          <a:bodyPr/>
          <a:lstStyle>
            <a:lvl1pPr>
              <a:defRPr/>
            </a:lvl1pPr>
          </a:lstStyle>
          <a:p>
            <a:pPr>
              <a:defRPr/>
            </a:pPr>
            <a:fld id="{5F8B6326-5C32-1C47-BFD7-7D71457837F8}"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094575205"/>
      </p:ext>
    </p:extLst>
  </p:cSld>
  <p:clrMapOvr>
    <a:masterClrMapping/>
  </p:clrMapOvr>
  <p:transition xmlns:p14="http://schemas.microsoft.com/office/powerpoint/2010/main"/>
</p:sldLayout>
</file>

<file path=ppt/slideLayouts/slideLayout1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custDataLst>
              <p:tags r:id="rId1"/>
            </p:custDataLst>
          </p:nvPr>
        </p:nvSpPr>
        <p:spPr>
          <a:ln/>
        </p:spPr>
        <p:txBody>
          <a:bodyPr/>
          <a:lstStyle>
            <a:lvl1pPr>
              <a:defRPr/>
            </a:lvl1pPr>
          </a:lstStyle>
          <a:p>
            <a:pPr>
              <a:defRPr/>
            </a:pPr>
            <a:fld id="{5A2A80B4-472F-6348-B4B0-9E7976605F7E}"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916837935"/>
      </p:ext>
    </p:extLst>
  </p:cSld>
  <p:clrMapOvr>
    <a:masterClrMapping/>
  </p:clrMapOvr>
  <p:transition xmlns:p14="http://schemas.microsoft.com/office/powerpoint/2010/main"/>
</p:sldLayout>
</file>

<file path=ppt/slideLayouts/slideLayout1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A9D59F24-3F63-2B4C-B8D1-1DE79C891CFB}"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140280854"/>
      </p:ext>
    </p:extLst>
  </p:cSld>
  <p:clrMapOvr>
    <a:masterClrMapping/>
  </p:clrMapOvr>
  <p:transition xmlns:p14="http://schemas.microsoft.com/office/powerpoint/2010/main"/>
</p:sldLayout>
</file>

<file path=ppt/slideLayouts/slideLayout1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623F46A6-67D2-7E49-833D-7BB06711D079}"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4153438002"/>
      </p:ext>
    </p:extLst>
  </p:cSld>
  <p:clrMapOvr>
    <a:masterClrMapping/>
  </p:clrMapOvr>
  <p:transition xmlns:p14="http://schemas.microsoft.com/office/powerpoint/2010/main"/>
</p:sldLayout>
</file>

<file path=ppt/slideLayouts/slideLayout1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E2C1B65A-647C-A649-9B1A-AD82CF5EC001}"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811649745"/>
      </p:ext>
    </p:extLst>
  </p:cSld>
  <p:clrMapOvr>
    <a:masterClrMapping/>
  </p:clrMapOvr>
  <p:transition xmlns:p14="http://schemas.microsoft.com/office/powerpoint/2010/main"/>
</p:sldLayout>
</file>

<file path=ppt/slideLayouts/slideLayout1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361027DB-A952-C247-ABC3-991633B9430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580248201"/>
      </p:ext>
    </p:extLst>
  </p:cSld>
  <p:clrMapOvr>
    <a:masterClrMapping/>
  </p:clrMapOvr>
  <p:transition xmlns:p14="http://schemas.microsoft.com/office/powerpoint/2010/main"/>
</p:sldLayout>
</file>

<file path=ppt/slideLayouts/slideLayout1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612238802"/>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6156270"/>
      </p:ext>
    </p:extLst>
  </p:cSld>
  <p:clrMapOvr>
    <a:masterClrMapping/>
  </p:clrMapOvr>
  <p:transition xmlns:p14="http://schemas.microsoft.com/office/powerpoint/2010/main"/>
</p:sldLayout>
</file>

<file path=ppt/slideLayouts/slideLayout1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2376096341"/>
      </p:ext>
    </p:extLst>
  </p:cSld>
  <p:clrMapOvr>
    <a:masterClrMapping/>
  </p:clrMapOvr>
  <p:transition xmlns:p14="http://schemas.microsoft.com/office/powerpoint/2010/main"/>
</p:sldLayout>
</file>

<file path=ppt/slideLayouts/slideLayout1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17644198"/>
      </p:ext>
    </p:extLst>
  </p:cSld>
  <p:clrMapOvr>
    <a:masterClrMapping/>
  </p:clrMapOvr>
  <p:transition xmlns:p14="http://schemas.microsoft.com/office/powerpoint/2010/main"/>
</p:sldLayout>
</file>

<file path=ppt/slideLayouts/slideLayout1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6395103"/>
      </p:ext>
    </p:extLst>
  </p:cSld>
  <p:clrMapOvr>
    <a:masterClrMapping/>
  </p:clrMapOvr>
  <p:transition xmlns:p14="http://schemas.microsoft.com/office/powerpoint/2010/main"/>
</p:sldLayout>
</file>

<file path=ppt/slideLayouts/slideLayout1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419929988"/>
      </p:ext>
    </p:extLst>
  </p:cSld>
  <p:clrMapOvr>
    <a:masterClrMapping/>
  </p:clrMapOvr>
  <p:transition xmlns:p14="http://schemas.microsoft.com/office/powerpoint/2010/main"/>
</p:sldLayout>
</file>

<file path=ppt/slideLayouts/slideLayout1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3146501"/>
      </p:ext>
    </p:extLst>
  </p:cSld>
  <p:clrMapOvr>
    <a:masterClrMapping/>
  </p:clrMapOvr>
  <p:transition xmlns:p14="http://schemas.microsoft.com/office/powerpoint/2010/main"/>
</p:sldLayout>
</file>

<file path=ppt/slideLayouts/slideLayout1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75622027"/>
      </p:ext>
    </p:extLst>
  </p:cSld>
  <p:clrMapOvr>
    <a:masterClrMapping/>
  </p:clrMapOvr>
  <p:transition xmlns:p14="http://schemas.microsoft.com/office/powerpoint/2010/main"/>
</p:sldLayout>
</file>

<file path=ppt/slideLayouts/slideLayout1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005839997"/>
      </p:ext>
    </p:extLst>
  </p:cSld>
  <p:clrMapOvr>
    <a:masterClrMapping/>
  </p:clrMapOvr>
  <p:transition xmlns:p14="http://schemas.microsoft.com/office/powerpoint/2010/main"/>
</p:sldLayout>
</file>

<file path=ppt/slideLayouts/slideLayout1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DD9661F0-99D0-344C-BAA5-A03336B83E19}" type="slidenum">
              <a:rPr lang="en-US"/>
              <a:pPr>
                <a:defRPr/>
              </a:pPr>
              <a:t>‹#›</a:t>
            </a:fld>
            <a:r>
              <a:rPr lang="en-US"/>
              <a:t>   (c) Mark Gerstein, 2002, Yale, bioinfo.mbb.yale.edu</a:t>
            </a:r>
          </a:p>
        </p:txBody>
      </p:sp>
    </p:spTree>
    <p:extLst>
      <p:ext uri="{BB962C8B-B14F-4D97-AF65-F5344CB8AC3E}">
        <p14:creationId xmlns:p14="http://schemas.microsoft.com/office/powerpoint/2010/main" val="1678675479"/>
      </p:ext>
    </p:extLst>
  </p:cSld>
  <p:clrMapOvr>
    <a:masterClrMapping/>
  </p:clrMapOvr>
  <p:transition xmlns:p14="http://schemas.microsoft.com/office/powerpoint/2010/main"/>
</p:sldLayout>
</file>

<file path=ppt/slideLayouts/slideLayout1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458F4FF8-070F-494A-8BE7-DA065E43BE3F}" type="slidenum">
              <a:rPr lang="en-US"/>
              <a:pPr>
                <a:defRPr/>
              </a:pPr>
              <a:t>‹#›</a:t>
            </a:fld>
            <a:r>
              <a:rPr lang="en-US"/>
              <a:t>   (c) Mark Gerstein, 2002, Yale, bioinfo.mbb.yale.edu</a:t>
            </a:r>
          </a:p>
        </p:txBody>
      </p:sp>
    </p:spTree>
    <p:extLst>
      <p:ext uri="{BB962C8B-B14F-4D97-AF65-F5344CB8AC3E}">
        <p14:creationId xmlns:p14="http://schemas.microsoft.com/office/powerpoint/2010/main" val="1999602795"/>
      </p:ext>
    </p:extLst>
  </p:cSld>
  <p:clrMapOvr>
    <a:masterClrMapping/>
  </p:clrMapOvr>
  <p:transition xmlns:p14="http://schemas.microsoft.com/office/powerpoint/2010/main"/>
</p:sldLayout>
</file>

<file path=ppt/slideLayouts/slideLayout13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9229185D-4246-FD41-B2CC-920BE9867845}" type="slidenum">
              <a:rPr lang="en-US"/>
              <a:pPr>
                <a:defRPr/>
              </a:pPr>
              <a:t>‹#›</a:t>
            </a:fld>
            <a:r>
              <a:rPr lang="en-US"/>
              <a:t>   (c) Mark Gerstein, 2002, Yale, bioinfo.mbb.yale.edu</a:t>
            </a:r>
          </a:p>
        </p:txBody>
      </p:sp>
    </p:spTree>
    <p:extLst>
      <p:ext uri="{BB962C8B-B14F-4D97-AF65-F5344CB8AC3E}">
        <p14:creationId xmlns:p14="http://schemas.microsoft.com/office/powerpoint/2010/main" val="3092592141"/>
      </p:ext>
    </p:extLst>
  </p:cSld>
  <p:clrMapOvr>
    <a:masterClrMapping/>
  </p:clrMapOvr>
  <p:transition xmlns:p14="http://schemas.microsoft.com/office/powerpoint/2010/main"/>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1943616195"/>
      </p:ext>
    </p:extLst>
  </p:cSld>
  <p:clrMapOvr>
    <a:masterClrMapping/>
  </p:clrMapOvr>
  <p:transition xmlns:p14="http://schemas.microsoft.com/office/powerpoint/2010/main"/>
</p:sldLayout>
</file>

<file path=ppt/slideLayouts/slideLayout1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734720274"/>
      </p:ext>
    </p:extLst>
  </p:cSld>
  <p:clrMapOvr>
    <a:masterClrMapping/>
  </p:clrMapOvr>
  <p:transition xmlns:p14="http://schemas.microsoft.com/office/powerpoint/2010/main"/>
</p:sldLayout>
</file>

<file path=ppt/slideLayouts/slideLayout1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44762614"/>
      </p:ext>
    </p:extLst>
  </p:cSld>
  <p:clrMapOvr>
    <a:masterClrMapping/>
  </p:clrMapOvr>
  <p:transition xmlns:p14="http://schemas.microsoft.com/office/powerpoint/2010/main"/>
</p:sldLayout>
</file>

<file path=ppt/slideLayouts/slideLayout1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3562728723"/>
      </p:ext>
    </p:extLst>
  </p:cSld>
  <p:clrMapOvr>
    <a:masterClrMapping/>
  </p:clrMapOvr>
  <p:transition xmlns:p14="http://schemas.microsoft.com/office/powerpoint/2010/main"/>
</p:sldLayout>
</file>

<file path=ppt/slideLayouts/slideLayout1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7101840"/>
      </p:ext>
    </p:extLst>
  </p:cSld>
  <p:clrMapOvr>
    <a:masterClrMapping/>
  </p:clrMapOvr>
  <p:transition xmlns:p14="http://schemas.microsoft.com/office/powerpoint/2010/main"/>
</p:sldLayout>
</file>

<file path=ppt/slideLayouts/slideLayout1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10445851"/>
      </p:ext>
    </p:extLst>
  </p:cSld>
  <p:clrMapOvr>
    <a:masterClrMapping/>
  </p:clrMapOvr>
  <p:transition xmlns:p14="http://schemas.microsoft.com/office/powerpoint/2010/main"/>
</p:sldLayout>
</file>

<file path=ppt/slideLayouts/slideLayout1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98882081"/>
      </p:ext>
    </p:extLst>
  </p:cSld>
  <p:clrMapOvr>
    <a:masterClrMapping/>
  </p:clrMapOvr>
  <p:transition xmlns:p14="http://schemas.microsoft.com/office/powerpoint/2010/main"/>
</p:sldLayout>
</file>

<file path=ppt/slideLayouts/slideLayout1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6917113"/>
      </p:ext>
    </p:extLst>
  </p:cSld>
  <p:clrMapOvr>
    <a:masterClrMapping/>
  </p:clrMapOvr>
  <p:transition xmlns:p14="http://schemas.microsoft.com/office/powerpoint/2010/main"/>
</p:sldLayout>
</file>

<file path=ppt/slideLayouts/slideLayout1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489625525"/>
      </p:ext>
    </p:extLst>
  </p:cSld>
  <p:clrMapOvr>
    <a:masterClrMapping/>
  </p:clrMapOvr>
  <p:transition xmlns:p14="http://schemas.microsoft.com/office/powerpoint/2010/main"/>
</p:sldLayout>
</file>

<file path=ppt/slideLayouts/slideLayout1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054252144"/>
      </p:ext>
    </p:extLst>
  </p:cSld>
  <p:clrMapOvr>
    <a:masterClrMapping/>
  </p:clrMapOvr>
  <p:transition xmlns:p14="http://schemas.microsoft.com/office/powerpoint/2010/main"/>
</p:sldLayout>
</file>

<file path=ppt/slideLayouts/slideLayout1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4723953"/>
      </p:ext>
    </p:extLst>
  </p:cSld>
  <p:clrMapOvr>
    <a:masterClrMapping/>
  </p:clrMapOvr>
  <p:transition xmlns:p14="http://schemas.microsoft.com/office/powerpoint/2010/main"/>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149505967"/>
      </p:ext>
    </p:extLst>
  </p:cSld>
  <p:clrMapOvr>
    <a:masterClrMapping/>
  </p:clrMapOvr>
  <p:transition xmlns:p14="http://schemas.microsoft.com/office/powerpoint/2010/main"/>
</p:sldLayout>
</file>

<file path=ppt/slideLayouts/slideLayout1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5292236"/>
      </p:ext>
    </p:extLst>
  </p:cSld>
  <p:clrMapOvr>
    <a:masterClrMapping/>
  </p:clrMapOvr>
  <p:transition xmlns:p14="http://schemas.microsoft.com/office/powerpoint/2010/main"/>
</p:sldLayout>
</file>

<file path=ppt/slideLayouts/slideLayout138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2942200"/>
      </p:ext>
    </p:extLst>
  </p:cSld>
  <p:clrMapOvr>
    <a:masterClrMapping/>
  </p:clrMapOvr>
  <p:transition xmlns:p14="http://schemas.microsoft.com/office/powerpoint/2010/main"/>
</p:sldLayout>
</file>

<file path=ppt/slideLayouts/slideLayout138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947686055"/>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27" indent="0" algn="ctr">
              <a:buNone/>
              <a:defRPr>
                <a:solidFill>
                  <a:schemeClr val="tx1">
                    <a:tint val="75000"/>
                  </a:schemeClr>
                </a:solidFill>
              </a:defRPr>
            </a:lvl2pPr>
            <a:lvl3pPr marL="914254" indent="0" algn="ctr">
              <a:buNone/>
              <a:defRPr>
                <a:solidFill>
                  <a:schemeClr val="tx1">
                    <a:tint val="75000"/>
                  </a:schemeClr>
                </a:solidFill>
              </a:defRPr>
            </a:lvl3pPr>
            <a:lvl4pPr marL="1371381" indent="0" algn="ctr">
              <a:buNone/>
              <a:defRPr>
                <a:solidFill>
                  <a:schemeClr val="tx1">
                    <a:tint val="75000"/>
                  </a:schemeClr>
                </a:solidFill>
              </a:defRPr>
            </a:lvl4pPr>
            <a:lvl5pPr marL="1828507" indent="0" algn="ctr">
              <a:buNone/>
              <a:defRPr>
                <a:solidFill>
                  <a:schemeClr val="tx1">
                    <a:tint val="75000"/>
                  </a:schemeClr>
                </a:solidFill>
              </a:defRPr>
            </a:lvl5pPr>
            <a:lvl6pPr marL="2285634" indent="0" algn="ctr">
              <a:buNone/>
              <a:defRPr>
                <a:solidFill>
                  <a:schemeClr val="tx1">
                    <a:tint val="75000"/>
                  </a:schemeClr>
                </a:solidFill>
              </a:defRPr>
            </a:lvl6pPr>
            <a:lvl7pPr marL="2742761" indent="0" algn="ctr">
              <a:buNone/>
              <a:defRPr>
                <a:solidFill>
                  <a:schemeClr val="tx1">
                    <a:tint val="75000"/>
                  </a:schemeClr>
                </a:solidFill>
              </a:defRPr>
            </a:lvl7pPr>
            <a:lvl8pPr marL="3199888" indent="0" algn="ctr">
              <a:buNone/>
              <a:defRPr>
                <a:solidFill>
                  <a:schemeClr val="tx1">
                    <a:tint val="75000"/>
                  </a:schemeClr>
                </a:solidFill>
              </a:defRPr>
            </a:lvl8pPr>
            <a:lvl9pPr marL="365701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BDC10D16-CEAC-7141-A3DE-A1F33B95B301}"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428BB2DC-3820-4548-BCB2-A4B05CC532E4}" type="slidenum">
              <a:rPr lang="en-US"/>
              <a:pPr>
                <a:defRPr/>
              </a:pPr>
              <a:t>‹#›</a:t>
            </a:fld>
            <a:endParaRPr lang="en-US"/>
          </a:p>
        </p:txBody>
      </p:sp>
    </p:spTree>
    <p:extLst>
      <p:ext uri="{BB962C8B-B14F-4D97-AF65-F5344CB8AC3E}">
        <p14:creationId xmlns:p14="http://schemas.microsoft.com/office/powerpoint/2010/main" val="40325749"/>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D3D7461A-AEDC-A142-909C-396F6147868C}"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A3E66B42-904B-7B43-A158-20E33F70FE56}" type="slidenum">
              <a:rPr lang="en-US"/>
              <a:pPr>
                <a:defRPr/>
              </a:pPr>
              <a:t>‹#›</a:t>
            </a:fld>
            <a:endParaRPr lang="en-US"/>
          </a:p>
        </p:txBody>
      </p:sp>
    </p:spTree>
    <p:extLst>
      <p:ext uri="{BB962C8B-B14F-4D97-AF65-F5344CB8AC3E}">
        <p14:creationId xmlns:p14="http://schemas.microsoft.com/office/powerpoint/2010/main" val="2518442184"/>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27" indent="0">
              <a:buNone/>
              <a:defRPr sz="1800">
                <a:solidFill>
                  <a:schemeClr val="tx1">
                    <a:tint val="75000"/>
                  </a:schemeClr>
                </a:solidFill>
              </a:defRPr>
            </a:lvl2pPr>
            <a:lvl3pPr marL="914254" indent="0">
              <a:buNone/>
              <a:defRPr sz="1600">
                <a:solidFill>
                  <a:schemeClr val="tx1">
                    <a:tint val="75000"/>
                  </a:schemeClr>
                </a:solidFill>
              </a:defRPr>
            </a:lvl3pPr>
            <a:lvl4pPr marL="1371381" indent="0">
              <a:buNone/>
              <a:defRPr sz="1400">
                <a:solidFill>
                  <a:schemeClr val="tx1">
                    <a:tint val="75000"/>
                  </a:schemeClr>
                </a:solidFill>
              </a:defRPr>
            </a:lvl4pPr>
            <a:lvl5pPr marL="1828507" indent="0">
              <a:buNone/>
              <a:defRPr sz="1400">
                <a:solidFill>
                  <a:schemeClr val="tx1">
                    <a:tint val="75000"/>
                  </a:schemeClr>
                </a:solidFill>
              </a:defRPr>
            </a:lvl5pPr>
            <a:lvl6pPr marL="2285634" indent="0">
              <a:buNone/>
              <a:defRPr sz="1400">
                <a:solidFill>
                  <a:schemeClr val="tx1">
                    <a:tint val="75000"/>
                  </a:schemeClr>
                </a:solidFill>
              </a:defRPr>
            </a:lvl6pPr>
            <a:lvl7pPr marL="2742761" indent="0">
              <a:buNone/>
              <a:defRPr sz="1400">
                <a:solidFill>
                  <a:schemeClr val="tx1">
                    <a:tint val="75000"/>
                  </a:schemeClr>
                </a:solidFill>
              </a:defRPr>
            </a:lvl7pPr>
            <a:lvl8pPr marL="3199888" indent="0">
              <a:buNone/>
              <a:defRPr sz="1400">
                <a:solidFill>
                  <a:schemeClr val="tx1">
                    <a:tint val="75000"/>
                  </a:schemeClr>
                </a:solidFill>
              </a:defRPr>
            </a:lvl8pPr>
            <a:lvl9pPr marL="365701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a:defRPr/>
            </a:lvl1pPr>
          </a:lstStyle>
          <a:p>
            <a:pPr>
              <a:defRPr/>
            </a:pPr>
            <a:fld id="{929C003B-C8ED-1446-8A24-D3429E6D119D}"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C21862D7-A42D-274E-B60E-82492D95B46E}" type="slidenum">
              <a:rPr lang="en-US"/>
              <a:pPr>
                <a:defRPr/>
              </a:pPr>
              <a:t>‹#›</a:t>
            </a:fld>
            <a:endParaRPr lang="en-US"/>
          </a:p>
        </p:txBody>
      </p:sp>
    </p:spTree>
    <p:extLst>
      <p:ext uri="{BB962C8B-B14F-4D97-AF65-F5344CB8AC3E}">
        <p14:creationId xmlns:p14="http://schemas.microsoft.com/office/powerpoint/2010/main" val="848996267"/>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a:defRPr/>
            </a:lvl1pPr>
          </a:lstStyle>
          <a:p>
            <a:pPr>
              <a:defRPr/>
            </a:pPr>
            <a:fld id="{C54EB7CD-C66C-ED48-9483-36B2C706C2EC}"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86E0F068-49C2-1741-BE9E-A6834612103F}" type="slidenum">
              <a:rPr lang="en-US"/>
              <a:pPr>
                <a:defRPr/>
              </a:pPr>
              <a:t>‹#›</a:t>
            </a:fld>
            <a:endParaRPr lang="en-US"/>
          </a:p>
        </p:txBody>
      </p:sp>
    </p:spTree>
    <p:extLst>
      <p:ext uri="{BB962C8B-B14F-4D97-AF65-F5344CB8AC3E}">
        <p14:creationId xmlns:p14="http://schemas.microsoft.com/office/powerpoint/2010/main" val="3249615693"/>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a:defRPr/>
            </a:lvl1pPr>
          </a:lstStyle>
          <a:p>
            <a:pPr>
              <a:defRPr/>
            </a:pPr>
            <a:fld id="{1CC7788B-E14E-E84F-B1D6-1C65324F14BB}" type="datetime1">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a:defRPr/>
            </a:lvl1pPr>
          </a:lstStyle>
          <a:p>
            <a:pPr>
              <a:defRPr/>
            </a:pPr>
            <a:fld id="{4CD546CC-8D06-3C42-8116-C7C36BB8B7B1}" type="slidenum">
              <a:rPr lang="en-US"/>
              <a:pPr>
                <a:defRPr/>
              </a:pPr>
              <a:t>‹#›</a:t>
            </a:fld>
            <a:endParaRPr lang="en-US"/>
          </a:p>
        </p:txBody>
      </p:sp>
    </p:spTree>
    <p:extLst>
      <p:ext uri="{BB962C8B-B14F-4D97-AF65-F5344CB8AC3E}">
        <p14:creationId xmlns:p14="http://schemas.microsoft.com/office/powerpoint/2010/main" val="2352018490"/>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a:defRPr/>
            </a:lvl1pPr>
          </a:lstStyle>
          <a:p>
            <a:pPr>
              <a:defRPr/>
            </a:pPr>
            <a:fld id="{33F2B01A-231E-304D-8C58-969339E63A1E}" type="datetime1">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a:defRPr/>
            </a:lvl1pPr>
          </a:lstStyle>
          <a:p>
            <a:pPr>
              <a:defRPr/>
            </a:pPr>
            <a:fld id="{A7AF4A7F-240C-3144-AE0A-F1127EF6E439}" type="slidenum">
              <a:rPr lang="en-US"/>
              <a:pPr>
                <a:defRPr/>
              </a:pPr>
              <a:t>‹#›</a:t>
            </a:fld>
            <a:endParaRPr lang="en-US"/>
          </a:p>
        </p:txBody>
      </p:sp>
    </p:spTree>
    <p:extLst>
      <p:ext uri="{BB962C8B-B14F-4D97-AF65-F5344CB8AC3E}">
        <p14:creationId xmlns:p14="http://schemas.microsoft.com/office/powerpoint/2010/main" val="2771817866"/>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a:defRPr/>
            </a:lvl1pPr>
          </a:lstStyle>
          <a:p>
            <a:pPr>
              <a:defRPr/>
            </a:pPr>
            <a:fld id="{F5F15639-7FC9-6149-84C7-65B8F31C44F1}" type="datetime1">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a:defRPr/>
            </a:lvl1pPr>
          </a:lstStyle>
          <a:p>
            <a:pPr>
              <a:defRPr/>
            </a:pPr>
            <a:fld id="{AD097957-D088-BB40-98E8-48BD6DAAB438}" type="slidenum">
              <a:rPr lang="en-US"/>
              <a:pPr>
                <a:defRPr/>
              </a:pPr>
              <a:t>‹#›</a:t>
            </a:fld>
            <a:endParaRPr lang="en-US"/>
          </a:p>
        </p:txBody>
      </p:sp>
    </p:spTree>
    <p:extLst>
      <p:ext uri="{BB962C8B-B14F-4D97-AF65-F5344CB8AC3E}">
        <p14:creationId xmlns:p14="http://schemas.microsoft.com/office/powerpoint/2010/main" val="68729662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31269868"/>
      </p:ext>
    </p:extLst>
  </p:cSld>
  <p:clrMapOvr>
    <a:masterClrMapping/>
  </p:clrMapOvr>
  <p:transition xmlns:p14="http://schemas.microsoft.com/office/powerpoint/2010/main"/>
</p:sldLayout>
</file>

<file path=ppt/slideLayouts/slideLayout1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E481AC66-7300-1840-99F7-ECD7E16B8A2D}"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5BF4CB66-DC14-BF48-B817-82D6B46864CE}" type="slidenum">
              <a:rPr lang="en-US"/>
              <a:pPr>
                <a:defRPr/>
              </a:pPr>
              <a:t>‹#›</a:t>
            </a:fld>
            <a:endParaRPr lang="en-US"/>
          </a:p>
        </p:txBody>
      </p:sp>
    </p:spTree>
    <p:extLst>
      <p:ext uri="{BB962C8B-B14F-4D97-AF65-F5344CB8AC3E}">
        <p14:creationId xmlns:p14="http://schemas.microsoft.com/office/powerpoint/2010/main" val="3572926546"/>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B1E7A4D4-FF64-8746-A04B-60B30BD409C8}"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B45925BD-7B16-BB42-A5D7-948A95508AD4}" type="slidenum">
              <a:rPr lang="en-US"/>
              <a:pPr>
                <a:defRPr/>
              </a:pPr>
              <a:t>‹#›</a:t>
            </a:fld>
            <a:endParaRPr lang="en-US"/>
          </a:p>
        </p:txBody>
      </p:sp>
    </p:spTree>
    <p:extLst>
      <p:ext uri="{BB962C8B-B14F-4D97-AF65-F5344CB8AC3E}">
        <p14:creationId xmlns:p14="http://schemas.microsoft.com/office/powerpoint/2010/main" val="3818856899"/>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8F6CC36A-1D2F-C949-9DE3-1DECC2FFC242}"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D6FDF8B3-8801-5E4D-A9E1-D577E48618CC}" type="slidenum">
              <a:rPr lang="en-US"/>
              <a:pPr>
                <a:defRPr/>
              </a:pPr>
              <a:t>‹#›</a:t>
            </a:fld>
            <a:endParaRPr lang="en-US"/>
          </a:p>
        </p:txBody>
      </p:sp>
    </p:spTree>
    <p:extLst>
      <p:ext uri="{BB962C8B-B14F-4D97-AF65-F5344CB8AC3E}">
        <p14:creationId xmlns:p14="http://schemas.microsoft.com/office/powerpoint/2010/main" val="3820817201"/>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921E2397-7C82-D44B-A029-69D3B4930B4F}"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87E036CA-A042-0449-BCC1-F64123B07586}" type="slidenum">
              <a:rPr lang="en-US"/>
              <a:pPr>
                <a:defRPr/>
              </a:pPr>
              <a:t>‹#›</a:t>
            </a:fld>
            <a:endParaRPr lang="en-US"/>
          </a:p>
        </p:txBody>
      </p:sp>
    </p:spTree>
    <p:extLst>
      <p:ext uri="{BB962C8B-B14F-4D97-AF65-F5344CB8AC3E}">
        <p14:creationId xmlns:p14="http://schemas.microsoft.com/office/powerpoint/2010/main" val="3166341353"/>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911410147"/>
      </p:ext>
    </p:extLst>
  </p:cSld>
  <p:clrMapOvr>
    <a:masterClrMapping/>
  </p:clrMapOvr>
  <p:transition xmlns:p14="http://schemas.microsoft.com/office/powerpoint/2010/main"/>
</p:sldLayout>
</file>

<file path=ppt/slideLayouts/slideLayout1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2237903"/>
      </p:ext>
    </p:extLst>
  </p:cSld>
  <p:clrMapOvr>
    <a:masterClrMapping/>
  </p:clrMapOvr>
  <p:transition xmlns:p14="http://schemas.microsoft.com/office/powerpoint/2010/main"/>
</p:sldLayout>
</file>

<file path=ppt/slideLayouts/slideLayout1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335778857"/>
      </p:ext>
    </p:extLst>
  </p:cSld>
  <p:clrMapOvr>
    <a:masterClrMapping/>
  </p:clrMapOvr>
  <p:transition xmlns:p14="http://schemas.microsoft.com/office/powerpoint/2010/main"/>
</p:sldLayout>
</file>

<file path=ppt/slideLayouts/slideLayout1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63454273"/>
      </p:ext>
    </p:extLst>
  </p:cSld>
  <p:clrMapOvr>
    <a:masterClrMapping/>
  </p:clrMapOvr>
  <p:transition xmlns:p14="http://schemas.microsoft.com/office/powerpoint/2010/main"/>
</p:sldLayout>
</file>

<file path=ppt/slideLayouts/slideLayout1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24986624"/>
      </p:ext>
    </p:extLst>
  </p:cSld>
  <p:clrMapOvr>
    <a:masterClrMapping/>
  </p:clrMapOvr>
  <p:transition xmlns:p14="http://schemas.microsoft.com/office/powerpoint/2010/main"/>
</p:sldLayout>
</file>

<file path=ppt/slideLayouts/slideLayout1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56529287"/>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841" indent="0">
              <a:buNone/>
              <a:defRPr sz="1800"/>
            </a:lvl2pPr>
            <a:lvl3pPr marL="913689" indent="0">
              <a:buNone/>
              <a:defRPr sz="1600"/>
            </a:lvl3pPr>
            <a:lvl4pPr marL="1370536" indent="0">
              <a:buNone/>
              <a:defRPr sz="1400"/>
            </a:lvl4pPr>
            <a:lvl5pPr marL="1827381" indent="0">
              <a:buNone/>
              <a:defRPr sz="1400"/>
            </a:lvl5pPr>
            <a:lvl6pPr marL="2284223" indent="0">
              <a:buNone/>
              <a:defRPr sz="1400"/>
            </a:lvl6pPr>
            <a:lvl7pPr marL="2741070" indent="0">
              <a:buNone/>
              <a:defRPr sz="1400"/>
            </a:lvl7pPr>
            <a:lvl8pPr marL="3197908" indent="0">
              <a:buNone/>
              <a:defRPr sz="1400"/>
            </a:lvl8pPr>
            <a:lvl9pPr marL="3654758" indent="0">
              <a:buNone/>
              <a:defRPr sz="1400"/>
            </a:lvl9pPr>
          </a:lstStyle>
          <a:p>
            <a:pPr lvl="0"/>
            <a:r>
              <a:rPr lang="en-US" smtClean="0"/>
              <a:t>Click to edit Master text styles</a:t>
            </a:r>
          </a:p>
        </p:txBody>
      </p:sp>
    </p:spTree>
    <p:extLst>
      <p:ext uri="{BB962C8B-B14F-4D97-AF65-F5344CB8AC3E}">
        <p14:creationId xmlns:p14="http://schemas.microsoft.com/office/powerpoint/2010/main" val="1831318464"/>
      </p:ext>
    </p:extLst>
  </p:cSld>
  <p:clrMapOvr>
    <a:masterClrMapping/>
  </p:clrMapOvr>
  <p:transition xmlns:p14="http://schemas.microsoft.com/office/powerpoint/2010/mai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41294543"/>
      </p:ext>
    </p:extLst>
  </p:cSld>
  <p:clrMapOvr>
    <a:masterClrMapping/>
  </p:clrMapOvr>
  <p:transition xmlns:p14="http://schemas.microsoft.com/office/powerpoint/2010/main"/>
</p:sldLayout>
</file>

<file path=ppt/slideLayouts/slideLayout1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5972460"/>
      </p:ext>
    </p:extLst>
  </p:cSld>
  <p:clrMapOvr>
    <a:masterClrMapping/>
  </p:clrMapOvr>
  <p:transition xmlns:p14="http://schemas.microsoft.com/office/powerpoint/2010/main"/>
</p:sldLayout>
</file>

<file path=ppt/slideLayouts/slideLayout1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6674211"/>
      </p:ext>
    </p:extLst>
  </p:cSld>
  <p:clrMapOvr>
    <a:masterClrMapping/>
  </p:clrMapOvr>
  <p:transition xmlns:p14="http://schemas.microsoft.com/office/powerpoint/2010/main"/>
</p:sldLayout>
</file>

<file path=ppt/slideLayouts/slideLayout1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931250196"/>
      </p:ext>
    </p:extLst>
  </p:cSld>
  <p:clrMapOvr>
    <a:masterClrMapping/>
  </p:clrMapOvr>
  <p:transition xmlns:p14="http://schemas.microsoft.com/office/powerpoint/2010/main"/>
</p:sldLayout>
</file>

<file path=ppt/slideLayouts/slideLayout1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24675823"/>
      </p:ext>
    </p:extLst>
  </p:cSld>
  <p:clrMapOvr>
    <a:masterClrMapping/>
  </p:clrMapOvr>
  <p:transition xmlns:p14="http://schemas.microsoft.com/office/powerpoint/2010/main"/>
</p:sldLayout>
</file>

<file path=ppt/slideLayouts/slideLayout1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7879372"/>
      </p:ext>
    </p:extLst>
  </p:cSld>
  <p:clrMapOvr>
    <a:masterClrMapping/>
  </p:clrMapOvr>
  <p:transition xmlns:p14="http://schemas.microsoft.com/office/powerpoint/2010/main"/>
</p:sldLayout>
</file>

<file path=ppt/slideLayouts/slideLayout140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89004010"/>
      </p:ext>
    </p:extLst>
  </p:cSld>
  <p:clrMapOvr>
    <a:masterClrMapping/>
  </p:clrMapOvr>
  <p:transition xmlns:p14="http://schemas.microsoft.com/office/powerpoint/2010/main"/>
</p:sldLayout>
</file>

<file path=ppt/slideLayouts/slideLayout14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319303148"/>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D6A408AB-0EFF-E64D-9A9D-0ED8DADDAE6C}" type="slidenum">
              <a:rPr lang="en-US"/>
              <a:pPr>
                <a:defRPr/>
              </a:pPr>
              <a:t>‹#›</a:t>
            </a:fld>
            <a:endParaRPr lang="en-US"/>
          </a:p>
        </p:txBody>
      </p:sp>
    </p:spTree>
    <p:extLst>
      <p:ext uri="{BB962C8B-B14F-4D97-AF65-F5344CB8AC3E}">
        <p14:creationId xmlns:p14="http://schemas.microsoft.com/office/powerpoint/2010/main" val="2124015388"/>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877F992D-0499-D54E-B885-083E6A8E6F1E}" type="slidenum">
              <a:rPr lang="en-US"/>
              <a:pPr>
                <a:defRPr/>
              </a:pPr>
              <a:t>‹#›</a:t>
            </a:fld>
            <a:endParaRPr lang="en-US"/>
          </a:p>
        </p:txBody>
      </p:sp>
    </p:spTree>
    <p:extLst>
      <p:ext uri="{BB962C8B-B14F-4D97-AF65-F5344CB8AC3E}">
        <p14:creationId xmlns:p14="http://schemas.microsoft.com/office/powerpoint/2010/main" val="3382683146"/>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2CCE1077-E806-324C-9C78-C3FB4ECAE7C8}" type="slidenum">
              <a:rPr lang="en-US"/>
              <a:pPr>
                <a:defRPr/>
              </a:pPr>
              <a:t>‹#›</a:t>
            </a:fld>
            <a:endParaRPr lang="en-US"/>
          </a:p>
        </p:txBody>
      </p:sp>
    </p:spTree>
    <p:extLst>
      <p:ext uri="{BB962C8B-B14F-4D97-AF65-F5344CB8AC3E}">
        <p14:creationId xmlns:p14="http://schemas.microsoft.com/office/powerpoint/2010/main" val="86123736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23647393"/>
      </p:ext>
    </p:extLst>
  </p:cSld>
  <p:clrMapOvr>
    <a:masterClrMapping/>
  </p:clrMapOvr>
  <p:transition xmlns:p14="http://schemas.microsoft.com/office/powerpoint/2010/main"/>
</p:sldLayout>
</file>

<file path=ppt/slideLayouts/slideLayout1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E2D3A2DE-6666-C948-93AD-65D8947952ED}" type="slidenum">
              <a:rPr lang="en-US"/>
              <a:pPr>
                <a:defRPr/>
              </a:pPr>
              <a:t>‹#›</a:t>
            </a:fld>
            <a:endParaRPr lang="en-US"/>
          </a:p>
        </p:txBody>
      </p:sp>
    </p:spTree>
    <p:extLst>
      <p:ext uri="{BB962C8B-B14F-4D97-AF65-F5344CB8AC3E}">
        <p14:creationId xmlns:p14="http://schemas.microsoft.com/office/powerpoint/2010/main" val="2497796980"/>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3C9257B0-EE2F-444E-9090-A9D169C4D0D2}" type="slidenum">
              <a:rPr lang="en-US"/>
              <a:pPr>
                <a:defRPr/>
              </a:pPr>
              <a:t>‹#›</a:t>
            </a:fld>
            <a:endParaRPr lang="en-US"/>
          </a:p>
        </p:txBody>
      </p:sp>
    </p:spTree>
    <p:extLst>
      <p:ext uri="{BB962C8B-B14F-4D97-AF65-F5344CB8AC3E}">
        <p14:creationId xmlns:p14="http://schemas.microsoft.com/office/powerpoint/2010/main" val="1789795847"/>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B34A7AD7-9AF1-0048-93D6-20CBC86BF876}" type="slidenum">
              <a:rPr lang="en-US"/>
              <a:pPr>
                <a:defRPr/>
              </a:pPr>
              <a:t>‹#›</a:t>
            </a:fld>
            <a:endParaRPr lang="en-US"/>
          </a:p>
        </p:txBody>
      </p:sp>
    </p:spTree>
    <p:extLst>
      <p:ext uri="{BB962C8B-B14F-4D97-AF65-F5344CB8AC3E}">
        <p14:creationId xmlns:p14="http://schemas.microsoft.com/office/powerpoint/2010/main" val="2455850695"/>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792B8497-7E4D-A749-BDEB-CA9C2F6F239E}" type="slidenum">
              <a:rPr lang="en-US"/>
              <a:pPr>
                <a:defRPr/>
              </a:pPr>
              <a:t>‹#›</a:t>
            </a:fld>
            <a:endParaRPr lang="en-US"/>
          </a:p>
        </p:txBody>
      </p:sp>
    </p:spTree>
    <p:extLst>
      <p:ext uri="{BB962C8B-B14F-4D97-AF65-F5344CB8AC3E}">
        <p14:creationId xmlns:p14="http://schemas.microsoft.com/office/powerpoint/2010/main" val="54855784"/>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2CC0EF70-5B26-0242-9A61-83179DEA5EC6}" type="slidenum">
              <a:rPr lang="en-US"/>
              <a:pPr>
                <a:defRPr/>
              </a:pPr>
              <a:t>‹#›</a:t>
            </a:fld>
            <a:endParaRPr lang="en-US"/>
          </a:p>
        </p:txBody>
      </p:sp>
    </p:spTree>
    <p:extLst>
      <p:ext uri="{BB962C8B-B14F-4D97-AF65-F5344CB8AC3E}">
        <p14:creationId xmlns:p14="http://schemas.microsoft.com/office/powerpoint/2010/main" val="3025500969"/>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D0FE2D63-FCE8-A642-AB14-B79052B863EC}" type="slidenum">
              <a:rPr lang="en-US"/>
              <a:pPr>
                <a:defRPr/>
              </a:pPr>
              <a:t>‹#›</a:t>
            </a:fld>
            <a:endParaRPr lang="en-US"/>
          </a:p>
        </p:txBody>
      </p:sp>
    </p:spTree>
    <p:extLst>
      <p:ext uri="{BB962C8B-B14F-4D97-AF65-F5344CB8AC3E}">
        <p14:creationId xmlns:p14="http://schemas.microsoft.com/office/powerpoint/2010/main" val="991561676"/>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1B1B781E-9130-B441-ACF9-F668C9887108}" type="slidenum">
              <a:rPr lang="en-US"/>
              <a:pPr>
                <a:defRPr/>
              </a:pPr>
              <a:t>‹#›</a:t>
            </a:fld>
            <a:endParaRPr lang="en-US"/>
          </a:p>
        </p:txBody>
      </p:sp>
    </p:spTree>
    <p:extLst>
      <p:ext uri="{BB962C8B-B14F-4D97-AF65-F5344CB8AC3E}">
        <p14:creationId xmlns:p14="http://schemas.microsoft.com/office/powerpoint/2010/main" val="2225447706"/>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C55041FB-FF43-884D-998F-84E029D788A0}" type="slidenum">
              <a:rPr lang="en-US"/>
              <a:pPr>
                <a:defRPr/>
              </a:pPr>
              <a:t>‹#›</a:t>
            </a:fld>
            <a:endParaRPr lang="en-US"/>
          </a:p>
        </p:txBody>
      </p:sp>
    </p:spTree>
    <p:extLst>
      <p:ext uri="{BB962C8B-B14F-4D97-AF65-F5344CB8AC3E}">
        <p14:creationId xmlns:p14="http://schemas.microsoft.com/office/powerpoint/2010/main" val="133096726"/>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383441818"/>
      </p:ext>
    </p:extLst>
  </p:cSld>
  <p:clrMapOvr>
    <a:masterClrMapping/>
  </p:clrMapOvr>
  <p:transition xmlns:p14="http://schemas.microsoft.com/office/powerpoint/2010/main"/>
</p:sldLayout>
</file>

<file path=ppt/slideLayouts/slideLayout1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40546103"/>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1462839035"/>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3199719383"/>
      </p:ext>
    </p:extLst>
  </p:cSld>
  <p:clrMapOvr>
    <a:masterClrMapping/>
  </p:clrMapOvr>
  <p:transition xmlns:p14="http://schemas.microsoft.com/office/powerpoint/2010/main"/>
</p:sldLayout>
</file>

<file path=ppt/slideLayouts/slideLayout1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59090011"/>
      </p:ext>
    </p:extLst>
  </p:cSld>
  <p:clrMapOvr>
    <a:masterClrMapping/>
  </p:clrMapOvr>
  <p:transition xmlns:p14="http://schemas.microsoft.com/office/powerpoint/2010/main"/>
</p:sldLayout>
</file>

<file path=ppt/slideLayouts/slideLayout1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24794408"/>
      </p:ext>
    </p:extLst>
  </p:cSld>
  <p:clrMapOvr>
    <a:masterClrMapping/>
  </p:clrMapOvr>
  <p:transition xmlns:p14="http://schemas.microsoft.com/office/powerpoint/2010/main"/>
</p:sldLayout>
</file>

<file path=ppt/slideLayouts/slideLayout1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81409323"/>
      </p:ext>
    </p:extLst>
  </p:cSld>
  <p:clrMapOvr>
    <a:masterClrMapping/>
  </p:clrMapOvr>
  <p:transition xmlns:p14="http://schemas.microsoft.com/office/powerpoint/2010/main"/>
</p:sldLayout>
</file>

<file path=ppt/slideLayouts/slideLayout1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5282384"/>
      </p:ext>
    </p:extLst>
  </p:cSld>
  <p:clrMapOvr>
    <a:masterClrMapping/>
  </p:clrMapOvr>
  <p:transition xmlns:p14="http://schemas.microsoft.com/office/powerpoint/2010/main"/>
</p:sldLayout>
</file>

<file path=ppt/slideLayouts/slideLayout1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623029760"/>
      </p:ext>
    </p:extLst>
  </p:cSld>
  <p:clrMapOvr>
    <a:masterClrMapping/>
  </p:clrMapOvr>
  <p:transition xmlns:p14="http://schemas.microsoft.com/office/powerpoint/2010/main"/>
</p:sldLayout>
</file>

<file path=ppt/slideLayouts/slideLayout1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75647507"/>
      </p:ext>
    </p:extLst>
  </p:cSld>
  <p:clrMapOvr>
    <a:masterClrMapping/>
  </p:clrMapOvr>
  <p:transition xmlns:p14="http://schemas.microsoft.com/office/powerpoint/2010/main"/>
</p:sldLayout>
</file>

<file path=ppt/slideLayouts/slideLayout1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11277408"/>
      </p:ext>
    </p:extLst>
  </p:cSld>
  <p:clrMapOvr>
    <a:masterClrMapping/>
  </p:clrMapOvr>
  <p:transition xmlns:p14="http://schemas.microsoft.com/office/powerpoint/2010/main"/>
</p:sldLayout>
</file>

<file path=ppt/slideLayouts/slideLayout1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3503909"/>
      </p:ext>
    </p:extLst>
  </p:cSld>
  <p:clrMapOvr>
    <a:masterClrMapping/>
  </p:clrMapOvr>
  <p:transition xmlns:p14="http://schemas.microsoft.com/office/powerpoint/2010/main"/>
</p:sldLayout>
</file>

<file path=ppt/slideLayouts/slideLayout142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3321743"/>
      </p:ext>
    </p:extLst>
  </p:cSld>
  <p:clrMapOvr>
    <a:masterClrMapping/>
  </p:clrMapOvr>
  <p:transition xmlns:p14="http://schemas.microsoft.com/office/powerpoint/2010/main"/>
  <p:hf hdr="0" ftr="0" dt="0"/>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94633836"/>
      </p:ext>
    </p:extLst>
  </p:cSld>
  <p:clrMapOvr>
    <a:masterClrMapping/>
  </p:clrMapOvr>
  <p:transition xmlns:p14="http://schemas.microsoft.com/office/powerpoint/2010/main"/>
</p:sldLayout>
</file>

<file path=ppt/slideLayouts/slideLayout14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40406908"/>
      </p:ext>
    </p:extLst>
  </p:cSld>
  <p:clrMapOvr>
    <a:masterClrMapping/>
  </p:clrMapOvr>
  <p:hf hdr="0" ftr="0" dt="0"/>
</p:sldLayout>
</file>

<file path=ppt/slideLayouts/slideLayout14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528970100"/>
      </p:ext>
    </p:extLst>
  </p:cSld>
  <p:clrMapOvr>
    <a:masterClrMapping/>
  </p:clrMapOvr>
  <p:transition xmlns:p14="http://schemas.microsoft.com/office/powerpoint/2010/main"/>
</p:sldLayout>
</file>

<file path=ppt/slideLayouts/slideLayout1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99407798"/>
      </p:ext>
    </p:extLst>
  </p:cSld>
  <p:clrMapOvr>
    <a:masterClrMapping/>
  </p:clrMapOvr>
  <p:transition xmlns:p14="http://schemas.microsoft.com/office/powerpoint/2010/main"/>
</p:sldLayout>
</file>

<file path=ppt/slideLayouts/slideLayout1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292608020"/>
      </p:ext>
    </p:extLst>
  </p:cSld>
  <p:clrMapOvr>
    <a:masterClrMapping/>
  </p:clrMapOvr>
  <p:transition xmlns:p14="http://schemas.microsoft.com/office/powerpoint/2010/main"/>
</p:sldLayout>
</file>

<file path=ppt/slideLayouts/slideLayout1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76281103"/>
      </p:ext>
    </p:extLst>
  </p:cSld>
  <p:clrMapOvr>
    <a:masterClrMapping/>
  </p:clrMapOvr>
  <p:transition xmlns:p14="http://schemas.microsoft.com/office/powerpoint/2010/main"/>
</p:sldLayout>
</file>

<file path=ppt/slideLayouts/slideLayout1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14278416"/>
      </p:ext>
    </p:extLst>
  </p:cSld>
  <p:clrMapOvr>
    <a:masterClrMapping/>
  </p:clrMapOvr>
  <p:transition xmlns:p14="http://schemas.microsoft.com/office/powerpoint/2010/main"/>
</p:sldLayout>
</file>

<file path=ppt/slideLayouts/slideLayout1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48379199"/>
      </p:ext>
    </p:extLst>
  </p:cSld>
  <p:clrMapOvr>
    <a:masterClrMapping/>
  </p:clrMapOvr>
  <p:transition xmlns:p14="http://schemas.microsoft.com/office/powerpoint/2010/main"/>
</p:sldLayout>
</file>

<file path=ppt/slideLayouts/slideLayout1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0319189"/>
      </p:ext>
    </p:extLst>
  </p:cSld>
  <p:clrMapOvr>
    <a:masterClrMapping/>
  </p:clrMapOvr>
  <p:transition xmlns:p14="http://schemas.microsoft.com/office/powerpoint/2010/main"/>
</p:sldLayout>
</file>

<file path=ppt/slideLayouts/slideLayout1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536255260"/>
      </p:ext>
    </p:extLst>
  </p:cSld>
  <p:clrMapOvr>
    <a:masterClrMapping/>
  </p:clrMapOvr>
  <p:transition xmlns:p14="http://schemas.microsoft.com/office/powerpoint/2010/main"/>
</p:sldLayout>
</file>

<file path=ppt/slideLayouts/slideLayout1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385274891"/>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4316815"/>
      </p:ext>
    </p:extLst>
  </p:cSld>
  <p:clrMapOvr>
    <a:masterClrMapping/>
  </p:clrMapOvr>
  <p:transition xmlns:p14="http://schemas.microsoft.com/office/powerpoint/2010/main"/>
</p:sldLayout>
</file>

<file path=ppt/slideLayouts/slideLayout1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33781963"/>
      </p:ext>
    </p:extLst>
  </p:cSld>
  <p:clrMapOvr>
    <a:masterClrMapping/>
  </p:clrMapOvr>
  <p:transition xmlns:p14="http://schemas.microsoft.com/office/powerpoint/2010/main"/>
</p:sldLayout>
</file>

<file path=ppt/slideLayouts/slideLayout1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86687645"/>
      </p:ext>
    </p:extLst>
  </p:cSld>
  <p:clrMapOvr>
    <a:masterClrMapping/>
  </p:clrMapOvr>
  <p:transition xmlns:p14="http://schemas.microsoft.com/office/powerpoint/2010/main"/>
</p:sldLayout>
</file>

<file path=ppt/slideLayouts/slideLayout144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65993802"/>
      </p:ext>
    </p:extLst>
  </p:cSld>
  <p:clrMapOvr>
    <a:masterClrMapping/>
  </p:clrMapOvr>
  <p:transition xmlns:p14="http://schemas.microsoft.com/office/powerpoint/2010/main"/>
</p:sldLayout>
</file>

<file path=ppt/slideLayouts/slideLayout144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817798893"/>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4" name="Rectangle 3"/>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1E5365CC-F323-2D4C-ABD9-8E80DCC1205E}"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5518571"/>
      </p:ext>
    </p:extLst>
  </p:cSld>
  <p:clrMapOvr>
    <a:masterClrMapping/>
  </p:clrMapOvr>
  <p:transition xmlns:p14="http://schemas.microsoft.com/office/powerpoint/2010/main"/>
</p:sldLayout>
</file>

<file path=ppt/slideLayouts/slideLayout14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3" name="Rectangle 2"/>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A547717-F6A2-D642-BAB6-A839BC8F0903}"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Tree>
    <p:extLst>
      <p:ext uri="{BB962C8B-B14F-4D97-AF65-F5344CB8AC3E}">
        <p14:creationId xmlns:p14="http://schemas.microsoft.com/office/powerpoint/2010/main" val="1441188996"/>
      </p:ext>
    </p:extLst>
  </p:cSld>
  <p:clrMapOvr>
    <a:masterClrMapping/>
  </p:clrMapOvr>
  <p:transition xmlns:p14="http://schemas.microsoft.com/office/powerpoint/2010/main"/>
</p:sldLayout>
</file>

<file path=ppt/slideLayouts/slideLayout1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700BD10D-B215-B145-9ED6-37388CD59ACC}" type="slidenum">
              <a:rPr lang="en-US"/>
              <a:pPr>
                <a:defRPr/>
              </a:pPr>
              <a:t>‹#›</a:t>
            </a:fld>
            <a:endParaRPr lang="en-US"/>
          </a:p>
        </p:txBody>
      </p:sp>
    </p:spTree>
    <p:extLst>
      <p:ext uri="{BB962C8B-B14F-4D97-AF65-F5344CB8AC3E}">
        <p14:creationId xmlns:p14="http://schemas.microsoft.com/office/powerpoint/2010/main" val="4001941703"/>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11D9BC71-40B1-F24F-BE2A-279589AC0020}" type="slidenum">
              <a:rPr lang="en-US"/>
              <a:pPr>
                <a:defRPr/>
              </a:pPr>
              <a:t>‹#›</a:t>
            </a:fld>
            <a:endParaRPr lang="en-US"/>
          </a:p>
        </p:txBody>
      </p:sp>
    </p:spTree>
    <p:extLst>
      <p:ext uri="{BB962C8B-B14F-4D97-AF65-F5344CB8AC3E}">
        <p14:creationId xmlns:p14="http://schemas.microsoft.com/office/powerpoint/2010/main" val="3228216043"/>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E139BE00-E476-8646-8E15-B12DB4AAD206}" type="slidenum">
              <a:rPr lang="en-US"/>
              <a:pPr>
                <a:defRPr/>
              </a:pPr>
              <a:t>‹#›</a:t>
            </a:fld>
            <a:endParaRPr lang="en-US"/>
          </a:p>
        </p:txBody>
      </p:sp>
    </p:spTree>
    <p:extLst>
      <p:ext uri="{BB962C8B-B14F-4D97-AF65-F5344CB8AC3E}">
        <p14:creationId xmlns:p14="http://schemas.microsoft.com/office/powerpoint/2010/main" val="1724138699"/>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82BCDAFA-1D12-EC4D-8A8A-EA75CC211B50}" type="slidenum">
              <a:rPr lang="en-US"/>
              <a:pPr>
                <a:defRPr/>
              </a:pPr>
              <a:t>‹#›</a:t>
            </a:fld>
            <a:endParaRPr lang="en-US"/>
          </a:p>
        </p:txBody>
      </p:sp>
    </p:spTree>
    <p:extLst>
      <p:ext uri="{BB962C8B-B14F-4D97-AF65-F5344CB8AC3E}">
        <p14:creationId xmlns:p14="http://schemas.microsoft.com/office/powerpoint/2010/main" val="104043203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776831694"/>
      </p:ext>
    </p:extLst>
  </p:cSld>
  <p:clrMapOvr>
    <a:masterClrMapping/>
  </p:clrMapOvr>
  <p:transition xmlns:p14="http://schemas.microsoft.com/office/powerpoint/2010/main"/>
</p:sldLayout>
</file>

<file path=ppt/slideLayouts/slideLayout1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custDataLst>
              <p:tags r:id="rId2"/>
            </p:custDataLst>
          </p:nvPr>
        </p:nvSpPr>
        <p:spPr>
          <a:ln/>
        </p:spPr>
        <p:txBody>
          <a:bodyPr/>
          <a:lstStyle>
            <a:lvl1pPr>
              <a:defRPr/>
            </a:lvl1pPr>
          </a:lstStyle>
          <a:p>
            <a:pPr>
              <a:defRPr/>
            </a:pPr>
            <a:fld id="{0C81F398-E2EA-9F49-88A8-15267FD6880E}" type="slidenum">
              <a:rPr lang="en-US"/>
              <a:pPr>
                <a:defRPr/>
              </a:pPr>
              <a:t>‹#›</a:t>
            </a:fld>
            <a:endParaRPr lang="en-US"/>
          </a:p>
        </p:txBody>
      </p:sp>
    </p:spTree>
    <p:extLst>
      <p:ext uri="{BB962C8B-B14F-4D97-AF65-F5344CB8AC3E}">
        <p14:creationId xmlns:p14="http://schemas.microsoft.com/office/powerpoint/2010/main" val="457652547"/>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custDataLst>
              <p:tags r:id="rId2"/>
            </p:custDataLst>
          </p:nvPr>
        </p:nvSpPr>
        <p:spPr>
          <a:ln/>
        </p:spPr>
        <p:txBody>
          <a:bodyPr/>
          <a:lstStyle>
            <a:lvl1pPr>
              <a:defRPr/>
            </a:lvl1pPr>
          </a:lstStyle>
          <a:p>
            <a:pPr>
              <a:defRPr/>
            </a:pPr>
            <a:fld id="{059308DE-2732-D64A-8B45-5FB400BFB0AD}" type="slidenum">
              <a:rPr lang="en-US"/>
              <a:pPr>
                <a:defRPr/>
              </a:pPr>
              <a:t>‹#›</a:t>
            </a:fld>
            <a:endParaRPr lang="en-US"/>
          </a:p>
        </p:txBody>
      </p:sp>
    </p:spTree>
    <p:extLst>
      <p:ext uri="{BB962C8B-B14F-4D97-AF65-F5344CB8AC3E}">
        <p14:creationId xmlns:p14="http://schemas.microsoft.com/office/powerpoint/2010/main" val="646808955"/>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custDataLst>
              <p:tags r:id="rId2"/>
            </p:custDataLst>
          </p:nvPr>
        </p:nvSpPr>
        <p:spPr>
          <a:ln/>
        </p:spPr>
        <p:txBody>
          <a:bodyPr/>
          <a:lstStyle>
            <a:lvl1pPr>
              <a:defRPr/>
            </a:lvl1pPr>
          </a:lstStyle>
          <a:p>
            <a:pPr>
              <a:defRPr/>
            </a:pPr>
            <a:fld id="{7E66F17F-A2CD-464A-982E-A37510CAB4A9}" type="slidenum">
              <a:rPr lang="en-US"/>
              <a:pPr>
                <a:defRPr/>
              </a:pPr>
              <a:t>‹#›</a:t>
            </a:fld>
            <a:endParaRPr lang="en-US"/>
          </a:p>
        </p:txBody>
      </p:sp>
    </p:spTree>
    <p:extLst>
      <p:ext uri="{BB962C8B-B14F-4D97-AF65-F5344CB8AC3E}">
        <p14:creationId xmlns:p14="http://schemas.microsoft.com/office/powerpoint/2010/main" val="994129376"/>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1BA8A527-8CE7-264E-B709-8A81AFD75148}" type="slidenum">
              <a:rPr lang="en-US"/>
              <a:pPr>
                <a:defRPr/>
              </a:pPr>
              <a:t>‹#›</a:t>
            </a:fld>
            <a:endParaRPr lang="en-US"/>
          </a:p>
        </p:txBody>
      </p:sp>
    </p:spTree>
    <p:extLst>
      <p:ext uri="{BB962C8B-B14F-4D97-AF65-F5344CB8AC3E}">
        <p14:creationId xmlns:p14="http://schemas.microsoft.com/office/powerpoint/2010/main" val="1109171575"/>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C4942597-6BF2-7441-95A2-AF74F0483D29}" type="slidenum">
              <a:rPr lang="en-US"/>
              <a:pPr>
                <a:defRPr/>
              </a:pPr>
              <a:t>‹#›</a:t>
            </a:fld>
            <a:endParaRPr lang="en-US"/>
          </a:p>
        </p:txBody>
      </p:sp>
    </p:spTree>
    <p:extLst>
      <p:ext uri="{BB962C8B-B14F-4D97-AF65-F5344CB8AC3E}">
        <p14:creationId xmlns:p14="http://schemas.microsoft.com/office/powerpoint/2010/main" val="2662402739"/>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A42B971B-C4C6-8543-86BE-CC0EFB3CF337}" type="slidenum">
              <a:rPr lang="en-US"/>
              <a:pPr>
                <a:defRPr/>
              </a:pPr>
              <a:t>‹#›</a:t>
            </a:fld>
            <a:endParaRPr lang="en-US"/>
          </a:p>
        </p:txBody>
      </p:sp>
    </p:spTree>
    <p:extLst>
      <p:ext uri="{BB962C8B-B14F-4D97-AF65-F5344CB8AC3E}">
        <p14:creationId xmlns:p14="http://schemas.microsoft.com/office/powerpoint/2010/main" val="3473175295"/>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604996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604996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FC00E09B-6213-C04A-8015-EFA29E6388EE}" type="slidenum">
              <a:rPr lang="en-US"/>
              <a:pPr>
                <a:defRPr/>
              </a:pPr>
              <a:t>‹#›</a:t>
            </a:fld>
            <a:endParaRPr lang="en-US"/>
          </a:p>
        </p:txBody>
      </p:sp>
    </p:spTree>
    <p:extLst>
      <p:ext uri="{BB962C8B-B14F-4D97-AF65-F5344CB8AC3E}">
        <p14:creationId xmlns:p14="http://schemas.microsoft.com/office/powerpoint/2010/main" val="3420964392"/>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McK Title Elements"/>
          <p:cNvGrpSpPr>
            <a:grpSpLocks/>
          </p:cNvGrpSpPr>
          <p:nvPr>
            <p:custDataLst>
              <p:tags r:id="rId1"/>
            </p:custDataLst>
          </p:nvPr>
        </p:nvGrpSpPr>
        <p:grpSpPr bwMode="auto">
          <a:xfrm>
            <a:off x="2693988" y="2182813"/>
            <a:ext cx="5129212" cy="4602162"/>
            <a:chOff x="1663" y="1348"/>
            <a:chExt cx="3167" cy="2841"/>
          </a:xfrm>
        </p:grpSpPr>
        <p:sp>
          <p:nvSpPr>
            <p:cNvPr id="5" name="McK Confidential" hidden="1"/>
            <p:cNvSpPr txBox="1">
              <a:spLocks noChangeArrowheads="1"/>
            </p:cNvSpPr>
            <p:nvPr userDrawn="1"/>
          </p:nvSpPr>
          <p:spPr bwMode="auto">
            <a:xfrm>
              <a:off x="1663" y="1348"/>
              <a:ext cx="936"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CONFIDENTIAL</a:t>
              </a:r>
            </a:p>
          </p:txBody>
        </p:sp>
        <p:sp>
          <p:nvSpPr>
            <p:cNvPr id="6" name="McK Document" hidden="1"/>
            <p:cNvSpPr txBox="1">
              <a:spLocks noChangeArrowheads="1"/>
            </p:cNvSpPr>
            <p:nvPr userDrawn="1"/>
          </p:nvSpPr>
          <p:spPr bwMode="auto">
            <a:xfrm>
              <a:off x="1663" y="3042"/>
              <a:ext cx="3167" cy="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Document</a:t>
              </a:r>
            </a:p>
          </p:txBody>
        </p:sp>
        <p:sp>
          <p:nvSpPr>
            <p:cNvPr id="7" name="McK Date" hidden="1"/>
            <p:cNvSpPr txBox="1">
              <a:spLocks noChangeArrowheads="1"/>
            </p:cNvSpPr>
            <p:nvPr userDrawn="1"/>
          </p:nvSpPr>
          <p:spPr bwMode="auto">
            <a:xfrm>
              <a:off x="1663" y="3216"/>
              <a:ext cx="3167"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Date</a:t>
              </a:r>
            </a:p>
          </p:txBody>
        </p:sp>
        <p:sp>
          <p:nvSpPr>
            <p:cNvPr id="8" name="McK Disclaimer" hidden="1"/>
            <p:cNvSpPr>
              <a:spLocks noChangeArrowheads="1"/>
            </p:cNvSpPr>
            <p:nvPr userDrawn="1">
              <p:custDataLst>
                <p:tags r:id="rId3"/>
              </p:custDataLst>
            </p:nvPr>
          </p:nvSpPr>
          <p:spPr bwMode="auto">
            <a:xfrm>
              <a:off x="1663" y="3759"/>
              <a:ext cx="2391" cy="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p>
              <a:pPr defTabSz="820607" eaLnBrk="0" hangingPunct="0">
                <a:defRPr/>
              </a:pPr>
              <a:r>
                <a:rPr lang="en-US" sz="900" b="0">
                  <a:solidFill>
                    <a:srgbClr val="000000"/>
                  </a:solidFill>
                  <a:cs typeface="+mn-cs"/>
                </a:rPr>
                <a:t>This report is solely for the use of client personnel.  No part of it may be circulated, quoted, or reproduced for distribution outside the client organization without prior written approval from McKinsey &amp; Company, Inc. This material was used by McKinsey &amp; Company, Inc., during an oral presentation; it is not a complete record of the discussion.</a:t>
              </a:r>
            </a:p>
          </p:txBody>
        </p:sp>
      </p:grpSp>
      <p:sp>
        <p:nvSpPr>
          <p:cNvPr id="5085192" name="Rectangle 8"/>
          <p:cNvSpPr>
            <a:spLocks noGrp="1" noChangeArrowheads="1"/>
          </p:cNvSpPr>
          <p:nvPr>
            <p:ph type="ctrTitle"/>
          </p:nvPr>
        </p:nvSpPr>
        <p:spPr>
          <a:xfrm>
            <a:off x="2693988" y="2757489"/>
            <a:ext cx="5129212" cy="369332"/>
          </a:xfrm>
        </p:spPr>
        <p:txBody>
          <a:bodyPr/>
          <a:lstStyle>
            <a:lvl1pPr>
              <a:defRPr sz="2400" b="0"/>
            </a:lvl1pPr>
          </a:lstStyle>
          <a:p>
            <a:pPr lvl="0"/>
            <a:r>
              <a:rPr lang="en-US" noProof="0" smtClean="0"/>
              <a:t>Click to edit Master title style</a:t>
            </a:r>
          </a:p>
        </p:txBody>
      </p:sp>
      <p:sp>
        <p:nvSpPr>
          <p:cNvPr id="5085193" name="Rectangle 9"/>
          <p:cNvSpPr>
            <a:spLocks noGrp="1" noChangeArrowheads="1"/>
          </p:cNvSpPr>
          <p:nvPr>
            <p:ph type="subTitle" idx="1"/>
          </p:nvPr>
        </p:nvSpPr>
        <p:spPr>
          <a:xfrm>
            <a:off x="2693988" y="3962400"/>
            <a:ext cx="5129212" cy="215444"/>
          </a:xfrm>
        </p:spPr>
        <p:txBody>
          <a:bodyPr/>
          <a:lstStyle>
            <a:lvl1pPr>
              <a:defRPr sz="1400"/>
            </a:lvl1pPr>
          </a:lstStyle>
          <a:p>
            <a:pPr lvl="0"/>
            <a:r>
              <a:rPr lang="en-US" noProof="0" smtClean="0"/>
              <a:t>Click to edit Master subtitle style</a:t>
            </a:r>
          </a:p>
        </p:txBody>
      </p:sp>
      <p:sp>
        <p:nvSpPr>
          <p:cNvPr id="9" name="doc id"/>
          <p:cNvSpPr>
            <a:spLocks noGrp="1" noChangeArrowheads="1"/>
          </p:cNvSpPr>
          <p:nvPr>
            <p:ph type="ftr" sz="quarter" idx="10"/>
            <p:custDataLst>
              <p:tags r:id="rId2"/>
            </p:custDataLst>
          </p:nvPr>
        </p:nvSpPr>
        <p:spPr bwMode="auto">
          <a:xfrm>
            <a:off x="8915400" y="36513"/>
            <a:ext cx="0" cy="123825"/>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none" lIns="0" tIns="0" rIns="0" bIns="0" numCol="1" anchor="t" anchorCtr="0" compatLnSpc="1">
            <a:prstTxWarp prst="textNoShape">
              <a:avLst/>
            </a:prstTxWarp>
            <a:spAutoFit/>
          </a:bodyPr>
          <a:lstStyle>
            <a:lvl1pPr algn="r" defTabSz="912667">
              <a:defRPr sz="800" b="0">
                <a:solidFill>
                  <a:srgbClr val="000000"/>
                </a:solidFill>
                <a:cs typeface="+mn-cs"/>
              </a:defRPr>
            </a:lvl1pPr>
          </a:lstStyle>
          <a:p>
            <a:pPr>
              <a:defRPr/>
            </a:pPr>
            <a:endParaRPr lang="de-DE"/>
          </a:p>
        </p:txBody>
      </p:sp>
    </p:spTree>
    <p:extLst>
      <p:ext uri="{BB962C8B-B14F-4D97-AF65-F5344CB8AC3E}">
        <p14:creationId xmlns:p14="http://schemas.microsoft.com/office/powerpoint/2010/main" val="4247742642"/>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F30248DB-7F05-5B48-AB1B-8CABF7BF33A5}" type="slidenum">
              <a:rPr lang="en-US"/>
              <a:pPr>
                <a:defRPr/>
              </a:pPr>
              <a:t>‹#›</a:t>
            </a:fld>
            <a:endParaRPr lang="en-US"/>
          </a:p>
        </p:txBody>
      </p:sp>
    </p:spTree>
    <p:extLst>
      <p:ext uri="{BB962C8B-B14F-4D97-AF65-F5344CB8AC3E}">
        <p14:creationId xmlns:p14="http://schemas.microsoft.com/office/powerpoint/2010/main" val="2700844367"/>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231106"/>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4099124"/>
            <a:ext cx="7772400" cy="30777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322E7B2D-F074-0542-BD68-7BE8FEBD52A0}" type="slidenum">
              <a:rPr lang="en-US"/>
              <a:pPr>
                <a:defRPr/>
              </a:pPr>
              <a:t>‹#›</a:t>
            </a:fld>
            <a:endParaRPr lang="en-US"/>
          </a:p>
        </p:txBody>
      </p:sp>
    </p:spTree>
    <p:extLst>
      <p:ext uri="{BB962C8B-B14F-4D97-AF65-F5344CB8AC3E}">
        <p14:creationId xmlns:p14="http://schemas.microsoft.com/office/powerpoint/2010/main" val="73058840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91230413"/>
      </p:ext>
    </p:extLst>
  </p:cSld>
  <p:clrMapOvr>
    <a:masterClrMapping/>
  </p:clrMapOvr>
  <p:transition xmlns:p14="http://schemas.microsoft.com/office/powerpoint/2010/main"/>
</p:sldLayout>
</file>

<file path=ppt/slideLayouts/slideLayout1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25414" y="1298575"/>
            <a:ext cx="4319587" cy="208711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597400" y="1298575"/>
            <a:ext cx="4321175" cy="208711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0687C3CD-63AF-0245-BEE3-62F003634435}" type="slidenum">
              <a:rPr lang="en-US"/>
              <a:pPr>
                <a:defRPr/>
              </a:pPr>
              <a:t>‹#›</a:t>
            </a:fld>
            <a:endParaRPr lang="en-US"/>
          </a:p>
        </p:txBody>
      </p:sp>
    </p:spTree>
    <p:extLst>
      <p:ext uri="{BB962C8B-B14F-4D97-AF65-F5344CB8AC3E}">
        <p14:creationId xmlns:p14="http://schemas.microsoft.com/office/powerpoint/2010/main" val="2272636889"/>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291746"/>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437494"/>
            <a:ext cx="4040188" cy="737381"/>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144590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437494"/>
            <a:ext cx="4041775" cy="737381"/>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144590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4D571C22-3A1A-7F48-B9D1-CD2D9233E4BF}" type="slidenum">
              <a:rPr lang="en-US"/>
              <a:pPr>
                <a:defRPr/>
              </a:pPr>
              <a:t>‹#›</a:t>
            </a:fld>
            <a:endParaRPr lang="en-US"/>
          </a:p>
        </p:txBody>
      </p:sp>
    </p:spTree>
    <p:extLst>
      <p:ext uri="{BB962C8B-B14F-4D97-AF65-F5344CB8AC3E}">
        <p14:creationId xmlns:p14="http://schemas.microsoft.com/office/powerpoint/2010/main" val="3633107319"/>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custDataLst>
              <p:tags r:id="rId1"/>
            </p:custDataLst>
          </p:nvPr>
        </p:nvSpPr>
        <p:spPr/>
        <p:txBody>
          <a:bodyPr/>
          <a:lstStyle>
            <a:lvl1pPr>
              <a:defRPr>
                <a:cs typeface="ＭＳ Ｐゴシック" charset="0"/>
              </a:defRPr>
            </a:lvl1pPr>
          </a:lstStyle>
          <a:p>
            <a:pPr>
              <a:defRPr/>
            </a:pPr>
            <a:fld id="{EB3C1D75-6E5C-FE42-BFEE-C4E48708AC19}" type="slidenum">
              <a:rPr lang="en-US"/>
              <a:pPr>
                <a:defRPr/>
              </a:pPr>
              <a:t>‹#›</a:t>
            </a:fld>
            <a:endParaRPr lang="en-US"/>
          </a:p>
        </p:txBody>
      </p:sp>
    </p:spTree>
    <p:extLst>
      <p:ext uri="{BB962C8B-B14F-4D97-AF65-F5344CB8AC3E}">
        <p14:creationId xmlns:p14="http://schemas.microsoft.com/office/powerpoint/2010/main" val="3737125402"/>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custDataLst>
              <p:tags r:id="rId1"/>
            </p:custDataLst>
          </p:nvPr>
        </p:nvSpPr>
        <p:spPr/>
        <p:txBody>
          <a:bodyPr/>
          <a:lstStyle>
            <a:lvl1pPr>
              <a:defRPr>
                <a:cs typeface="ＭＳ Ｐゴシック" charset="0"/>
              </a:defRPr>
            </a:lvl1pPr>
          </a:lstStyle>
          <a:p>
            <a:pPr>
              <a:defRPr/>
            </a:pPr>
            <a:fld id="{E7C7F6D7-8A12-AE47-879C-65261504E6E3}" type="slidenum">
              <a:rPr lang="en-US"/>
              <a:pPr>
                <a:defRPr/>
              </a:pPr>
              <a:t>‹#›</a:t>
            </a:fld>
            <a:endParaRPr lang="en-US"/>
          </a:p>
        </p:txBody>
      </p:sp>
    </p:spTree>
    <p:extLst>
      <p:ext uri="{BB962C8B-B14F-4D97-AF65-F5344CB8AC3E}">
        <p14:creationId xmlns:p14="http://schemas.microsoft.com/office/powerpoint/2010/main" val="675541782"/>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819547"/>
            <a:ext cx="3008313" cy="615553"/>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24012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21480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BB9B059F-9994-D549-B3A9-7803D8CF3DD7}" type="slidenum">
              <a:rPr lang="en-US"/>
              <a:pPr>
                <a:defRPr/>
              </a:pPr>
              <a:t>‹#›</a:t>
            </a:fld>
            <a:endParaRPr lang="en-US"/>
          </a:p>
        </p:txBody>
      </p:sp>
    </p:spTree>
    <p:extLst>
      <p:ext uri="{BB962C8B-B14F-4D97-AF65-F5344CB8AC3E}">
        <p14:creationId xmlns:p14="http://schemas.microsoft.com/office/powerpoint/2010/main" val="941881152"/>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5059561"/>
            <a:ext cx="5486400" cy="307777"/>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93725"/>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21480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10694B74-2DE4-2E41-B0E2-44A9F08D359D}" type="slidenum">
              <a:rPr lang="en-US"/>
              <a:pPr>
                <a:defRPr/>
              </a:pPr>
              <a:t>‹#›</a:t>
            </a:fld>
            <a:endParaRPr lang="en-US"/>
          </a:p>
        </p:txBody>
      </p:sp>
    </p:spTree>
    <p:extLst>
      <p:ext uri="{BB962C8B-B14F-4D97-AF65-F5344CB8AC3E}">
        <p14:creationId xmlns:p14="http://schemas.microsoft.com/office/powerpoint/2010/main" val="4108431698"/>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5963920" y="1298575"/>
            <a:ext cx="2954655" cy="1222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BAE51D3A-F9E3-EE48-BB8B-C32B868B2426}" type="slidenum">
              <a:rPr lang="en-US"/>
              <a:pPr>
                <a:defRPr/>
              </a:pPr>
              <a:t>‹#›</a:t>
            </a:fld>
            <a:endParaRPr lang="en-US"/>
          </a:p>
        </p:txBody>
      </p:sp>
    </p:spTree>
    <p:extLst>
      <p:ext uri="{BB962C8B-B14F-4D97-AF65-F5344CB8AC3E}">
        <p14:creationId xmlns:p14="http://schemas.microsoft.com/office/powerpoint/2010/main" val="2481578837"/>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33801" y="234950"/>
            <a:ext cx="584775" cy="228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090161" y="234950"/>
            <a:ext cx="1477328" cy="228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AF86B515-3B8B-074C-8069-8653A0741D9B}" type="slidenum">
              <a:rPr lang="en-US"/>
              <a:pPr>
                <a:defRPr/>
              </a:pPr>
              <a:t>‹#›</a:t>
            </a:fld>
            <a:endParaRPr lang="en-US"/>
          </a:p>
        </p:txBody>
      </p:sp>
    </p:spTree>
    <p:extLst>
      <p:ext uri="{BB962C8B-B14F-4D97-AF65-F5344CB8AC3E}">
        <p14:creationId xmlns:p14="http://schemas.microsoft.com/office/powerpoint/2010/main" val="3122188655"/>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122238" y="234950"/>
            <a:ext cx="8793162" cy="292388"/>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125413" y="1298575"/>
            <a:ext cx="8793162" cy="246863"/>
          </a:xfrm>
        </p:spPr>
        <p:txBody>
          <a:bodyPr/>
          <a:lstStyle/>
          <a:p>
            <a:pPr lvl="0"/>
            <a:r>
              <a:rPr lang="en-US" noProof="0" smtClean="0"/>
              <a:t>Click icon to add chart</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BEA4BFA0-51B1-B247-82EC-59C9A7EEAB8B}" type="slidenum">
              <a:rPr lang="en-US"/>
              <a:pPr>
                <a:defRPr/>
              </a:pPr>
              <a:t>‹#›</a:t>
            </a:fld>
            <a:endParaRPr lang="en-US"/>
          </a:p>
        </p:txBody>
      </p:sp>
    </p:spTree>
    <p:extLst>
      <p:ext uri="{BB962C8B-B14F-4D97-AF65-F5344CB8AC3E}">
        <p14:creationId xmlns:p14="http://schemas.microsoft.com/office/powerpoint/2010/main" val="1224026284"/>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291746"/>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123431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1"/>
            <a:ext cx="3810000" cy="123431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44623550"/>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5245065"/>
      </p:ext>
    </p:extLst>
  </p:cSld>
  <p:clrMapOvr>
    <a:masterClrMapping/>
  </p:clrMapOvr>
  <p:transition xmlns:p14="http://schemas.microsoft.com/office/powerpoint/2010/main"/>
</p:sldLayout>
</file>

<file path=ppt/slideLayouts/slideLayout1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405246495"/>
      </p:ext>
    </p:extLst>
  </p:cSld>
  <p:clrMapOvr>
    <a:masterClrMapping/>
  </p:clrMapOvr>
  <p:transition xmlns:p14="http://schemas.microsoft.com/office/powerpoint/2010/main"/>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03080391"/>
      </p:ext>
    </p:extLst>
  </p:cSld>
  <p:clrMapOvr>
    <a:masterClrMapping/>
  </p:clrMapOvr>
  <p:transition xmlns:p14="http://schemas.microsoft.com/office/powerpoint/2010/main"/>
</p:sldLayout>
</file>

<file path=ppt/slideLayouts/slideLayout1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79888753"/>
      </p:ext>
    </p:extLst>
  </p:cSld>
  <p:clrMapOvr>
    <a:masterClrMapping/>
  </p:clrMapOvr>
  <p:transition xmlns:p14="http://schemas.microsoft.com/office/powerpoint/2010/main"/>
</p:sldLayout>
</file>

<file path=ppt/slideLayouts/slideLayout1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4236616"/>
      </p:ext>
    </p:extLst>
  </p:cSld>
  <p:clrMapOvr>
    <a:masterClrMapping/>
  </p:clrMapOvr>
  <p:transition xmlns:p14="http://schemas.microsoft.com/office/powerpoint/2010/main"/>
</p:sldLayout>
</file>

<file path=ppt/slideLayouts/slideLayout1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79045336"/>
      </p:ext>
    </p:extLst>
  </p:cSld>
  <p:clrMapOvr>
    <a:masterClrMapping/>
  </p:clrMapOvr>
  <p:transition xmlns:p14="http://schemas.microsoft.com/office/powerpoint/2010/main"/>
</p:sldLayout>
</file>

<file path=ppt/slideLayouts/slideLayout1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94273729"/>
      </p:ext>
    </p:extLst>
  </p:cSld>
  <p:clrMapOvr>
    <a:masterClrMapping/>
  </p:clrMapOvr>
  <p:transition xmlns:p14="http://schemas.microsoft.com/office/powerpoint/2010/main"/>
</p:sldLayout>
</file>

<file path=ppt/slideLayouts/slideLayout1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6191445"/>
      </p:ext>
    </p:extLst>
  </p:cSld>
  <p:clrMapOvr>
    <a:masterClrMapping/>
  </p:clrMapOvr>
  <p:transition xmlns:p14="http://schemas.microsoft.com/office/powerpoint/2010/main"/>
</p:sldLayout>
</file>

<file path=ppt/slideLayouts/slideLayout1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624591369"/>
      </p:ext>
    </p:extLst>
  </p:cSld>
  <p:clrMapOvr>
    <a:masterClrMapping/>
  </p:clrMapOvr>
  <p:transition xmlns:p14="http://schemas.microsoft.com/office/powerpoint/2010/main"/>
</p:sldLayout>
</file>

<file path=ppt/slideLayouts/slideLayout1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93272182"/>
      </p:ext>
    </p:extLst>
  </p:cSld>
  <p:clrMapOvr>
    <a:masterClrMapping/>
  </p:clrMapOvr>
  <p:transition xmlns:p14="http://schemas.microsoft.com/office/powerpoint/2010/main"/>
</p:sldLayout>
</file>

<file path=ppt/slideLayouts/slideLayout1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45863106"/>
      </p:ext>
    </p:extLst>
  </p:cSld>
  <p:clrMapOvr>
    <a:masterClrMapping/>
  </p:clrMapOvr>
  <p:transition xmlns:p14="http://schemas.microsoft.com/office/powerpoint/2010/main"/>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964242"/>
      </p:ext>
    </p:extLst>
  </p:cSld>
  <p:clrMapOvr>
    <a:masterClrMapping/>
  </p:clrMapOvr>
  <p:transition xmlns:p14="http://schemas.microsoft.com/office/powerpoint/2010/main"/>
</p:sldLayout>
</file>

<file path=ppt/slideLayouts/slideLayout1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32832574"/>
      </p:ext>
    </p:extLst>
  </p:cSld>
  <p:clrMapOvr>
    <a:masterClrMapping/>
  </p:clrMapOvr>
  <p:transition xmlns:p14="http://schemas.microsoft.com/office/powerpoint/2010/main"/>
</p:sldLayout>
</file>

<file path=ppt/slideLayouts/slideLayout148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2733181"/>
      </p:ext>
    </p:extLst>
  </p:cSld>
  <p:clrMapOvr>
    <a:masterClrMapping/>
  </p:clrMapOvr>
  <p:transition xmlns:p14="http://schemas.microsoft.com/office/powerpoint/2010/main"/>
</p:sldLayout>
</file>

<file path=ppt/slideLayouts/slideLayout148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239816219"/>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lIns="91425" tIns="45713" rIns="91425" bIns="45713"/>
          <a:lstStyle>
            <a:lvl1pPr>
              <a:defRPr>
                <a:solidFill>
                  <a:srgbClr val="000000"/>
                </a:solidFill>
              </a:defRPr>
            </a:lvl1pPr>
          </a:lstStyle>
          <a:p>
            <a:pPr>
              <a:defRPr/>
            </a:pPr>
            <a:fld id="{F21D402F-D5DA-284D-B4FF-73C2609C50C3}" type="slidenum">
              <a:rPr lang="en-US" altLang="zh-CHS"/>
              <a:pPr>
                <a:defRPr/>
              </a:pPr>
              <a:t>‹#›</a:t>
            </a:fld>
            <a:endParaRPr lang="en-US" altLang="zh-CHS"/>
          </a:p>
        </p:txBody>
      </p:sp>
    </p:spTree>
    <p:extLst>
      <p:ext uri="{BB962C8B-B14F-4D97-AF65-F5344CB8AC3E}">
        <p14:creationId xmlns:p14="http://schemas.microsoft.com/office/powerpoint/2010/main" val="3833890068"/>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a:prstGeom prst="rect">
            <a:avLst/>
          </a:prstGeom>
        </p:spPr>
        <p:txBody>
          <a:bodyPr lIns="91425" tIns="45713" rIns="91425" bIns="45713"/>
          <a:lstStyle>
            <a:lvl1pPr>
              <a:defRPr>
                <a:solidFill>
                  <a:srgbClr val="000000"/>
                </a:solidFill>
              </a:defRPr>
            </a:lvl1pPr>
          </a:lstStyle>
          <a:p>
            <a:pPr>
              <a:defRPr/>
            </a:pPr>
            <a:fld id="{F4EB0B0C-C702-7A45-B805-FF02D21D7DB8}" type="slidenum">
              <a:rPr lang="en-US" altLang="zh-CHS"/>
              <a:pPr>
                <a:defRPr/>
              </a:pPr>
              <a:t>‹#›</a:t>
            </a:fld>
            <a:endParaRPr lang="en-US" altLang="zh-CHS"/>
          </a:p>
        </p:txBody>
      </p:sp>
    </p:spTree>
    <p:extLst>
      <p:ext uri="{BB962C8B-B14F-4D97-AF65-F5344CB8AC3E}">
        <p14:creationId xmlns:p14="http://schemas.microsoft.com/office/powerpoint/2010/main" val="2185290973"/>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2B4FE79C-5B77-8E4F-97D5-0F5CF235AD86}"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488887031"/>
      </p:ext>
    </p:extLst>
  </p:cSld>
  <p:clrMapOvr>
    <a:masterClrMapping/>
  </p:clrMapOvr>
  <p:transition xmlns:p14="http://schemas.microsoft.com/office/powerpoint/2010/main"/>
</p:sldLayout>
</file>

<file path=ppt/slideLayouts/slideLayout14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19CC4FF-763A-074A-9337-2A0CC1FD60B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315731139"/>
      </p:ext>
    </p:extLst>
  </p:cSld>
  <p:clrMapOvr>
    <a:masterClrMapping/>
  </p:clrMapOvr>
  <p:transition xmlns:p14="http://schemas.microsoft.com/office/powerpoint/2010/main"/>
</p:sldLayout>
</file>

<file path=ppt/slideLayouts/slideLayout14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1F394A8F-B330-6D41-9B1C-5DF5402FCEE4}"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811965498"/>
      </p:ext>
    </p:extLst>
  </p:cSld>
  <p:clrMapOvr>
    <a:masterClrMapping/>
  </p:clrMapOvr>
  <p:transition xmlns:p14="http://schemas.microsoft.com/office/powerpoint/2010/main"/>
</p:sldLayout>
</file>

<file path=ppt/slideLayouts/slideLayout1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D5FE1A6B-52FE-7141-90DC-97693296956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011134052"/>
      </p:ext>
    </p:extLst>
  </p:cSld>
  <p:clrMapOvr>
    <a:masterClrMapping/>
  </p:clrMapOvr>
  <p:transition xmlns:p14="http://schemas.microsoft.com/office/powerpoint/2010/main"/>
</p:sldLayout>
</file>

<file path=ppt/slideLayouts/slideLayout1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4441FEBC-4622-204C-A239-A679029165D6}"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425294425"/>
      </p:ext>
    </p:extLst>
  </p:cSld>
  <p:clrMapOvr>
    <a:masterClrMapping/>
  </p:clrMapOvr>
  <p:transition xmlns:p14="http://schemas.microsoft.com/office/powerpoint/2010/main"/>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1676909"/>
      </p:ext>
    </p:extLst>
  </p:cSld>
  <p:clrMapOvr>
    <a:masterClrMapping/>
  </p:clrMapOvr>
  <p:transition xmlns:p14="http://schemas.microsoft.com/office/powerpoint/2010/main"/>
</p:sldLayout>
</file>

<file path=ppt/slideLayouts/slideLayout1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custDataLst>
              <p:tags r:id="rId1"/>
            </p:custDataLst>
          </p:nvPr>
        </p:nvSpPr>
        <p:spPr>
          <a:ln/>
        </p:spPr>
        <p:txBody>
          <a:bodyPr/>
          <a:lstStyle>
            <a:lvl1pPr>
              <a:defRPr/>
            </a:lvl1pPr>
          </a:lstStyle>
          <a:p>
            <a:pPr>
              <a:defRPr/>
            </a:pPr>
            <a:fld id="{1EC636A9-5909-8D4A-A73D-AB19A917759F}"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331272835"/>
      </p:ext>
    </p:extLst>
  </p:cSld>
  <p:clrMapOvr>
    <a:masterClrMapping/>
  </p:clrMapOvr>
  <p:transition xmlns:p14="http://schemas.microsoft.com/office/powerpoint/2010/main"/>
</p:sldLayout>
</file>

<file path=ppt/slideLayouts/slideLayout1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custDataLst>
              <p:tags r:id="rId1"/>
            </p:custDataLst>
          </p:nvPr>
        </p:nvSpPr>
        <p:spPr>
          <a:ln/>
        </p:spPr>
        <p:txBody>
          <a:bodyPr/>
          <a:lstStyle>
            <a:lvl1pPr>
              <a:defRPr/>
            </a:lvl1pPr>
          </a:lstStyle>
          <a:p>
            <a:pPr>
              <a:defRPr/>
            </a:pPr>
            <a:fld id="{B83DFE6E-657F-9348-8447-8F5F5C5D701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480388404"/>
      </p:ext>
    </p:extLst>
  </p:cSld>
  <p:clrMapOvr>
    <a:masterClrMapping/>
  </p:clrMapOvr>
  <p:transition xmlns:p14="http://schemas.microsoft.com/office/powerpoint/2010/main"/>
</p:sldLayout>
</file>

<file path=ppt/slideLayouts/slideLayout14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3A75E23D-61F3-6B47-B8F3-74B0DA5D76E9}"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649452688"/>
      </p:ext>
    </p:extLst>
  </p:cSld>
  <p:clrMapOvr>
    <a:masterClrMapping/>
  </p:clrMapOvr>
  <p:transition xmlns:p14="http://schemas.microsoft.com/office/powerpoint/2010/main"/>
</p:sldLayout>
</file>

<file path=ppt/slideLayouts/slideLayout14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09475372-8044-704E-8ADC-E153E659696E}"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777500723"/>
      </p:ext>
    </p:extLst>
  </p:cSld>
  <p:clrMapOvr>
    <a:masterClrMapping/>
  </p:clrMapOvr>
  <p:transition xmlns:p14="http://schemas.microsoft.com/office/powerpoint/2010/main"/>
</p:sldLayout>
</file>

<file path=ppt/slideLayouts/slideLayout14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69CA292C-5D3E-0A45-B8B2-6B906CBD132B}"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797224615"/>
      </p:ext>
    </p:extLst>
  </p:cSld>
  <p:clrMapOvr>
    <a:masterClrMapping/>
  </p:clrMapOvr>
  <p:transition xmlns:p14="http://schemas.microsoft.com/office/powerpoint/2010/main"/>
</p:sldLayout>
</file>

<file path=ppt/slideLayouts/slideLayout14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7D66B253-E8E5-A44C-A960-27B0F61398FA}"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785066770"/>
      </p:ext>
    </p:extLst>
  </p:cSld>
  <p:clrMapOvr>
    <a:masterClrMapping/>
  </p:clrMapOvr>
  <p:transition xmlns:p14="http://schemas.microsoft.com/office/powerpoint/2010/main"/>
</p:sldLayout>
</file>

<file path=ppt/slideLayouts/slideLayout149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7F1022BF-1125-DD47-BABC-9D144DF67FF9}" type="slidenum">
              <a:rPr lang="en-US"/>
              <a:pPr>
                <a:defRPr/>
              </a:pPr>
              <a:t>‹#›</a:t>
            </a:fld>
            <a:endParaRPr lang="en-US"/>
          </a:p>
        </p:txBody>
      </p:sp>
    </p:spTree>
    <p:extLst>
      <p:ext uri="{BB962C8B-B14F-4D97-AF65-F5344CB8AC3E}">
        <p14:creationId xmlns:p14="http://schemas.microsoft.com/office/powerpoint/2010/main" val="1163196681"/>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6" name="Footer Placeholder 5"/>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Slide Number Placeholder 6"/>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5327B8EB-3D2A-E34E-98B9-B6A93F509F15}" type="slidenum">
              <a:rPr lang="en-US"/>
              <a:pPr>
                <a:defRPr/>
              </a:pPr>
              <a:t>‹#›</a:t>
            </a:fld>
            <a:endParaRPr lang="en-US"/>
          </a:p>
        </p:txBody>
      </p:sp>
    </p:spTree>
    <p:extLst>
      <p:ext uri="{BB962C8B-B14F-4D97-AF65-F5344CB8AC3E}">
        <p14:creationId xmlns:p14="http://schemas.microsoft.com/office/powerpoint/2010/main" val="3681583090"/>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lvl1pPr>
          </a:lstStyle>
          <a:p>
            <a:pPr>
              <a:defRPr/>
            </a:pPr>
            <a:fld id="{316E1436-D979-5E4F-A85C-850B366A41CB}" type="slidenum">
              <a:rPr lang="en-US" altLang="zh-CHS"/>
              <a:pPr>
                <a:defRPr/>
              </a:pPr>
              <a:t>‹#›</a:t>
            </a:fld>
            <a:endParaRPr lang="en-US" altLang="zh-CHS"/>
          </a:p>
        </p:txBody>
      </p:sp>
    </p:spTree>
    <p:extLst>
      <p:ext uri="{BB962C8B-B14F-4D97-AF65-F5344CB8AC3E}">
        <p14:creationId xmlns:p14="http://schemas.microsoft.com/office/powerpoint/2010/main" val="2593197605"/>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p:spPr>
        <p:txBody>
          <a:bodyPr/>
          <a:lstStyle>
            <a:lvl1pPr>
              <a:defRPr/>
            </a:lvl1pPr>
          </a:lstStyle>
          <a:p>
            <a:pPr>
              <a:defRPr/>
            </a:pPr>
            <a:fld id="{391C17FC-1FF1-1942-908D-1BB30E69B860}" type="slidenum">
              <a:rPr lang="en-US" altLang="zh-CHS"/>
              <a:pPr>
                <a:defRPr/>
              </a:pPr>
              <a:t>‹#›</a:t>
            </a:fld>
            <a:endParaRPr lang="en-US" altLang="zh-CHS"/>
          </a:p>
        </p:txBody>
      </p:sp>
    </p:spTree>
    <p:extLst>
      <p:ext uri="{BB962C8B-B14F-4D97-AF65-F5344CB8AC3E}">
        <p14:creationId xmlns:p14="http://schemas.microsoft.com/office/powerpoint/2010/main" val="14480047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6"/>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2" y="1981216"/>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79229526"/>
      </p:ext>
    </p:extLst>
  </p:cSld>
  <p:clrMapOvr>
    <a:masterClrMapping/>
  </p:clrMapOvr>
  <p:transition xmlns:p14="http://schemas.microsoft.com/office/powerpoint/2010/main"/>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2268736698"/>
      </p:ext>
    </p:extLst>
  </p:cSld>
  <p:clrMapOvr>
    <a:masterClrMapping/>
  </p:clrMapOvr>
  <p:transition xmlns:p14="http://schemas.microsoft.com/office/powerpoint/2010/main"/>
</p:sldLayout>
</file>

<file path=ppt/slideLayouts/slideLayout1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lIns="91425" tIns="45713" rIns="91425" bIns="45713"/>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lIns="91425" tIns="45713" rIns="91425" bIns="45713"/>
          <a:lstStyle>
            <a:lvl1pPr marL="0" indent="0" algn="ctr">
              <a:buNone/>
              <a:defRPr>
                <a:solidFill>
                  <a:schemeClr val="tx1">
                    <a:tint val="75000"/>
                  </a:schemeClr>
                </a:solidFill>
              </a:defRPr>
            </a:lvl1pPr>
            <a:lvl2pPr marL="457127" indent="0" algn="ctr">
              <a:buNone/>
              <a:defRPr>
                <a:solidFill>
                  <a:schemeClr val="tx1">
                    <a:tint val="75000"/>
                  </a:schemeClr>
                </a:solidFill>
              </a:defRPr>
            </a:lvl2pPr>
            <a:lvl3pPr marL="914254" indent="0" algn="ctr">
              <a:buNone/>
              <a:defRPr>
                <a:solidFill>
                  <a:schemeClr val="tx1">
                    <a:tint val="75000"/>
                  </a:schemeClr>
                </a:solidFill>
              </a:defRPr>
            </a:lvl3pPr>
            <a:lvl4pPr marL="1371381" indent="0" algn="ctr">
              <a:buNone/>
              <a:defRPr>
                <a:solidFill>
                  <a:schemeClr val="tx1">
                    <a:tint val="75000"/>
                  </a:schemeClr>
                </a:solidFill>
              </a:defRPr>
            </a:lvl4pPr>
            <a:lvl5pPr marL="1828507" indent="0" algn="ctr">
              <a:buNone/>
              <a:defRPr>
                <a:solidFill>
                  <a:schemeClr val="tx1">
                    <a:tint val="75000"/>
                  </a:schemeClr>
                </a:solidFill>
              </a:defRPr>
            </a:lvl5pPr>
            <a:lvl6pPr marL="2285634" indent="0" algn="ctr">
              <a:buNone/>
              <a:defRPr>
                <a:solidFill>
                  <a:schemeClr val="tx1">
                    <a:tint val="75000"/>
                  </a:schemeClr>
                </a:solidFill>
              </a:defRPr>
            </a:lvl6pPr>
            <a:lvl7pPr marL="2742761" indent="0" algn="ctr">
              <a:buNone/>
              <a:defRPr>
                <a:solidFill>
                  <a:schemeClr val="tx1">
                    <a:tint val="75000"/>
                  </a:schemeClr>
                </a:solidFill>
              </a:defRPr>
            </a:lvl7pPr>
            <a:lvl8pPr marL="3199888" indent="0" algn="ctr">
              <a:buNone/>
              <a:defRPr>
                <a:solidFill>
                  <a:schemeClr val="tx1">
                    <a:tint val="75000"/>
                  </a:schemeClr>
                </a:solidFill>
              </a:defRPr>
            </a:lvl8pPr>
            <a:lvl9pPr marL="365701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ADFB7FD-0EA3-2D43-BE57-6A06E1A8DC83}" type="slidenum">
              <a:rPr lang="en-US"/>
              <a:pPr>
                <a:defRPr/>
              </a:pPr>
              <a:t>‹#›</a:t>
            </a:fld>
            <a:endParaRPr lang="en-US"/>
          </a:p>
        </p:txBody>
      </p:sp>
    </p:spTree>
    <p:extLst>
      <p:ext uri="{BB962C8B-B14F-4D97-AF65-F5344CB8AC3E}">
        <p14:creationId xmlns:p14="http://schemas.microsoft.com/office/powerpoint/2010/main" val="3158958160"/>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Content Placeholder 2"/>
          <p:cNvSpPr>
            <a:spLocks noGrp="1"/>
          </p:cNvSpPr>
          <p:nvPr>
            <p:ph idx="1"/>
          </p:nvPr>
        </p:nvSpPr>
        <p:spPr>
          <a:xfrm>
            <a:off x="457200" y="1600201"/>
            <a:ext cx="8229600" cy="4525963"/>
          </a:xfrm>
          <a:prstGeom prst="rect">
            <a:avLst/>
          </a:prstGeom>
        </p:spPr>
        <p:txBody>
          <a:bodyPr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77CF512-0EC7-A74B-B178-5F90A75368D2}" type="slidenum">
              <a:rPr lang="en-US"/>
              <a:pPr>
                <a:defRPr/>
              </a:pPr>
              <a:t>‹#›</a:t>
            </a:fld>
            <a:endParaRPr lang="en-US"/>
          </a:p>
        </p:txBody>
      </p:sp>
    </p:spTree>
    <p:extLst>
      <p:ext uri="{BB962C8B-B14F-4D97-AF65-F5344CB8AC3E}">
        <p14:creationId xmlns:p14="http://schemas.microsoft.com/office/powerpoint/2010/main" val="2736149308"/>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lIns="91425" tIns="45713" rIns="91425" bIns="45713"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a:prstGeom prst="rect">
            <a:avLst/>
          </a:prstGeom>
        </p:spPr>
        <p:txBody>
          <a:bodyPr lIns="91425" tIns="45713" rIns="91425" bIns="45713" anchor="b"/>
          <a:lstStyle>
            <a:lvl1pPr marL="0" indent="0">
              <a:buNone/>
              <a:defRPr sz="2000">
                <a:solidFill>
                  <a:schemeClr val="tx1">
                    <a:tint val="75000"/>
                  </a:schemeClr>
                </a:solidFill>
              </a:defRPr>
            </a:lvl1pPr>
            <a:lvl2pPr marL="457127" indent="0">
              <a:buNone/>
              <a:defRPr sz="1800">
                <a:solidFill>
                  <a:schemeClr val="tx1">
                    <a:tint val="75000"/>
                  </a:schemeClr>
                </a:solidFill>
              </a:defRPr>
            </a:lvl2pPr>
            <a:lvl3pPr marL="914254" indent="0">
              <a:buNone/>
              <a:defRPr sz="1600">
                <a:solidFill>
                  <a:schemeClr val="tx1">
                    <a:tint val="75000"/>
                  </a:schemeClr>
                </a:solidFill>
              </a:defRPr>
            </a:lvl3pPr>
            <a:lvl4pPr marL="1371381" indent="0">
              <a:buNone/>
              <a:defRPr sz="1400">
                <a:solidFill>
                  <a:schemeClr val="tx1">
                    <a:tint val="75000"/>
                  </a:schemeClr>
                </a:solidFill>
              </a:defRPr>
            </a:lvl4pPr>
            <a:lvl5pPr marL="1828507" indent="0">
              <a:buNone/>
              <a:defRPr sz="1400">
                <a:solidFill>
                  <a:schemeClr val="tx1">
                    <a:tint val="75000"/>
                  </a:schemeClr>
                </a:solidFill>
              </a:defRPr>
            </a:lvl5pPr>
            <a:lvl6pPr marL="2285634" indent="0">
              <a:buNone/>
              <a:defRPr sz="1400">
                <a:solidFill>
                  <a:schemeClr val="tx1">
                    <a:tint val="75000"/>
                  </a:schemeClr>
                </a:solidFill>
              </a:defRPr>
            </a:lvl6pPr>
            <a:lvl7pPr marL="2742761" indent="0">
              <a:buNone/>
              <a:defRPr sz="1400">
                <a:solidFill>
                  <a:schemeClr val="tx1">
                    <a:tint val="75000"/>
                  </a:schemeClr>
                </a:solidFill>
              </a:defRPr>
            </a:lvl7pPr>
            <a:lvl8pPr marL="3199888" indent="0">
              <a:buNone/>
              <a:defRPr sz="1400">
                <a:solidFill>
                  <a:schemeClr val="tx1">
                    <a:tint val="75000"/>
                  </a:schemeClr>
                </a:solidFill>
              </a:defRPr>
            </a:lvl8pPr>
            <a:lvl9pPr marL="365701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B117A16C-69BF-1C43-B75D-1B10EF42D319}" type="slidenum">
              <a:rPr lang="en-US"/>
              <a:pPr>
                <a:defRPr/>
              </a:pPr>
              <a:t>‹#›</a:t>
            </a:fld>
            <a:endParaRPr lang="en-US"/>
          </a:p>
        </p:txBody>
      </p:sp>
    </p:spTree>
    <p:extLst>
      <p:ext uri="{BB962C8B-B14F-4D97-AF65-F5344CB8AC3E}">
        <p14:creationId xmlns:p14="http://schemas.microsoft.com/office/powerpoint/2010/main" val="2408040425"/>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a:prstGeom prst="rect">
            <a:avLst/>
          </a:prstGeom>
        </p:spPr>
        <p:txBody>
          <a:bodyPr lIns="91425" tIns="45713" rIns="91425" bIns="45713"/>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a:prstGeom prst="rect">
            <a:avLst/>
          </a:prstGeom>
        </p:spPr>
        <p:txBody>
          <a:bodyPr lIns="91425" tIns="45713" rIns="91425" bIns="45713"/>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A1DE29E7-15EA-E040-A015-41CB357B6E9E}" type="slidenum">
              <a:rPr lang="en-US"/>
              <a:pPr>
                <a:defRPr/>
              </a:pPr>
              <a:t>‹#›</a:t>
            </a:fld>
            <a:endParaRPr lang="en-US"/>
          </a:p>
        </p:txBody>
      </p:sp>
    </p:spTree>
    <p:extLst>
      <p:ext uri="{BB962C8B-B14F-4D97-AF65-F5344CB8AC3E}">
        <p14:creationId xmlns:p14="http://schemas.microsoft.com/office/powerpoint/2010/main" val="4135322664"/>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lIns="91425" tIns="45713" rIns="91425" bIns="45713"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25" tIns="45713" rIns="91425" bIns="45713"/>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lIns="91425" tIns="45713" rIns="91425" bIns="45713"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lIns="91425" tIns="45713" rIns="91425" bIns="45713"/>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8" name="Footer Placeholder 7"/>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48DA385-2535-0940-90C6-AF19905C9D46}" type="slidenum">
              <a:rPr lang="en-US"/>
              <a:pPr>
                <a:defRPr/>
              </a:pPr>
              <a:t>‹#›</a:t>
            </a:fld>
            <a:endParaRPr lang="en-US"/>
          </a:p>
        </p:txBody>
      </p:sp>
    </p:spTree>
    <p:extLst>
      <p:ext uri="{BB962C8B-B14F-4D97-AF65-F5344CB8AC3E}">
        <p14:creationId xmlns:p14="http://schemas.microsoft.com/office/powerpoint/2010/main" val="1880867340"/>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4" name="Footer Placeholder 3"/>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9D8D199-8F7C-3C42-8E66-3E2A6E866B2C}" type="slidenum">
              <a:rPr lang="en-US"/>
              <a:pPr>
                <a:defRPr/>
              </a:pPr>
              <a:t>‹#›</a:t>
            </a:fld>
            <a:endParaRPr lang="en-US"/>
          </a:p>
        </p:txBody>
      </p:sp>
    </p:spTree>
    <p:extLst>
      <p:ext uri="{BB962C8B-B14F-4D97-AF65-F5344CB8AC3E}">
        <p14:creationId xmlns:p14="http://schemas.microsoft.com/office/powerpoint/2010/main" val="1543214952"/>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3" name="Footer Placeholder 2"/>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0B95295-A54F-CA47-8CED-2A6447DD2E42}" type="slidenum">
              <a:rPr lang="en-US"/>
              <a:pPr>
                <a:defRPr/>
              </a:pPr>
              <a:t>‹#›</a:t>
            </a:fld>
            <a:endParaRPr lang="en-US"/>
          </a:p>
        </p:txBody>
      </p:sp>
    </p:spTree>
    <p:extLst>
      <p:ext uri="{BB962C8B-B14F-4D97-AF65-F5344CB8AC3E}">
        <p14:creationId xmlns:p14="http://schemas.microsoft.com/office/powerpoint/2010/main" val="188849921"/>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a:prstGeom prst="rect">
            <a:avLst/>
          </a:prstGeom>
        </p:spPr>
        <p:txBody>
          <a:bodyPr lIns="91425" tIns="45713" rIns="91425" bIns="45713"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a:prstGeom prst="rect">
            <a:avLst/>
          </a:prstGeom>
        </p:spPr>
        <p:txBody>
          <a:bodyPr lIns="91425" tIns="45713" rIns="91425" bIns="45713"/>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a:prstGeom prst="rect">
            <a:avLst/>
          </a:prstGeom>
        </p:spPr>
        <p:txBody>
          <a:bodyPr lIns="91425" tIns="45713" rIns="91425" bIns="45713"/>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023EBFD-7CCD-0B49-A62D-B2D895132FB8}" type="slidenum">
              <a:rPr lang="en-US"/>
              <a:pPr>
                <a:defRPr/>
              </a:pPr>
              <a:t>‹#›</a:t>
            </a:fld>
            <a:endParaRPr lang="en-US"/>
          </a:p>
        </p:txBody>
      </p:sp>
    </p:spTree>
    <p:extLst>
      <p:ext uri="{BB962C8B-B14F-4D97-AF65-F5344CB8AC3E}">
        <p14:creationId xmlns:p14="http://schemas.microsoft.com/office/powerpoint/2010/main" val="579382611"/>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lIns="91425" tIns="45713" rIns="91425" bIns="45713"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lIns="91425" tIns="45713" rIns="91425" bIns="45713"/>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lIns="91425" tIns="45713" rIns="91425" bIns="45713"/>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F00A1AF6-D1DD-884E-9E9A-C813709A4BD1}" type="slidenum">
              <a:rPr lang="en-US"/>
              <a:pPr>
                <a:defRPr/>
              </a:pPr>
              <a:t>‹#›</a:t>
            </a:fld>
            <a:endParaRPr lang="en-US"/>
          </a:p>
        </p:txBody>
      </p:sp>
    </p:spTree>
    <p:extLst>
      <p:ext uri="{BB962C8B-B14F-4D97-AF65-F5344CB8AC3E}">
        <p14:creationId xmlns:p14="http://schemas.microsoft.com/office/powerpoint/2010/main" val="2837113961"/>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1"/>
            <a:ext cx="8229600" cy="4525963"/>
          </a:xfrm>
          <a:prstGeom prst="rect">
            <a:avLst/>
          </a:prstGeom>
        </p:spPr>
        <p:txBody>
          <a:bodyPr vert="eaVert"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F5FBFD2-62C0-364C-BC33-DD7E898962C0}" type="slidenum">
              <a:rPr lang="en-US"/>
              <a:pPr>
                <a:defRPr/>
              </a:pPr>
              <a:t>‹#›</a:t>
            </a:fld>
            <a:endParaRPr lang="en-US"/>
          </a:p>
        </p:txBody>
      </p:sp>
    </p:spTree>
    <p:extLst>
      <p:ext uri="{BB962C8B-B14F-4D97-AF65-F5344CB8AC3E}">
        <p14:creationId xmlns:p14="http://schemas.microsoft.com/office/powerpoint/2010/main" val="27325717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849869596"/>
      </p:ext>
    </p:extLst>
  </p:cSld>
  <p:clrMapOvr>
    <a:masterClrMapping/>
  </p:clrMapOvr>
  <p:transition xmlns:p14="http://schemas.microsoft.com/office/powerpoint/2010/main"/>
</p:sldLayout>
</file>

<file path=ppt/slideLayouts/slideLayout1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a:prstGeom prst="rect">
            <a:avLst/>
          </a:prstGeom>
        </p:spPr>
        <p:txBody>
          <a:bodyPr vert="eaVert" lIns="91425" tIns="45713" rIns="91425" bIns="45713"/>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a:prstGeom prst="rect">
            <a:avLst/>
          </a:prstGeom>
        </p:spPr>
        <p:txBody>
          <a:bodyPr vert="eaVert"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212240B-337E-A142-B922-9284C93689D8}" type="slidenum">
              <a:rPr lang="en-US"/>
              <a:pPr>
                <a:defRPr/>
              </a:pPr>
              <a:t>‹#›</a:t>
            </a:fld>
            <a:endParaRPr lang="en-US"/>
          </a:p>
        </p:txBody>
      </p:sp>
    </p:spTree>
    <p:extLst>
      <p:ext uri="{BB962C8B-B14F-4D97-AF65-F5344CB8AC3E}">
        <p14:creationId xmlns:p14="http://schemas.microsoft.com/office/powerpoint/2010/main" val="626584511"/>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A36C1B07-920C-8044-AC79-0AD4F74654A0}" type="slidenum">
              <a:rPr lang="en-US"/>
              <a:pPr>
                <a:defRPr/>
              </a:pPr>
              <a:t>‹#›</a:t>
            </a:fld>
            <a:endParaRPr lang="en-US"/>
          </a:p>
        </p:txBody>
      </p:sp>
    </p:spTree>
    <p:extLst>
      <p:ext uri="{BB962C8B-B14F-4D97-AF65-F5344CB8AC3E}">
        <p14:creationId xmlns:p14="http://schemas.microsoft.com/office/powerpoint/2010/main" val="3872294349"/>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BFAEA237-A6FF-0E45-BC7E-20EBC68D5118}" type="slidenum">
              <a:rPr lang="en-US"/>
              <a:pPr>
                <a:defRPr/>
              </a:pPr>
              <a:t>‹#›</a:t>
            </a:fld>
            <a:endParaRPr lang="en-US"/>
          </a:p>
        </p:txBody>
      </p:sp>
    </p:spTree>
    <p:extLst>
      <p:ext uri="{BB962C8B-B14F-4D97-AF65-F5344CB8AC3E}">
        <p14:creationId xmlns:p14="http://schemas.microsoft.com/office/powerpoint/2010/main" val="3477658052"/>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2A2BD605-9C6A-3F44-9C39-79A494067532}" type="slidenum">
              <a:rPr lang="en-US"/>
              <a:pPr>
                <a:defRPr/>
              </a:pPr>
              <a:t>‹#›</a:t>
            </a:fld>
            <a:endParaRPr lang="en-US"/>
          </a:p>
        </p:txBody>
      </p:sp>
    </p:spTree>
    <p:extLst>
      <p:ext uri="{BB962C8B-B14F-4D97-AF65-F5344CB8AC3E}">
        <p14:creationId xmlns:p14="http://schemas.microsoft.com/office/powerpoint/2010/main" val="3903093237"/>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6A75D554-AB7F-5D44-BB5B-98C31A6937C1}" type="slidenum">
              <a:rPr lang="en-US"/>
              <a:pPr>
                <a:defRPr/>
              </a:pPr>
              <a:t>‹#›</a:t>
            </a:fld>
            <a:endParaRPr lang="en-US"/>
          </a:p>
        </p:txBody>
      </p:sp>
    </p:spTree>
    <p:extLst>
      <p:ext uri="{BB962C8B-B14F-4D97-AF65-F5344CB8AC3E}">
        <p14:creationId xmlns:p14="http://schemas.microsoft.com/office/powerpoint/2010/main" val="743086856"/>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8" name="Footer Placeholder 7"/>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eaLnBrk="1" hangingPunct="1">
              <a:defRPr b="1"/>
            </a:lvl1pPr>
          </a:lstStyle>
          <a:p>
            <a:pPr>
              <a:defRPr/>
            </a:pPr>
            <a:fld id="{3CFDA3A3-1992-3B46-9B00-0AAEE85D4F8A}" type="slidenum">
              <a:rPr lang="en-US"/>
              <a:pPr>
                <a:defRPr/>
              </a:pPr>
              <a:t>‹#›</a:t>
            </a:fld>
            <a:endParaRPr lang="en-US"/>
          </a:p>
        </p:txBody>
      </p:sp>
    </p:spTree>
    <p:extLst>
      <p:ext uri="{BB962C8B-B14F-4D97-AF65-F5344CB8AC3E}">
        <p14:creationId xmlns:p14="http://schemas.microsoft.com/office/powerpoint/2010/main" val="4263556392"/>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4" name="Footer Placeholder 3"/>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eaLnBrk="1" hangingPunct="1">
              <a:defRPr b="1"/>
            </a:lvl1pPr>
          </a:lstStyle>
          <a:p>
            <a:pPr>
              <a:defRPr/>
            </a:pPr>
            <a:fld id="{EDF668B4-7C98-3048-B1B1-2716AB603F75}" type="slidenum">
              <a:rPr lang="en-US"/>
              <a:pPr>
                <a:defRPr/>
              </a:pPr>
              <a:t>‹#›</a:t>
            </a:fld>
            <a:endParaRPr lang="en-US"/>
          </a:p>
        </p:txBody>
      </p:sp>
    </p:spTree>
    <p:extLst>
      <p:ext uri="{BB962C8B-B14F-4D97-AF65-F5344CB8AC3E}">
        <p14:creationId xmlns:p14="http://schemas.microsoft.com/office/powerpoint/2010/main" val="1139159370"/>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3" name="Footer Placeholder 2"/>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eaLnBrk="1" hangingPunct="1">
              <a:defRPr b="1"/>
            </a:lvl1pPr>
          </a:lstStyle>
          <a:p>
            <a:pPr>
              <a:defRPr/>
            </a:pPr>
            <a:fld id="{B5D3E578-29C5-6C43-80C2-C71E6A4262D2}" type="slidenum">
              <a:rPr lang="en-US"/>
              <a:pPr>
                <a:defRPr/>
              </a:pPr>
              <a:t>‹#›</a:t>
            </a:fld>
            <a:endParaRPr lang="en-US"/>
          </a:p>
        </p:txBody>
      </p:sp>
    </p:spTree>
    <p:extLst>
      <p:ext uri="{BB962C8B-B14F-4D97-AF65-F5344CB8AC3E}">
        <p14:creationId xmlns:p14="http://schemas.microsoft.com/office/powerpoint/2010/main" val="1026602297"/>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817BCB4D-70FE-9E44-AF70-1D7016DBFDEC}" type="slidenum">
              <a:rPr lang="en-US"/>
              <a:pPr>
                <a:defRPr/>
              </a:pPr>
              <a:t>‹#›</a:t>
            </a:fld>
            <a:endParaRPr lang="en-US"/>
          </a:p>
        </p:txBody>
      </p:sp>
    </p:spTree>
    <p:extLst>
      <p:ext uri="{BB962C8B-B14F-4D97-AF65-F5344CB8AC3E}">
        <p14:creationId xmlns:p14="http://schemas.microsoft.com/office/powerpoint/2010/main" val="3671317415"/>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79FA9F06-D5FD-7144-8AED-FB48AFA40D78}" type="slidenum">
              <a:rPr lang="en-US"/>
              <a:pPr>
                <a:defRPr/>
              </a:pPr>
              <a:t>‹#›</a:t>
            </a:fld>
            <a:endParaRPr lang="en-US"/>
          </a:p>
        </p:txBody>
      </p:sp>
    </p:spTree>
    <p:extLst>
      <p:ext uri="{BB962C8B-B14F-4D97-AF65-F5344CB8AC3E}">
        <p14:creationId xmlns:p14="http://schemas.microsoft.com/office/powerpoint/2010/main" val="139541778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84432239"/>
      </p:ext>
    </p:extLst>
  </p:cSld>
  <p:clrMapOvr>
    <a:masterClrMapping/>
  </p:clrMapOvr>
  <p:transition xmlns:p14="http://schemas.microsoft.com/office/powerpoint/2010/main"/>
</p:sldLayout>
</file>

<file path=ppt/slideLayouts/slideLayout1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F33D6C22-06B4-1746-A02A-CBF4EF7AEECD}" type="slidenum">
              <a:rPr lang="en-US"/>
              <a:pPr>
                <a:defRPr/>
              </a:pPr>
              <a:t>‹#›</a:t>
            </a:fld>
            <a:endParaRPr lang="en-US"/>
          </a:p>
        </p:txBody>
      </p:sp>
    </p:spTree>
    <p:extLst>
      <p:ext uri="{BB962C8B-B14F-4D97-AF65-F5344CB8AC3E}">
        <p14:creationId xmlns:p14="http://schemas.microsoft.com/office/powerpoint/2010/main" val="3899942107"/>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6E6CCC66-FBD5-9045-BEAF-1C574B0A6600}" type="slidenum">
              <a:rPr lang="en-US"/>
              <a:pPr>
                <a:defRPr/>
              </a:pPr>
              <a:t>‹#›</a:t>
            </a:fld>
            <a:endParaRPr lang="en-US"/>
          </a:p>
        </p:txBody>
      </p:sp>
    </p:spTree>
    <p:extLst>
      <p:ext uri="{BB962C8B-B14F-4D97-AF65-F5344CB8AC3E}">
        <p14:creationId xmlns:p14="http://schemas.microsoft.com/office/powerpoint/2010/main" val="868986990"/>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8407075-BF9E-FF4D-A0C2-FE9F0E85D409}" type="slidenum">
              <a:rPr lang="en-US"/>
              <a:pPr>
                <a:defRPr/>
              </a:pPr>
              <a:t>‹#›</a:t>
            </a:fld>
            <a:endParaRPr lang="en-US"/>
          </a:p>
        </p:txBody>
      </p:sp>
    </p:spTree>
    <p:extLst>
      <p:ext uri="{BB962C8B-B14F-4D97-AF65-F5344CB8AC3E}">
        <p14:creationId xmlns:p14="http://schemas.microsoft.com/office/powerpoint/2010/main" val="3409500325"/>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77701F4C-4ECA-6A41-92D7-BE399F72E94B}" type="slidenum">
              <a:rPr lang="en-US"/>
              <a:pPr>
                <a:defRPr/>
              </a:pPr>
              <a:t>‹#›</a:t>
            </a:fld>
            <a:endParaRPr lang="en-US"/>
          </a:p>
        </p:txBody>
      </p:sp>
    </p:spTree>
    <p:extLst>
      <p:ext uri="{BB962C8B-B14F-4D97-AF65-F5344CB8AC3E}">
        <p14:creationId xmlns:p14="http://schemas.microsoft.com/office/powerpoint/2010/main" val="1778155964"/>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213A18B-FF9F-7E41-B31A-A8A616D22B0B}" type="slidenum">
              <a:rPr lang="en-US"/>
              <a:pPr>
                <a:defRPr/>
              </a:pPr>
              <a:t>‹#›</a:t>
            </a:fld>
            <a:endParaRPr lang="en-US"/>
          </a:p>
        </p:txBody>
      </p:sp>
    </p:spTree>
    <p:extLst>
      <p:ext uri="{BB962C8B-B14F-4D97-AF65-F5344CB8AC3E}">
        <p14:creationId xmlns:p14="http://schemas.microsoft.com/office/powerpoint/2010/main" val="1528808030"/>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31E5308-A6D2-A94D-9D4B-96C98243EC8C}" type="slidenum">
              <a:rPr lang="en-US"/>
              <a:pPr>
                <a:defRPr/>
              </a:pPr>
              <a:t>‹#›</a:t>
            </a:fld>
            <a:endParaRPr lang="en-US"/>
          </a:p>
        </p:txBody>
      </p:sp>
    </p:spTree>
    <p:extLst>
      <p:ext uri="{BB962C8B-B14F-4D97-AF65-F5344CB8AC3E}">
        <p14:creationId xmlns:p14="http://schemas.microsoft.com/office/powerpoint/2010/main" val="2011708339"/>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8" name="Footer Placeholder 7"/>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90B1353-BE31-5349-B608-C3A51E381A95}" type="slidenum">
              <a:rPr lang="en-US"/>
              <a:pPr>
                <a:defRPr/>
              </a:pPr>
              <a:t>‹#›</a:t>
            </a:fld>
            <a:endParaRPr lang="en-US"/>
          </a:p>
        </p:txBody>
      </p:sp>
    </p:spTree>
    <p:extLst>
      <p:ext uri="{BB962C8B-B14F-4D97-AF65-F5344CB8AC3E}">
        <p14:creationId xmlns:p14="http://schemas.microsoft.com/office/powerpoint/2010/main" val="688777147"/>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4" name="Footer Placeholder 3"/>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ED3E7BB-2168-0F48-826D-5E8BC2C401EF}" type="slidenum">
              <a:rPr lang="en-US"/>
              <a:pPr>
                <a:defRPr/>
              </a:pPr>
              <a:t>‹#›</a:t>
            </a:fld>
            <a:endParaRPr lang="en-US"/>
          </a:p>
        </p:txBody>
      </p:sp>
    </p:spTree>
    <p:extLst>
      <p:ext uri="{BB962C8B-B14F-4D97-AF65-F5344CB8AC3E}">
        <p14:creationId xmlns:p14="http://schemas.microsoft.com/office/powerpoint/2010/main" val="4091203872"/>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3" name="Footer Placeholder 2"/>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FC93C5C-D72B-4241-9AB4-3F7911945A2B}" type="slidenum">
              <a:rPr lang="en-US"/>
              <a:pPr>
                <a:defRPr/>
              </a:pPr>
              <a:t>‹#›</a:t>
            </a:fld>
            <a:endParaRPr lang="en-US"/>
          </a:p>
        </p:txBody>
      </p:sp>
    </p:spTree>
    <p:extLst>
      <p:ext uri="{BB962C8B-B14F-4D97-AF65-F5344CB8AC3E}">
        <p14:creationId xmlns:p14="http://schemas.microsoft.com/office/powerpoint/2010/main" val="3614991075"/>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AD001F7-94B8-7241-B378-4B8605775857}" type="slidenum">
              <a:rPr lang="en-US"/>
              <a:pPr>
                <a:defRPr/>
              </a:pPr>
              <a:t>‹#›</a:t>
            </a:fld>
            <a:endParaRPr lang="en-US"/>
          </a:p>
        </p:txBody>
      </p:sp>
    </p:spTree>
    <p:extLst>
      <p:ext uri="{BB962C8B-B14F-4D97-AF65-F5344CB8AC3E}">
        <p14:creationId xmlns:p14="http://schemas.microsoft.com/office/powerpoint/2010/main" val="253203146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85025124"/>
      </p:ext>
    </p:extLst>
  </p:cSld>
  <p:clrMapOvr>
    <a:masterClrMapping/>
  </p:clrMapOvr>
  <p:transition xmlns:p14="http://schemas.microsoft.com/office/powerpoint/2010/main"/>
</p:sldLayout>
</file>

<file path=ppt/slideLayouts/slideLayout1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281C9D7-50DA-4942-8431-17024632BF40}" type="slidenum">
              <a:rPr lang="en-US"/>
              <a:pPr>
                <a:defRPr/>
              </a:pPr>
              <a:t>‹#›</a:t>
            </a:fld>
            <a:endParaRPr lang="en-US"/>
          </a:p>
        </p:txBody>
      </p:sp>
    </p:spTree>
    <p:extLst>
      <p:ext uri="{BB962C8B-B14F-4D97-AF65-F5344CB8AC3E}">
        <p14:creationId xmlns:p14="http://schemas.microsoft.com/office/powerpoint/2010/main" val="1873706874"/>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1EC6216-1727-D542-9E65-2A48DD5C6D79}" type="slidenum">
              <a:rPr lang="en-US"/>
              <a:pPr>
                <a:defRPr/>
              </a:pPr>
              <a:t>‹#›</a:t>
            </a:fld>
            <a:endParaRPr lang="en-US"/>
          </a:p>
        </p:txBody>
      </p:sp>
    </p:spTree>
    <p:extLst>
      <p:ext uri="{BB962C8B-B14F-4D97-AF65-F5344CB8AC3E}">
        <p14:creationId xmlns:p14="http://schemas.microsoft.com/office/powerpoint/2010/main" val="737046138"/>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C6F7451-ECB3-4E4E-9338-1251C73AEC8E}" type="slidenum">
              <a:rPr lang="en-US"/>
              <a:pPr>
                <a:defRPr/>
              </a:pPr>
              <a:t>‹#›</a:t>
            </a:fld>
            <a:endParaRPr lang="en-US"/>
          </a:p>
        </p:txBody>
      </p:sp>
    </p:spTree>
    <p:extLst>
      <p:ext uri="{BB962C8B-B14F-4D97-AF65-F5344CB8AC3E}">
        <p14:creationId xmlns:p14="http://schemas.microsoft.com/office/powerpoint/2010/main" val="1457030115"/>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80ACA4E3-6457-5748-916E-7DC2270D46FA}" type="slidenum">
              <a:rPr lang="en-US"/>
              <a:pPr>
                <a:defRPr/>
              </a:pPr>
              <a:t>‹#›</a:t>
            </a:fld>
            <a:r>
              <a:rPr lang="en-US"/>
              <a:t>   (c) Mark Gerstein, 2002, Yale, bioinfo.mbb.yale.edu</a:t>
            </a:r>
          </a:p>
        </p:txBody>
      </p:sp>
    </p:spTree>
    <p:extLst>
      <p:ext uri="{BB962C8B-B14F-4D97-AF65-F5344CB8AC3E}">
        <p14:creationId xmlns:p14="http://schemas.microsoft.com/office/powerpoint/2010/main" val="2100189458"/>
      </p:ext>
    </p:extLst>
  </p:cSld>
  <p:clrMapOvr>
    <a:masterClrMapping/>
  </p:clrMapOvr>
  <p:transition xmlns:p14="http://schemas.microsoft.com/office/powerpoint/2010/main"/>
</p:sldLayout>
</file>

<file path=ppt/slideLayouts/slideLayout1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7F65A7A1-592E-FE4E-B453-1FD00F851C8C}" type="slidenum">
              <a:rPr lang="en-US"/>
              <a:pPr>
                <a:defRPr/>
              </a:pPr>
              <a:t>‹#›</a:t>
            </a:fld>
            <a:r>
              <a:rPr lang="en-US"/>
              <a:t>   (c) Mark Gerstein, 2002, Yale, bioinfo.mbb.yale.edu</a:t>
            </a:r>
          </a:p>
        </p:txBody>
      </p:sp>
    </p:spTree>
    <p:extLst>
      <p:ext uri="{BB962C8B-B14F-4D97-AF65-F5344CB8AC3E}">
        <p14:creationId xmlns:p14="http://schemas.microsoft.com/office/powerpoint/2010/main" val="3404518661"/>
      </p:ext>
    </p:extLst>
  </p:cSld>
  <p:clrMapOvr>
    <a:masterClrMapping/>
  </p:clrMapOvr>
  <p:transition xmlns:p14="http://schemas.microsoft.com/office/powerpoint/2010/main"/>
</p:sldLayout>
</file>

<file path=ppt/slideLayouts/slideLayout1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28E844E9-EE2F-EF49-A245-EA2E7023A5E7}" type="slidenum">
              <a:rPr lang="en-US"/>
              <a:pPr>
                <a:defRPr/>
              </a:pPr>
              <a:t>‹#›</a:t>
            </a:fld>
            <a:r>
              <a:rPr lang="en-US"/>
              <a:t>   (c) Mark Gerstein, 2002, Yale, bioinfo.mbb.yale.edu</a:t>
            </a:r>
          </a:p>
        </p:txBody>
      </p:sp>
    </p:spTree>
    <p:extLst>
      <p:ext uri="{BB962C8B-B14F-4D97-AF65-F5344CB8AC3E}">
        <p14:creationId xmlns:p14="http://schemas.microsoft.com/office/powerpoint/2010/main" val="2930182140"/>
      </p:ext>
    </p:extLst>
  </p:cSld>
  <p:clrMapOvr>
    <a:masterClrMapping/>
  </p:clrMapOvr>
  <p:transition xmlns:p14="http://schemas.microsoft.com/office/powerpoint/2010/main"/>
</p:sldLayout>
</file>

<file path=ppt/slideLayouts/slideLayout1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B9A2C6A5-4250-9B4A-B01D-0805D91944CE}" type="slidenum">
              <a:rPr lang="en-US"/>
              <a:pPr>
                <a:defRPr/>
              </a:pPr>
              <a:t>‹#›</a:t>
            </a:fld>
            <a:r>
              <a:rPr lang="en-US"/>
              <a:t>   (c) Mark Gerstein, 2002, Yale, bioinfo.mbb.yale.edu</a:t>
            </a:r>
          </a:p>
        </p:txBody>
      </p:sp>
    </p:spTree>
    <p:extLst>
      <p:ext uri="{BB962C8B-B14F-4D97-AF65-F5344CB8AC3E}">
        <p14:creationId xmlns:p14="http://schemas.microsoft.com/office/powerpoint/2010/main" val="676222916"/>
      </p:ext>
    </p:extLst>
  </p:cSld>
  <p:clrMapOvr>
    <a:masterClrMapping/>
  </p:clrMapOvr>
  <p:transition xmlns:p14="http://schemas.microsoft.com/office/powerpoint/2010/main"/>
</p:sldLayout>
</file>

<file path=ppt/slideLayouts/slideLayout1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3C9135A6-C31D-ED4D-A792-3407126FB37E}" type="slidenum">
              <a:rPr lang="en-US"/>
              <a:pPr>
                <a:defRPr/>
              </a:pPr>
              <a:t>‹#›</a:t>
            </a:fld>
            <a:r>
              <a:rPr lang="en-US"/>
              <a:t>   (c) Mark Gerstein, 2002, Yale, bioinfo.mbb.yale.edu</a:t>
            </a:r>
          </a:p>
        </p:txBody>
      </p:sp>
    </p:spTree>
    <p:extLst>
      <p:ext uri="{BB962C8B-B14F-4D97-AF65-F5344CB8AC3E}">
        <p14:creationId xmlns:p14="http://schemas.microsoft.com/office/powerpoint/2010/main" val="76533843"/>
      </p:ext>
    </p:extLst>
  </p:cSld>
  <p:clrMapOvr>
    <a:masterClrMapping/>
  </p:clrMapOvr>
  <p:transition xmlns:p14="http://schemas.microsoft.com/office/powerpoint/2010/main"/>
</p:sldLayout>
</file>

<file path=ppt/slideLayouts/slideLayout1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custDataLst>
              <p:tags r:id="rId1"/>
            </p:custDataLst>
          </p:nvPr>
        </p:nvSpPr>
        <p:spPr/>
        <p:txBody>
          <a:bodyPr/>
          <a:lstStyle>
            <a:lvl1pPr>
              <a:defRPr>
                <a:cs typeface="ＭＳ Ｐゴシック" charset="0"/>
              </a:defRPr>
            </a:lvl1pPr>
          </a:lstStyle>
          <a:p>
            <a:pPr>
              <a:defRPr/>
            </a:pPr>
            <a:fld id="{513736C8-C3AF-A249-871B-AD54CFE5793A}" type="slidenum">
              <a:rPr lang="en-US"/>
              <a:pPr>
                <a:defRPr/>
              </a:pPr>
              <a:t>‹#›</a:t>
            </a:fld>
            <a:r>
              <a:rPr lang="en-US"/>
              <a:t>   (c) Mark Gerstein, 2002, Yale, bioinfo.mbb.yale.edu</a:t>
            </a:r>
          </a:p>
        </p:txBody>
      </p:sp>
    </p:spTree>
    <p:extLst>
      <p:ext uri="{BB962C8B-B14F-4D97-AF65-F5344CB8AC3E}">
        <p14:creationId xmlns:p14="http://schemas.microsoft.com/office/powerpoint/2010/main" val="1165892070"/>
      </p:ext>
    </p:extLst>
  </p:cSld>
  <p:clrMapOvr>
    <a:masterClrMapping/>
  </p:clrMapOvr>
  <p:transition xmlns:p14="http://schemas.microsoft.com/office/powerpoint/2010/main"/>
</p:sldLayout>
</file>

<file path=ppt/slideLayouts/slideLayout1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custDataLst>
              <p:tags r:id="rId1"/>
            </p:custDataLst>
          </p:nvPr>
        </p:nvSpPr>
        <p:spPr/>
        <p:txBody>
          <a:bodyPr/>
          <a:lstStyle>
            <a:lvl1pPr>
              <a:defRPr>
                <a:cs typeface="ＭＳ Ｐゴシック" charset="0"/>
              </a:defRPr>
            </a:lvl1pPr>
          </a:lstStyle>
          <a:p>
            <a:pPr>
              <a:defRPr/>
            </a:pPr>
            <a:fld id="{F4EB3EC9-A545-314A-A857-D6C3D9052214}" type="slidenum">
              <a:rPr lang="en-US"/>
              <a:pPr>
                <a:defRPr/>
              </a:pPr>
              <a:t>‹#›</a:t>
            </a:fld>
            <a:r>
              <a:rPr lang="en-US"/>
              <a:t>   (c) Mark Gerstein, 2002, Yale, bioinfo.mbb.yale.edu</a:t>
            </a:r>
          </a:p>
        </p:txBody>
      </p:sp>
    </p:spTree>
    <p:extLst>
      <p:ext uri="{BB962C8B-B14F-4D97-AF65-F5344CB8AC3E}">
        <p14:creationId xmlns:p14="http://schemas.microsoft.com/office/powerpoint/2010/main" val="1822954189"/>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86741947"/>
      </p:ext>
    </p:extLst>
  </p:cSld>
  <p:clrMapOvr>
    <a:masterClrMapping/>
  </p:clrMapOvr>
  <p:transition xmlns:p14="http://schemas.microsoft.com/office/powerpoint/2010/main"/>
</p:sldLayout>
</file>

<file path=ppt/slideLayouts/slideLayout1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604251A5-4F85-4648-B169-E07421858120}" type="slidenum">
              <a:rPr lang="en-US"/>
              <a:pPr>
                <a:defRPr/>
              </a:pPr>
              <a:t>‹#›</a:t>
            </a:fld>
            <a:r>
              <a:rPr lang="en-US"/>
              <a:t>   (c) Mark Gerstein, 2002, Yale, bioinfo.mbb.yale.edu</a:t>
            </a:r>
          </a:p>
        </p:txBody>
      </p:sp>
    </p:spTree>
    <p:extLst>
      <p:ext uri="{BB962C8B-B14F-4D97-AF65-F5344CB8AC3E}">
        <p14:creationId xmlns:p14="http://schemas.microsoft.com/office/powerpoint/2010/main" val="3393803088"/>
      </p:ext>
    </p:extLst>
  </p:cSld>
  <p:clrMapOvr>
    <a:masterClrMapping/>
  </p:clrMapOvr>
  <p:transition xmlns:p14="http://schemas.microsoft.com/office/powerpoint/2010/main"/>
</p:sldLayout>
</file>

<file path=ppt/slideLayouts/slideLayout1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5B6F5BEC-2F88-6F4D-9486-4A7FE8F77B97}" type="slidenum">
              <a:rPr lang="en-US"/>
              <a:pPr>
                <a:defRPr/>
              </a:pPr>
              <a:t>‹#›</a:t>
            </a:fld>
            <a:r>
              <a:rPr lang="en-US"/>
              <a:t>   (c) Mark Gerstein, 2002, Yale, bioinfo.mbb.yale.edu</a:t>
            </a:r>
          </a:p>
        </p:txBody>
      </p:sp>
    </p:spTree>
    <p:extLst>
      <p:ext uri="{BB962C8B-B14F-4D97-AF65-F5344CB8AC3E}">
        <p14:creationId xmlns:p14="http://schemas.microsoft.com/office/powerpoint/2010/main" val="489363439"/>
      </p:ext>
    </p:extLst>
  </p:cSld>
  <p:clrMapOvr>
    <a:masterClrMapping/>
  </p:clrMapOvr>
  <p:transition xmlns:p14="http://schemas.microsoft.com/office/powerpoint/2010/main"/>
</p:sldLayout>
</file>

<file path=ppt/slideLayouts/slideLayout1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64F9870E-7D02-9A49-A10B-5BA9640BD4F6}" type="slidenum">
              <a:rPr lang="en-US"/>
              <a:pPr>
                <a:defRPr/>
              </a:pPr>
              <a:t>‹#›</a:t>
            </a:fld>
            <a:r>
              <a:rPr lang="en-US"/>
              <a:t>   (c) Mark Gerstein, 2002, Yale, bioinfo.mbb.yale.edu</a:t>
            </a:r>
          </a:p>
        </p:txBody>
      </p:sp>
    </p:spTree>
    <p:extLst>
      <p:ext uri="{BB962C8B-B14F-4D97-AF65-F5344CB8AC3E}">
        <p14:creationId xmlns:p14="http://schemas.microsoft.com/office/powerpoint/2010/main" val="1206912198"/>
      </p:ext>
    </p:extLst>
  </p:cSld>
  <p:clrMapOvr>
    <a:masterClrMapping/>
  </p:clrMapOvr>
  <p:transition xmlns:p14="http://schemas.microsoft.com/office/powerpoint/2010/main"/>
</p:sldLayout>
</file>

<file path=ppt/slideLayouts/slideLayout1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AAAFF8DF-F105-6043-A8BC-43F53DEA8BA8}" type="slidenum">
              <a:rPr lang="en-US"/>
              <a:pPr>
                <a:defRPr/>
              </a:pPr>
              <a:t>‹#›</a:t>
            </a:fld>
            <a:r>
              <a:rPr lang="en-US"/>
              <a:t>   (c) Mark Gerstein, 2002, Yale, bioinfo.mbb.yale.edu</a:t>
            </a:r>
          </a:p>
        </p:txBody>
      </p:sp>
    </p:spTree>
    <p:extLst>
      <p:ext uri="{BB962C8B-B14F-4D97-AF65-F5344CB8AC3E}">
        <p14:creationId xmlns:p14="http://schemas.microsoft.com/office/powerpoint/2010/main" val="3579869704"/>
      </p:ext>
    </p:extLst>
  </p:cSld>
  <p:clrMapOvr>
    <a:masterClrMapping/>
  </p:clrMapOvr>
  <p:transition xmlns:p14="http://schemas.microsoft.com/office/powerpoint/2010/main"/>
</p:sldLayout>
</file>

<file path=ppt/slideLayouts/slideLayout154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638675"/>
          </a:xfrm>
        </p:spPr>
        <p:txBody>
          <a:bodyPr/>
          <a:lstStyle/>
          <a:p>
            <a:pPr lvl="0"/>
            <a:r>
              <a:rPr lang="en-US" noProof="0" smtClean="0"/>
              <a:t>Click icon to add table</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D9F900B3-3B40-CA44-B086-CAA3F16396AF}" type="slidenum">
              <a:rPr lang="en-US"/>
              <a:pPr>
                <a:defRPr/>
              </a:pPr>
              <a:t>‹#›</a:t>
            </a:fld>
            <a:r>
              <a:rPr lang="en-US"/>
              <a:t>   (c) Mark Gerstein, 2002, Yale, bioinfo.mbb.yale.edu</a:t>
            </a:r>
          </a:p>
        </p:txBody>
      </p:sp>
    </p:spTree>
    <p:extLst>
      <p:ext uri="{BB962C8B-B14F-4D97-AF65-F5344CB8AC3E}">
        <p14:creationId xmlns:p14="http://schemas.microsoft.com/office/powerpoint/2010/main" val="531531628"/>
      </p:ext>
    </p:extLst>
  </p:cSld>
  <p:clrMapOvr>
    <a:masterClrMapping/>
  </p:clrMapOvr>
  <p:transition xmlns:p14="http://schemas.microsoft.com/office/powerpoint/2010/main"/>
</p:sldLayout>
</file>

<file path=ppt/slideLayouts/slideLayout15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22D4680D-9E63-F54E-81A2-E4BB8E003795}" type="slidenum">
              <a:rPr lang="en-US"/>
              <a:pPr>
                <a:defRPr/>
              </a:pPr>
              <a:t>‹#›</a:t>
            </a:fld>
            <a:r>
              <a:rPr lang="en-US"/>
              <a:t>   (c) Mark Gerstein, 2002, Yale, bioinfo.mbb.yale.edu</a:t>
            </a:r>
          </a:p>
        </p:txBody>
      </p:sp>
    </p:spTree>
    <p:extLst>
      <p:ext uri="{BB962C8B-B14F-4D97-AF65-F5344CB8AC3E}">
        <p14:creationId xmlns:p14="http://schemas.microsoft.com/office/powerpoint/2010/main" val="633607700"/>
      </p:ext>
    </p:extLst>
  </p:cSld>
  <p:clrMapOvr>
    <a:masterClrMapping/>
  </p:clrMapOvr>
  <p:transition xmlns:p14="http://schemas.microsoft.com/office/powerpoint/2010/main"/>
</p:sldLayout>
</file>

<file path=ppt/slideLayouts/slideLayout1546.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hart Placeholder 3"/>
          <p:cNvSpPr>
            <a:spLocks noGrp="1"/>
          </p:cNvSpPr>
          <p:nvPr>
            <p:ph type="chart" sz="half" idx="2"/>
          </p:nvPr>
        </p:nvSpPr>
        <p:spPr>
          <a:xfrm>
            <a:off x="4648200" y="1981200"/>
            <a:ext cx="3810000" cy="4638675"/>
          </a:xfrm>
        </p:spPr>
        <p:txBody>
          <a:bodyPr/>
          <a:lstStyle/>
          <a:p>
            <a:pPr lvl="0"/>
            <a:r>
              <a:rPr lang="en-US" noProof="0" smtClean="0"/>
              <a:t>Click icon to add chart</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0D5295B2-0D0A-9942-A9B3-BF4C1D9FC950}" type="slidenum">
              <a:rPr lang="en-US"/>
              <a:pPr>
                <a:defRPr/>
              </a:pPr>
              <a:t>‹#›</a:t>
            </a:fld>
            <a:r>
              <a:rPr lang="en-US"/>
              <a:t>   (c) Mark Gerstein, 2002, Yale, bioinfo.mbb.yale.edu</a:t>
            </a:r>
          </a:p>
        </p:txBody>
      </p:sp>
    </p:spTree>
    <p:extLst>
      <p:ext uri="{BB962C8B-B14F-4D97-AF65-F5344CB8AC3E}">
        <p14:creationId xmlns:p14="http://schemas.microsoft.com/office/powerpoint/2010/main" val="658160337"/>
      </p:ext>
    </p:extLst>
  </p:cSld>
  <p:clrMapOvr>
    <a:masterClrMapping/>
  </p:clrMapOvr>
  <p:transition xmlns:p14="http://schemas.microsoft.com/office/powerpoint/2010/main"/>
</p:sldLayout>
</file>

<file path=ppt/slideLayouts/slideLayout15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698ADB06-2F24-1944-95FE-BC7CC26569E5}"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1AF703CF-D18C-4B4B-9B6F-1A0F1C1101F0}" type="slidenum">
              <a:rPr lang="en-US"/>
              <a:pPr>
                <a:defRPr/>
              </a:pPr>
              <a:t>‹#›</a:t>
            </a:fld>
            <a:endParaRPr lang="en-US"/>
          </a:p>
        </p:txBody>
      </p:sp>
    </p:spTree>
    <p:extLst>
      <p:ext uri="{BB962C8B-B14F-4D97-AF65-F5344CB8AC3E}">
        <p14:creationId xmlns:p14="http://schemas.microsoft.com/office/powerpoint/2010/main" val="2784844600"/>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FB2D63FE-5809-BF4B-A217-B24888F2BD41}"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8FFB374B-73F9-1B4C-A728-356DD44CC89F}" type="slidenum">
              <a:rPr lang="en-US"/>
              <a:pPr>
                <a:defRPr/>
              </a:pPr>
              <a:t>‹#›</a:t>
            </a:fld>
            <a:endParaRPr lang="en-US"/>
          </a:p>
        </p:txBody>
      </p:sp>
    </p:spTree>
    <p:extLst>
      <p:ext uri="{BB962C8B-B14F-4D97-AF65-F5344CB8AC3E}">
        <p14:creationId xmlns:p14="http://schemas.microsoft.com/office/powerpoint/2010/main" val="1355592519"/>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246C117C-DEC6-D546-8FD5-3B3FB2E66135}"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67081D04-764C-F54B-AD00-BF1FC43FDE23}" type="slidenum">
              <a:rPr lang="en-US"/>
              <a:pPr>
                <a:defRPr/>
              </a:pPr>
              <a:t>‹#›</a:t>
            </a:fld>
            <a:endParaRPr lang="en-US"/>
          </a:p>
        </p:txBody>
      </p:sp>
    </p:spTree>
    <p:extLst>
      <p:ext uri="{BB962C8B-B14F-4D97-AF65-F5344CB8AC3E}">
        <p14:creationId xmlns:p14="http://schemas.microsoft.com/office/powerpoint/2010/main" val="187389375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2821367350"/>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FA5BD970-7762-5D41-A0A9-D63012DA9283}"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F968B7BD-D1C8-1142-8F0D-080115DB5684}" type="slidenum">
              <a:rPr lang="en-US"/>
              <a:pPr>
                <a:defRPr/>
              </a:pPr>
              <a:t>‹#›</a:t>
            </a:fld>
            <a:endParaRPr lang="en-US"/>
          </a:p>
        </p:txBody>
      </p:sp>
    </p:spTree>
    <p:extLst>
      <p:ext uri="{BB962C8B-B14F-4D97-AF65-F5344CB8AC3E}">
        <p14:creationId xmlns:p14="http://schemas.microsoft.com/office/powerpoint/2010/main" val="3587976308"/>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defTabSz="914400">
              <a:defRPr b="1"/>
            </a:lvl1pPr>
          </a:lstStyle>
          <a:p>
            <a:pPr>
              <a:defRPr/>
            </a:pPr>
            <a:fld id="{289DF90E-A866-DB47-9953-0F2740AD048C}" type="datetimeFigureOut">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defTabSz="914400">
              <a:defRPr b="1"/>
            </a:lvl1pPr>
          </a:lstStyle>
          <a:p>
            <a:pPr>
              <a:defRPr/>
            </a:pPr>
            <a:fld id="{A658BE9E-34E3-3948-8D4F-F5D475715B15}" type="slidenum">
              <a:rPr lang="en-US"/>
              <a:pPr>
                <a:defRPr/>
              </a:pPr>
              <a:t>‹#›</a:t>
            </a:fld>
            <a:endParaRPr lang="en-US"/>
          </a:p>
        </p:txBody>
      </p:sp>
    </p:spTree>
    <p:extLst>
      <p:ext uri="{BB962C8B-B14F-4D97-AF65-F5344CB8AC3E}">
        <p14:creationId xmlns:p14="http://schemas.microsoft.com/office/powerpoint/2010/main" val="2392158832"/>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defTabSz="914400">
              <a:defRPr b="1"/>
            </a:lvl1pPr>
          </a:lstStyle>
          <a:p>
            <a:pPr>
              <a:defRPr/>
            </a:pPr>
            <a:fld id="{D5814AB7-F95E-804D-AE38-921E1A5E7587}" type="datetimeFigureOut">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defTabSz="914400">
              <a:defRPr b="1"/>
            </a:lvl1pPr>
          </a:lstStyle>
          <a:p>
            <a:pPr>
              <a:defRPr/>
            </a:pPr>
            <a:fld id="{27D4FB95-3AD4-E049-A1CD-3283BD675155}" type="slidenum">
              <a:rPr lang="en-US"/>
              <a:pPr>
                <a:defRPr/>
              </a:pPr>
              <a:t>‹#›</a:t>
            </a:fld>
            <a:endParaRPr lang="en-US"/>
          </a:p>
        </p:txBody>
      </p:sp>
    </p:spTree>
    <p:extLst>
      <p:ext uri="{BB962C8B-B14F-4D97-AF65-F5344CB8AC3E}">
        <p14:creationId xmlns:p14="http://schemas.microsoft.com/office/powerpoint/2010/main" val="3544421668"/>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defTabSz="914400">
              <a:defRPr b="1"/>
            </a:lvl1pPr>
          </a:lstStyle>
          <a:p>
            <a:pPr>
              <a:defRPr/>
            </a:pPr>
            <a:fld id="{9C29E5B6-4158-EF4A-964E-97C0621F8ED4}" type="datetimeFigureOut">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defTabSz="914400">
              <a:defRPr b="1"/>
            </a:lvl1pPr>
          </a:lstStyle>
          <a:p>
            <a:pPr>
              <a:defRPr/>
            </a:pPr>
            <a:fld id="{F2816A81-4A0E-484A-A3A0-F4498212534B}" type="slidenum">
              <a:rPr lang="en-US"/>
              <a:pPr>
                <a:defRPr/>
              </a:pPr>
              <a:t>‹#›</a:t>
            </a:fld>
            <a:endParaRPr lang="en-US"/>
          </a:p>
        </p:txBody>
      </p:sp>
    </p:spTree>
    <p:extLst>
      <p:ext uri="{BB962C8B-B14F-4D97-AF65-F5344CB8AC3E}">
        <p14:creationId xmlns:p14="http://schemas.microsoft.com/office/powerpoint/2010/main" val="1785046937"/>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857A736B-D3C4-E94B-881D-F28FBCB778ED}"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9A5AEE9C-A2FA-8040-B834-DE7ED5547F41}" type="slidenum">
              <a:rPr lang="en-US"/>
              <a:pPr>
                <a:defRPr/>
              </a:pPr>
              <a:t>‹#›</a:t>
            </a:fld>
            <a:endParaRPr lang="en-US"/>
          </a:p>
        </p:txBody>
      </p:sp>
    </p:spTree>
    <p:extLst>
      <p:ext uri="{BB962C8B-B14F-4D97-AF65-F5344CB8AC3E}">
        <p14:creationId xmlns:p14="http://schemas.microsoft.com/office/powerpoint/2010/main" val="2431774703"/>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94E11824-07D4-CB43-8FB2-106F5A3510DA}"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C09A9F7E-AF08-BA49-B9EA-221A3DE32F28}" type="slidenum">
              <a:rPr lang="en-US"/>
              <a:pPr>
                <a:defRPr/>
              </a:pPr>
              <a:t>‹#›</a:t>
            </a:fld>
            <a:endParaRPr lang="en-US"/>
          </a:p>
        </p:txBody>
      </p:sp>
    </p:spTree>
    <p:extLst>
      <p:ext uri="{BB962C8B-B14F-4D97-AF65-F5344CB8AC3E}">
        <p14:creationId xmlns:p14="http://schemas.microsoft.com/office/powerpoint/2010/main" val="1933848369"/>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B863D5F3-6018-564B-9E89-A7C0F1EDAB0C}"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E7C02CA7-5F88-D944-B970-E1E6DF4E2C27}" type="slidenum">
              <a:rPr lang="en-US"/>
              <a:pPr>
                <a:defRPr/>
              </a:pPr>
              <a:t>‹#›</a:t>
            </a:fld>
            <a:endParaRPr lang="en-US"/>
          </a:p>
        </p:txBody>
      </p:sp>
    </p:spTree>
    <p:extLst>
      <p:ext uri="{BB962C8B-B14F-4D97-AF65-F5344CB8AC3E}">
        <p14:creationId xmlns:p14="http://schemas.microsoft.com/office/powerpoint/2010/main" val="1609995258"/>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2F6CA1FF-AB9F-E947-A1D2-116EC7881DF0}"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43568AD6-DF1D-9747-BA5B-59B01E10ACCB}" type="slidenum">
              <a:rPr lang="en-US"/>
              <a:pPr>
                <a:defRPr/>
              </a:pPr>
              <a:t>‹#›</a:t>
            </a:fld>
            <a:endParaRPr lang="en-US"/>
          </a:p>
        </p:txBody>
      </p:sp>
    </p:spTree>
    <p:extLst>
      <p:ext uri="{BB962C8B-B14F-4D97-AF65-F5344CB8AC3E}">
        <p14:creationId xmlns:p14="http://schemas.microsoft.com/office/powerpoint/2010/main" val="2670244845"/>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952306024"/>
      </p:ext>
    </p:extLst>
  </p:cSld>
  <p:clrMapOvr>
    <a:masterClrMapping/>
  </p:clrMapOvr>
  <p:transition xmlns:p14="http://schemas.microsoft.com/office/powerpoint/2010/main"/>
</p:sldLayout>
</file>

<file path=ppt/slideLayouts/slideLayout1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22390605"/>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15"/>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369" tIns="45685" rIns="91369" bIns="45685"/>
          <a:lstStyle>
            <a:lvl1pPr defTabSz="913696">
              <a:defRPr sz="1200" b="1">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369" tIns="45685" rIns="91369" bIns="45685"/>
          <a:lstStyle>
            <a:lvl1pPr defTabSz="913696">
              <a:defRPr sz="1200" b="1">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lIns="91369" tIns="45685" rIns="91369" bIns="45685"/>
          <a:lstStyle>
            <a:lvl1pPr defTabSz="913696">
              <a:defRPr sz="1200" b="1">
                <a:solidFill>
                  <a:srgbClr val="000000"/>
                </a:solidFill>
                <a:latin typeface="Arial" charset="0"/>
                <a:ea typeface="ＭＳ Ｐゴシック" charset="0"/>
                <a:cs typeface="ＭＳ Ｐゴシック" charset="0"/>
              </a:defRPr>
            </a:lvl1pPr>
          </a:lstStyle>
          <a:p>
            <a:pPr>
              <a:defRPr/>
            </a:pPr>
            <a:fld id="{7430C175-96A3-1643-A70B-FD19C355C12B}" type="slidenum">
              <a:rPr lang="en-US"/>
              <a:pPr>
                <a:defRPr/>
              </a:pPr>
              <a:t>‹#›</a:t>
            </a:fld>
            <a:endParaRPr lang="en-US"/>
          </a:p>
        </p:txBody>
      </p:sp>
    </p:spTree>
    <p:extLst>
      <p:ext uri="{BB962C8B-B14F-4D97-AF65-F5344CB8AC3E}">
        <p14:creationId xmlns:p14="http://schemas.microsoft.com/office/powerpoint/2010/main" val="2093997799"/>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920900780"/>
      </p:ext>
    </p:extLst>
  </p:cSld>
  <p:clrMapOvr>
    <a:masterClrMapping/>
  </p:clrMapOvr>
  <p:transition xmlns:p14="http://schemas.microsoft.com/office/powerpoint/2010/main"/>
</p:sldLayout>
</file>

<file path=ppt/slideLayouts/slideLayout1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40901424"/>
      </p:ext>
    </p:extLst>
  </p:cSld>
  <p:clrMapOvr>
    <a:masterClrMapping/>
  </p:clrMapOvr>
  <p:transition xmlns:p14="http://schemas.microsoft.com/office/powerpoint/2010/main"/>
</p:sldLayout>
</file>

<file path=ppt/slideLayouts/slideLayout1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19267836"/>
      </p:ext>
    </p:extLst>
  </p:cSld>
  <p:clrMapOvr>
    <a:masterClrMapping/>
  </p:clrMapOvr>
  <p:transition xmlns:p14="http://schemas.microsoft.com/office/powerpoint/2010/main"/>
</p:sldLayout>
</file>

<file path=ppt/slideLayouts/slideLayout1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59551475"/>
      </p:ext>
    </p:extLst>
  </p:cSld>
  <p:clrMapOvr>
    <a:masterClrMapping/>
  </p:clrMapOvr>
  <p:transition xmlns:p14="http://schemas.microsoft.com/office/powerpoint/2010/main"/>
</p:sldLayout>
</file>

<file path=ppt/slideLayouts/slideLayout1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0000641"/>
      </p:ext>
    </p:extLst>
  </p:cSld>
  <p:clrMapOvr>
    <a:masterClrMapping/>
  </p:clrMapOvr>
  <p:transition xmlns:p14="http://schemas.microsoft.com/office/powerpoint/2010/main"/>
</p:sldLayout>
</file>

<file path=ppt/slideLayouts/slideLayout1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184966967"/>
      </p:ext>
    </p:extLst>
  </p:cSld>
  <p:clrMapOvr>
    <a:masterClrMapping/>
  </p:clrMapOvr>
  <p:transition xmlns:p14="http://schemas.microsoft.com/office/powerpoint/2010/main"/>
</p:sldLayout>
</file>

<file path=ppt/slideLayouts/slideLayout1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971847580"/>
      </p:ext>
    </p:extLst>
  </p:cSld>
  <p:clrMapOvr>
    <a:masterClrMapping/>
  </p:clrMapOvr>
  <p:transition xmlns:p14="http://schemas.microsoft.com/office/powerpoint/2010/main"/>
</p:sldLayout>
</file>

<file path=ppt/slideLayouts/slideLayout1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85124948"/>
      </p:ext>
    </p:extLst>
  </p:cSld>
  <p:clrMapOvr>
    <a:masterClrMapping/>
  </p:clrMapOvr>
  <p:transition xmlns:p14="http://schemas.microsoft.com/office/powerpoint/2010/main"/>
</p:sldLayout>
</file>

<file path=ppt/slideLayouts/slideLayout1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92294487"/>
      </p:ext>
    </p:extLst>
  </p:cSld>
  <p:clrMapOvr>
    <a:masterClrMapping/>
  </p:clrMapOvr>
  <p:transition xmlns:p14="http://schemas.microsoft.com/office/powerpoint/2010/main"/>
</p:sldLayout>
</file>

<file path=ppt/slideLayouts/slideLayout156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93919904"/>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1"/>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1"/>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53"/>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53"/>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noChangeArrowheads="1"/>
          </p:cNvSpPr>
          <p:nvPr>
            <p:ph type="sldNum" sz="quarter" idx="10"/>
            <p:custDataLst>
              <p:tags r:id="rId1"/>
            </p:custDataLst>
          </p:nvPr>
        </p:nvSpPr>
        <p:spPr>
          <a:xfrm rot="16200000">
            <a:off x="6838950" y="4543426"/>
            <a:ext cx="4237037" cy="258762"/>
          </a:xfrm>
          <a:prstGeom prst="rect">
            <a:avLst/>
          </a:prstGeom>
        </p:spPr>
        <p:txBody>
          <a:bodyPr lIns="91369" tIns="45685" rIns="91369" bIns="45685"/>
          <a:lstStyle>
            <a:lvl1pPr defTabSz="913696">
              <a:defRPr sz="1200" b="1">
                <a:solidFill>
                  <a:srgbClr val="000000"/>
                </a:solidFill>
                <a:latin typeface="Arial" charset="0"/>
              </a:defRPr>
            </a:lvl1pPr>
          </a:lstStyle>
          <a:p>
            <a:pPr>
              <a:defRPr/>
            </a:pPr>
            <a:fld id="{7C157055-1B9D-594B-86A5-A172D0F486EC}" type="slidenum">
              <a:rPr lang="en-US"/>
              <a:pPr>
                <a:defRPr/>
              </a:pPr>
              <a:t>‹#›</a:t>
            </a:fld>
            <a:r>
              <a:rPr lang="en-US"/>
              <a:t>   (c) Mark Gerstein, 2002, Yale, bioinfo.mbb.yale.edu</a:t>
            </a:r>
          </a:p>
        </p:txBody>
      </p:sp>
    </p:spTree>
    <p:extLst>
      <p:ext uri="{BB962C8B-B14F-4D97-AF65-F5344CB8AC3E}">
        <p14:creationId xmlns:p14="http://schemas.microsoft.com/office/powerpoint/2010/main" val="1756907600"/>
      </p:ext>
    </p:extLst>
  </p:cSld>
  <p:clrMapOvr>
    <a:masterClrMapping/>
  </p:clrMapOvr>
  <p:transition xmlns:p14="http://schemas.microsoft.com/office/powerpoint/2010/main"/>
</p:sldLayout>
</file>

<file path=ppt/slideLayouts/slideLayout157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63120948"/>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432266609"/>
      </p:ext>
    </p:extLst>
  </p:cSld>
  <p:clrMapOvr>
    <a:masterClrMapping/>
  </p:clrMapOvr>
  <p:transition xmlns:p14="http://schemas.microsoft.com/office/powerpoint/2010/main"/>
</p:sldLayout>
</file>

<file path=ppt/slideLayouts/slideLayout1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98920495"/>
      </p:ext>
    </p:extLst>
  </p:cSld>
  <p:clrMapOvr>
    <a:masterClrMapping/>
  </p:clrMapOvr>
  <p:transition xmlns:p14="http://schemas.microsoft.com/office/powerpoint/2010/main"/>
</p:sldLayout>
</file>

<file path=ppt/slideLayouts/slideLayout1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119390724"/>
      </p:ext>
    </p:extLst>
  </p:cSld>
  <p:clrMapOvr>
    <a:masterClrMapping/>
  </p:clrMapOvr>
  <p:transition xmlns:p14="http://schemas.microsoft.com/office/powerpoint/2010/main"/>
</p:sldLayout>
</file>

<file path=ppt/slideLayouts/slideLayout1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86265422"/>
      </p:ext>
    </p:extLst>
  </p:cSld>
  <p:clrMapOvr>
    <a:masterClrMapping/>
  </p:clrMapOvr>
  <p:transition xmlns:p14="http://schemas.microsoft.com/office/powerpoint/2010/main"/>
</p:sldLayout>
</file>

<file path=ppt/slideLayouts/slideLayout1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16898685"/>
      </p:ext>
    </p:extLst>
  </p:cSld>
  <p:clrMapOvr>
    <a:masterClrMapping/>
  </p:clrMapOvr>
  <p:transition xmlns:p14="http://schemas.microsoft.com/office/powerpoint/2010/main"/>
</p:sldLayout>
</file>

<file path=ppt/slideLayouts/slideLayout1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42142670"/>
      </p:ext>
    </p:extLst>
  </p:cSld>
  <p:clrMapOvr>
    <a:masterClrMapping/>
  </p:clrMapOvr>
  <p:transition xmlns:p14="http://schemas.microsoft.com/office/powerpoint/2010/main"/>
</p:sldLayout>
</file>

<file path=ppt/slideLayouts/slideLayout1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9588266"/>
      </p:ext>
    </p:extLst>
  </p:cSld>
  <p:clrMapOvr>
    <a:masterClrMapping/>
  </p:clrMapOvr>
  <p:transition xmlns:p14="http://schemas.microsoft.com/office/powerpoint/2010/main"/>
</p:sldLayout>
</file>

<file path=ppt/slideLayouts/slideLayout1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58545035"/>
      </p:ext>
    </p:extLst>
  </p:cSld>
  <p:clrMapOvr>
    <a:masterClrMapping/>
  </p:clrMapOvr>
  <p:transition xmlns:p14="http://schemas.microsoft.com/office/powerpoint/2010/main"/>
</p:sldLayout>
</file>

<file path=ppt/slideLayouts/slideLayout1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20641343"/>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772" indent="0" algn="ctr">
              <a:buNone/>
              <a:defRPr/>
            </a:lvl2pPr>
            <a:lvl3pPr marL="913552" indent="0" algn="ctr">
              <a:buNone/>
              <a:defRPr/>
            </a:lvl3pPr>
            <a:lvl4pPr marL="1370331" indent="0" algn="ctr">
              <a:buNone/>
              <a:defRPr/>
            </a:lvl4pPr>
            <a:lvl5pPr marL="1827105" indent="0" algn="ctr">
              <a:buNone/>
              <a:defRPr/>
            </a:lvl5pPr>
            <a:lvl6pPr marL="2283879" indent="0" algn="ctr">
              <a:buNone/>
              <a:defRPr/>
            </a:lvl6pPr>
            <a:lvl7pPr marL="2740658" indent="0" algn="ctr">
              <a:buNone/>
              <a:defRPr/>
            </a:lvl7pPr>
            <a:lvl8pPr marL="3197432" indent="0" algn="ctr">
              <a:buNone/>
              <a:defRPr/>
            </a:lvl8pPr>
            <a:lvl9pPr marL="365421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487602501"/>
      </p:ext>
    </p:extLst>
  </p:cSld>
  <p:clrMapOvr>
    <a:masterClrMapping/>
  </p:clrMapOvr>
  <p:transition xmlns:p14="http://schemas.microsoft.com/office/powerpoint/2010/main"/>
</p:sldLayout>
</file>

<file path=ppt/slideLayouts/slideLayout1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50228093"/>
      </p:ext>
    </p:extLst>
  </p:cSld>
  <p:clrMapOvr>
    <a:masterClrMapping/>
  </p:clrMapOvr>
  <p:transition xmlns:p14="http://schemas.microsoft.com/office/powerpoint/2010/main"/>
</p:sldLayout>
</file>

<file path=ppt/slideLayouts/slideLayout1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57781433"/>
      </p:ext>
    </p:extLst>
  </p:cSld>
  <p:clrMapOvr>
    <a:masterClrMapping/>
  </p:clrMapOvr>
  <p:transition xmlns:p14="http://schemas.microsoft.com/office/powerpoint/2010/main"/>
</p:sldLayout>
</file>

<file path=ppt/slideLayouts/slideLayout158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7615408"/>
      </p:ext>
    </p:extLst>
  </p:cSld>
  <p:clrMapOvr>
    <a:masterClrMapping/>
  </p:clrMapOvr>
  <p:transition xmlns:p14="http://schemas.microsoft.com/office/powerpoint/2010/main"/>
</p:sldLayout>
</file>

<file path=ppt/slideLayouts/slideLayout158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51121464"/>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36961284"/>
      </p:ext>
    </p:extLst>
  </p:cSld>
  <p:clrMapOvr>
    <a:masterClrMapping/>
  </p:clrMapOvr>
  <p:transition xmlns:p14="http://schemas.microsoft.com/office/powerpoint/2010/main"/>
</p:sldLayout>
</file>

<file path=ppt/slideLayouts/slideLayout1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7357129"/>
      </p:ext>
    </p:extLst>
  </p:cSld>
  <p:clrMapOvr>
    <a:masterClrMapping/>
  </p:clrMapOvr>
  <p:transition xmlns:p14="http://schemas.microsoft.com/office/powerpoint/2010/main"/>
</p:sldLayout>
</file>

<file path=ppt/slideLayouts/slideLayout1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436141540"/>
      </p:ext>
    </p:extLst>
  </p:cSld>
  <p:clrMapOvr>
    <a:masterClrMapping/>
  </p:clrMapOvr>
  <p:transition xmlns:p14="http://schemas.microsoft.com/office/powerpoint/2010/main"/>
</p:sldLayout>
</file>

<file path=ppt/slideLayouts/slideLayout1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13623717"/>
      </p:ext>
    </p:extLst>
  </p:cSld>
  <p:clrMapOvr>
    <a:masterClrMapping/>
  </p:clrMapOvr>
  <p:transition xmlns:p14="http://schemas.microsoft.com/office/powerpoint/2010/main"/>
</p:sldLayout>
</file>

<file path=ppt/slideLayouts/slideLayout1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35410366"/>
      </p:ext>
    </p:extLst>
  </p:cSld>
  <p:clrMapOvr>
    <a:masterClrMapping/>
  </p:clrMapOvr>
  <p:transition xmlns:p14="http://schemas.microsoft.com/office/powerpoint/2010/main"/>
</p:sldLayout>
</file>

<file path=ppt/slideLayouts/slideLayout1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95370593"/>
      </p:ext>
    </p:extLst>
  </p:cSld>
  <p:clrMapOvr>
    <a:masterClrMapping/>
  </p:clrMapOvr>
  <p:transition xmlns:p14="http://schemas.microsoft.com/office/powerpoint/2010/main"/>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15886134"/>
      </p:ext>
    </p:extLst>
  </p:cSld>
  <p:clrMapOvr>
    <a:masterClrMapping/>
  </p:clrMapOvr>
  <p:transition xmlns:p14="http://schemas.microsoft.com/office/powerpoint/2010/main"/>
</p:sldLayout>
</file>

<file path=ppt/slideLayouts/slideLayout1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7840128"/>
      </p:ext>
    </p:extLst>
  </p:cSld>
  <p:clrMapOvr>
    <a:masterClrMapping/>
  </p:clrMapOvr>
  <p:transition xmlns:p14="http://schemas.microsoft.com/office/powerpoint/2010/main"/>
</p:sldLayout>
</file>

<file path=ppt/slideLayouts/slideLayout1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622238817"/>
      </p:ext>
    </p:extLst>
  </p:cSld>
  <p:clrMapOvr>
    <a:masterClrMapping/>
  </p:clrMapOvr>
  <p:transition xmlns:p14="http://schemas.microsoft.com/office/powerpoint/2010/main"/>
</p:sldLayout>
</file>

<file path=ppt/slideLayouts/slideLayout1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221903074"/>
      </p:ext>
    </p:extLst>
  </p:cSld>
  <p:clrMapOvr>
    <a:masterClrMapping/>
  </p:clrMapOvr>
  <p:transition xmlns:p14="http://schemas.microsoft.com/office/powerpoint/2010/main"/>
</p:sldLayout>
</file>

<file path=ppt/slideLayouts/slideLayout1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21014523"/>
      </p:ext>
    </p:extLst>
  </p:cSld>
  <p:clrMapOvr>
    <a:masterClrMapping/>
  </p:clrMapOvr>
  <p:transition xmlns:p14="http://schemas.microsoft.com/office/powerpoint/2010/main"/>
</p:sldLayout>
</file>

<file path=ppt/slideLayouts/slideLayout1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06075021"/>
      </p:ext>
    </p:extLst>
  </p:cSld>
  <p:clrMapOvr>
    <a:masterClrMapping/>
  </p:clrMapOvr>
  <p:transition xmlns:p14="http://schemas.microsoft.com/office/powerpoint/2010/main"/>
</p:sldLayout>
</file>

<file path=ppt/slideLayouts/slideLayout15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90900912"/>
      </p:ext>
    </p:extLst>
  </p:cSld>
  <p:clrMapOvr>
    <a:masterClrMapping/>
  </p:clrMapOvr>
  <p:transition xmlns:p14="http://schemas.microsoft.com/office/powerpoint/2010/main"/>
</p:sldLayout>
</file>

<file path=ppt/slideLayouts/slideLayout159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821297335"/>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01233866"/>
      </p:ext>
    </p:extLst>
  </p:cSld>
  <p:clrMapOvr>
    <a:masterClrMapping/>
  </p:clrMapOvr>
  <p:transition xmlns:p14="http://schemas.microsoft.com/office/powerpoint/2010/main"/>
</p:sldLayout>
</file>

<file path=ppt/slideLayouts/slideLayout1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98685638"/>
      </p:ext>
    </p:extLst>
  </p:cSld>
  <p:clrMapOvr>
    <a:masterClrMapping/>
  </p:clrMapOvr>
  <p:transition xmlns:p14="http://schemas.microsoft.com/office/powerpoint/2010/main"/>
</p:sldLayout>
</file>

<file path=ppt/slideLayouts/slideLayout1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766048886"/>
      </p:ext>
    </p:extLst>
  </p:cSld>
  <p:clrMapOvr>
    <a:masterClrMapping/>
  </p:clrMapOvr>
  <p:transition xmlns:p14="http://schemas.microsoft.com/office/powerpoint/2010/mai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1" indent="0">
              <a:buNone/>
              <a:defRPr sz="2000" b="1"/>
            </a:lvl2pPr>
            <a:lvl3pPr marL="913689" indent="0">
              <a:buNone/>
              <a:defRPr sz="1800" b="1"/>
            </a:lvl3pPr>
            <a:lvl4pPr marL="1370536" indent="0">
              <a:buNone/>
              <a:defRPr sz="1600" b="1"/>
            </a:lvl4pPr>
            <a:lvl5pPr marL="1827381" indent="0">
              <a:buNone/>
              <a:defRPr sz="1600" b="1"/>
            </a:lvl5pPr>
            <a:lvl6pPr marL="2284223" indent="0">
              <a:buNone/>
              <a:defRPr sz="1600" b="1"/>
            </a:lvl6pPr>
            <a:lvl7pPr marL="2741070" indent="0">
              <a:buNone/>
              <a:defRPr sz="1600" b="1"/>
            </a:lvl7pPr>
            <a:lvl8pPr marL="3197908" indent="0">
              <a:buNone/>
              <a:defRPr sz="1600" b="1"/>
            </a:lvl8pPr>
            <a:lvl9pPr marL="3654758"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1" indent="0">
              <a:buNone/>
              <a:defRPr sz="2000" b="1"/>
            </a:lvl2pPr>
            <a:lvl3pPr marL="913689" indent="0">
              <a:buNone/>
              <a:defRPr sz="1800" b="1"/>
            </a:lvl3pPr>
            <a:lvl4pPr marL="1370536" indent="0">
              <a:buNone/>
              <a:defRPr sz="1600" b="1"/>
            </a:lvl4pPr>
            <a:lvl5pPr marL="1827381" indent="0">
              <a:buNone/>
              <a:defRPr sz="1600" b="1"/>
            </a:lvl5pPr>
            <a:lvl6pPr marL="2284223" indent="0">
              <a:buNone/>
              <a:defRPr sz="1600" b="1"/>
            </a:lvl6pPr>
            <a:lvl7pPr marL="2741070" indent="0">
              <a:buNone/>
              <a:defRPr sz="1600" b="1"/>
            </a:lvl7pPr>
            <a:lvl8pPr marL="3197908" indent="0">
              <a:buNone/>
              <a:defRPr sz="1600" b="1"/>
            </a:lvl8pPr>
            <a:lvl9pPr marL="3654758"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61527123"/>
      </p:ext>
    </p:extLst>
  </p:cSld>
  <p:clrMapOvr>
    <a:masterClrMapping/>
  </p:clrMapOvr>
  <p:transition xmlns:p14="http://schemas.microsoft.com/office/powerpoint/2010/main"/>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772" indent="0">
              <a:buNone/>
              <a:defRPr sz="1800"/>
            </a:lvl2pPr>
            <a:lvl3pPr marL="913552" indent="0">
              <a:buNone/>
              <a:defRPr sz="1600"/>
            </a:lvl3pPr>
            <a:lvl4pPr marL="1370331" indent="0">
              <a:buNone/>
              <a:defRPr sz="1400"/>
            </a:lvl4pPr>
            <a:lvl5pPr marL="1827105" indent="0">
              <a:buNone/>
              <a:defRPr sz="1400"/>
            </a:lvl5pPr>
            <a:lvl6pPr marL="2283879" indent="0">
              <a:buNone/>
              <a:defRPr sz="1400"/>
            </a:lvl6pPr>
            <a:lvl7pPr marL="2740658" indent="0">
              <a:buNone/>
              <a:defRPr sz="1400"/>
            </a:lvl7pPr>
            <a:lvl8pPr marL="3197432" indent="0">
              <a:buNone/>
              <a:defRPr sz="1400"/>
            </a:lvl8pPr>
            <a:lvl9pPr marL="3654210" indent="0">
              <a:buNone/>
              <a:defRPr sz="1400"/>
            </a:lvl9pPr>
          </a:lstStyle>
          <a:p>
            <a:pPr lvl="0"/>
            <a:r>
              <a:rPr lang="en-US" smtClean="0"/>
              <a:t>Click to edit Master text styles</a:t>
            </a:r>
          </a:p>
        </p:txBody>
      </p:sp>
    </p:spTree>
    <p:extLst>
      <p:ext uri="{BB962C8B-B14F-4D97-AF65-F5344CB8AC3E}">
        <p14:creationId xmlns:p14="http://schemas.microsoft.com/office/powerpoint/2010/main" val="3737027764"/>
      </p:ext>
    </p:extLst>
  </p:cSld>
  <p:clrMapOvr>
    <a:masterClrMapping/>
  </p:clrMapOvr>
  <p:transition xmlns:p14="http://schemas.microsoft.com/office/powerpoint/2010/main"/>
</p:sldLayout>
</file>

<file path=ppt/slideLayouts/slideLayout1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8289172"/>
      </p:ext>
    </p:extLst>
  </p:cSld>
  <p:clrMapOvr>
    <a:masterClrMapping/>
  </p:clrMapOvr>
  <p:transition xmlns:p14="http://schemas.microsoft.com/office/powerpoint/2010/main"/>
</p:sldLayout>
</file>

<file path=ppt/slideLayouts/slideLayout1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68861675"/>
      </p:ext>
    </p:extLst>
  </p:cSld>
  <p:clrMapOvr>
    <a:masterClrMapping/>
  </p:clrMapOvr>
  <p:transition xmlns:p14="http://schemas.microsoft.com/office/powerpoint/2010/main"/>
</p:sldLayout>
</file>

<file path=ppt/slideLayouts/slideLayout1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702346858"/>
      </p:ext>
    </p:extLst>
  </p:cSld>
  <p:clrMapOvr>
    <a:masterClrMapping/>
  </p:clrMapOvr>
  <p:transition xmlns:p14="http://schemas.microsoft.com/office/powerpoint/2010/main"/>
</p:sldLayout>
</file>

<file path=ppt/slideLayouts/slideLayout1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734957"/>
      </p:ext>
    </p:extLst>
  </p:cSld>
  <p:clrMapOvr>
    <a:masterClrMapping/>
  </p:clrMapOvr>
  <p:transition xmlns:p14="http://schemas.microsoft.com/office/powerpoint/2010/main"/>
</p:sldLayout>
</file>

<file path=ppt/slideLayouts/slideLayout1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262668076"/>
      </p:ext>
    </p:extLst>
  </p:cSld>
  <p:clrMapOvr>
    <a:masterClrMapping/>
  </p:clrMapOvr>
  <p:transition xmlns:p14="http://schemas.microsoft.com/office/powerpoint/2010/main"/>
</p:sldLayout>
</file>

<file path=ppt/slideLayouts/slideLayout1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706355061"/>
      </p:ext>
    </p:extLst>
  </p:cSld>
  <p:clrMapOvr>
    <a:masterClrMapping/>
  </p:clrMapOvr>
  <p:transition xmlns:p14="http://schemas.microsoft.com/office/powerpoint/2010/main"/>
</p:sldLayout>
</file>

<file path=ppt/slideLayouts/slideLayout1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94477854"/>
      </p:ext>
    </p:extLst>
  </p:cSld>
  <p:clrMapOvr>
    <a:masterClrMapping/>
  </p:clrMapOvr>
  <p:transition xmlns:p14="http://schemas.microsoft.com/office/powerpoint/2010/main"/>
</p:sldLayout>
</file>

<file path=ppt/slideLayouts/slideLayout1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22099580"/>
      </p:ext>
    </p:extLst>
  </p:cSld>
  <p:clrMapOvr>
    <a:masterClrMapping/>
  </p:clrMapOvr>
  <p:transition xmlns:p14="http://schemas.microsoft.com/office/powerpoint/2010/main"/>
</p:sldLayout>
</file>

<file path=ppt/slideLayouts/slideLayout160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87675803"/>
      </p:ext>
    </p:extLst>
  </p:cSld>
  <p:clrMapOvr>
    <a:masterClrMapping/>
  </p:clrMapOvr>
  <p:transition xmlns:p14="http://schemas.microsoft.com/office/powerpoint/2010/main"/>
</p:sldLayout>
</file>

<file path=ppt/slideLayouts/slideLayout160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520330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48793392"/>
      </p:ext>
    </p:extLst>
  </p:cSld>
  <p:clrMapOvr>
    <a:masterClrMapping/>
  </p:clrMapOvr>
  <p:transition xmlns:p14="http://schemas.microsoft.com/office/powerpoint/2010/main"/>
</p:sldLayout>
</file>

<file path=ppt/slideLayouts/slideLayout16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35397603"/>
      </p:ext>
    </p:extLst>
  </p:cSld>
  <p:clrMapOvr>
    <a:masterClrMapping/>
  </p:clrMapOvr>
  <p:transition xmlns:p14="http://schemas.microsoft.com/office/powerpoint/2010/main"/>
</p:sldLayout>
</file>

<file path=ppt/slideLayouts/slideLayout16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80171883"/>
      </p:ext>
    </p:extLst>
  </p:cSld>
  <p:clrMapOvr>
    <a:masterClrMapping/>
  </p:clrMapOvr>
  <p:transition xmlns:p14="http://schemas.microsoft.com/office/powerpoint/2010/main"/>
</p:sldLayout>
</file>

<file path=ppt/slideLayouts/slideLayout16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232236017"/>
      </p:ext>
    </p:extLst>
  </p:cSld>
  <p:clrMapOvr>
    <a:masterClrMapping/>
  </p:clrMapOvr>
  <p:transition xmlns:p14="http://schemas.microsoft.com/office/powerpoint/2010/main"/>
</p:sldLayout>
</file>

<file path=ppt/slideLayouts/slideLayout16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03185304"/>
      </p:ext>
    </p:extLst>
  </p:cSld>
  <p:clrMapOvr>
    <a:masterClrMapping/>
  </p:clrMapOvr>
  <p:transition xmlns:p14="http://schemas.microsoft.com/office/powerpoint/2010/main"/>
</p:sldLayout>
</file>

<file path=ppt/slideLayouts/slideLayout16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02782032"/>
      </p:ext>
    </p:extLst>
  </p:cSld>
  <p:clrMapOvr>
    <a:masterClrMapping/>
  </p:clrMapOvr>
  <p:transition xmlns:p14="http://schemas.microsoft.com/office/powerpoint/2010/main"/>
</p:sldLayout>
</file>

<file path=ppt/slideLayouts/slideLayout16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83980646"/>
      </p:ext>
    </p:extLst>
  </p:cSld>
  <p:clrMapOvr>
    <a:masterClrMapping/>
  </p:clrMapOvr>
  <p:transition xmlns:p14="http://schemas.microsoft.com/office/powerpoint/2010/main"/>
</p:sldLayout>
</file>

<file path=ppt/slideLayouts/slideLayout16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7517647"/>
      </p:ext>
    </p:extLst>
  </p:cSld>
  <p:clrMapOvr>
    <a:masterClrMapping/>
  </p:clrMapOvr>
  <p:transition xmlns:p14="http://schemas.microsoft.com/office/powerpoint/2010/main"/>
</p:sldLayout>
</file>

<file path=ppt/slideLayouts/slideLayout16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181326145"/>
      </p:ext>
    </p:extLst>
  </p:cSld>
  <p:clrMapOvr>
    <a:masterClrMapping/>
  </p:clrMapOvr>
  <p:transition xmlns:p14="http://schemas.microsoft.com/office/powerpoint/2010/main"/>
</p:sldLayout>
</file>

<file path=ppt/slideLayouts/slideLayout16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40441057"/>
      </p:ext>
    </p:extLst>
  </p:cSld>
  <p:clrMapOvr>
    <a:masterClrMapping/>
  </p:clrMapOvr>
  <p:transition xmlns:p14="http://schemas.microsoft.com/office/powerpoint/2010/main"/>
</p:sldLayout>
</file>

<file path=ppt/slideLayouts/slideLayout16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40824620"/>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72" indent="0">
              <a:buNone/>
              <a:defRPr sz="2000" b="1"/>
            </a:lvl2pPr>
            <a:lvl3pPr marL="913552" indent="0">
              <a:buNone/>
              <a:defRPr sz="1800" b="1"/>
            </a:lvl3pPr>
            <a:lvl4pPr marL="1370331" indent="0">
              <a:buNone/>
              <a:defRPr sz="1600" b="1"/>
            </a:lvl4pPr>
            <a:lvl5pPr marL="1827105" indent="0">
              <a:buNone/>
              <a:defRPr sz="1600" b="1"/>
            </a:lvl5pPr>
            <a:lvl6pPr marL="2283879" indent="0">
              <a:buNone/>
              <a:defRPr sz="1600" b="1"/>
            </a:lvl6pPr>
            <a:lvl7pPr marL="2740658" indent="0">
              <a:buNone/>
              <a:defRPr sz="1600" b="1"/>
            </a:lvl7pPr>
            <a:lvl8pPr marL="3197432" indent="0">
              <a:buNone/>
              <a:defRPr sz="1600" b="1"/>
            </a:lvl8pPr>
            <a:lvl9pPr marL="365421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772" indent="0">
              <a:buNone/>
              <a:defRPr sz="2000" b="1"/>
            </a:lvl2pPr>
            <a:lvl3pPr marL="913552" indent="0">
              <a:buNone/>
              <a:defRPr sz="1800" b="1"/>
            </a:lvl3pPr>
            <a:lvl4pPr marL="1370331" indent="0">
              <a:buNone/>
              <a:defRPr sz="1600" b="1"/>
            </a:lvl4pPr>
            <a:lvl5pPr marL="1827105" indent="0">
              <a:buNone/>
              <a:defRPr sz="1600" b="1"/>
            </a:lvl5pPr>
            <a:lvl6pPr marL="2283879" indent="0">
              <a:buNone/>
              <a:defRPr sz="1600" b="1"/>
            </a:lvl6pPr>
            <a:lvl7pPr marL="2740658" indent="0">
              <a:buNone/>
              <a:defRPr sz="1600" b="1"/>
            </a:lvl7pPr>
            <a:lvl8pPr marL="3197432" indent="0">
              <a:buNone/>
              <a:defRPr sz="1600" b="1"/>
            </a:lvl8pPr>
            <a:lvl9pPr marL="365421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83901017"/>
      </p:ext>
    </p:extLst>
  </p:cSld>
  <p:clrMapOvr>
    <a:masterClrMapping/>
  </p:clrMapOvr>
  <p:transition xmlns:p14="http://schemas.microsoft.com/office/powerpoint/2010/main"/>
</p:sldLayout>
</file>

<file path=ppt/slideLayouts/slideLayout16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543951"/>
      </p:ext>
    </p:extLst>
  </p:cSld>
  <p:clrMapOvr>
    <a:masterClrMapping/>
  </p:clrMapOvr>
  <p:transition xmlns:p14="http://schemas.microsoft.com/office/powerpoint/2010/main"/>
</p:sldLayout>
</file>

<file path=ppt/slideLayouts/slideLayout162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12174601"/>
      </p:ext>
    </p:extLst>
  </p:cSld>
  <p:clrMapOvr>
    <a:masterClrMapping/>
  </p:clrMapOvr>
  <p:transition xmlns:p14="http://schemas.microsoft.com/office/powerpoint/2010/main"/>
</p:sldLayout>
</file>

<file path=ppt/slideLayouts/slideLayout162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591247891"/>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97582430"/>
      </p:ext>
    </p:extLst>
  </p:cSld>
  <p:clrMapOvr>
    <a:masterClrMapping/>
  </p:clrMapOvr>
  <p:transition xmlns:p14="http://schemas.microsoft.com/office/powerpoint/2010/main"/>
</p:sldLayout>
</file>

<file path=ppt/slideLayouts/slideLayout1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11382870"/>
      </p:ext>
    </p:extLst>
  </p:cSld>
  <p:clrMapOvr>
    <a:masterClrMapping/>
  </p:clrMapOvr>
  <p:transition xmlns:p14="http://schemas.microsoft.com/office/powerpoint/2010/main"/>
</p:sldLayout>
</file>

<file path=ppt/slideLayouts/slideLayout1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4011630393"/>
      </p:ext>
    </p:extLst>
  </p:cSld>
  <p:clrMapOvr>
    <a:masterClrMapping/>
  </p:clrMapOvr>
  <p:transition xmlns:p14="http://schemas.microsoft.com/office/powerpoint/2010/main"/>
</p:sldLayout>
</file>

<file path=ppt/slideLayouts/slideLayout1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7231170"/>
      </p:ext>
    </p:extLst>
  </p:cSld>
  <p:clrMapOvr>
    <a:masterClrMapping/>
  </p:clrMapOvr>
  <p:transition xmlns:p14="http://schemas.microsoft.com/office/powerpoint/2010/main"/>
</p:sldLayout>
</file>

<file path=ppt/slideLayouts/slideLayout1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3773"/>
      </p:ext>
    </p:extLst>
  </p:cSld>
  <p:clrMapOvr>
    <a:masterClrMapping/>
  </p:clrMapOvr>
  <p:transition xmlns:p14="http://schemas.microsoft.com/office/powerpoint/2010/main"/>
</p:sldLayout>
</file>

<file path=ppt/slideLayouts/slideLayout1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642419345"/>
      </p:ext>
    </p:extLst>
  </p:cSld>
  <p:clrMapOvr>
    <a:masterClrMapping/>
  </p:clrMapOvr>
  <p:transition xmlns:p14="http://schemas.microsoft.com/office/powerpoint/2010/main"/>
</p:sldLayout>
</file>

<file path=ppt/slideLayouts/slideLayout1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1114029"/>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94995621"/>
      </p:ext>
    </p:extLst>
  </p:cSld>
  <p:clrMapOvr>
    <a:masterClrMapping/>
  </p:clrMapOvr>
  <p:transition xmlns:p14="http://schemas.microsoft.com/office/powerpoint/2010/main"/>
</p:sldLayout>
</file>

<file path=ppt/slideLayouts/slideLayout1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525726166"/>
      </p:ext>
    </p:extLst>
  </p:cSld>
  <p:clrMapOvr>
    <a:masterClrMapping/>
  </p:clrMapOvr>
  <p:transition xmlns:p14="http://schemas.microsoft.com/office/powerpoint/2010/main"/>
</p:sldLayout>
</file>

<file path=ppt/slideLayouts/slideLayout1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749954102"/>
      </p:ext>
    </p:extLst>
  </p:cSld>
  <p:clrMapOvr>
    <a:masterClrMapping/>
  </p:clrMapOvr>
  <p:transition xmlns:p14="http://schemas.microsoft.com/office/powerpoint/2010/main"/>
</p:sldLayout>
</file>

<file path=ppt/slideLayouts/slideLayout1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10612922"/>
      </p:ext>
    </p:extLst>
  </p:cSld>
  <p:clrMapOvr>
    <a:masterClrMapping/>
  </p:clrMapOvr>
  <p:transition xmlns:p14="http://schemas.microsoft.com/office/powerpoint/2010/main"/>
</p:sldLayout>
</file>

<file path=ppt/slideLayouts/slideLayout1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2317576"/>
      </p:ext>
    </p:extLst>
  </p:cSld>
  <p:clrMapOvr>
    <a:masterClrMapping/>
  </p:clrMapOvr>
  <p:transition xmlns:p14="http://schemas.microsoft.com/office/powerpoint/2010/main"/>
</p:sldLayout>
</file>

<file path=ppt/slideLayouts/slideLayout163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3449148"/>
      </p:ext>
    </p:extLst>
  </p:cSld>
  <p:clrMapOvr>
    <a:masterClrMapping/>
  </p:clrMapOvr>
  <p:transition xmlns:p14="http://schemas.microsoft.com/office/powerpoint/2010/main"/>
</p:sldLayout>
</file>

<file path=ppt/slideLayouts/slideLayout163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81528410"/>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253769740"/>
      </p:ext>
    </p:extLst>
  </p:cSld>
  <p:clrMapOvr>
    <a:masterClrMapping/>
  </p:clrMapOvr>
  <p:transition xmlns:p14="http://schemas.microsoft.com/office/powerpoint/2010/main"/>
</p:sldLayout>
</file>

<file path=ppt/slideLayouts/slideLayout16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4065570"/>
      </p:ext>
    </p:extLst>
  </p:cSld>
  <p:clrMapOvr>
    <a:masterClrMapping/>
  </p:clrMapOvr>
  <p:transition xmlns:p14="http://schemas.microsoft.com/office/powerpoint/2010/main"/>
</p:sldLayout>
</file>

<file path=ppt/slideLayouts/slideLayout16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114853465"/>
      </p:ext>
    </p:extLst>
  </p:cSld>
  <p:clrMapOvr>
    <a:masterClrMapping/>
  </p:clrMapOvr>
  <p:transition xmlns:p14="http://schemas.microsoft.com/office/powerpoint/2010/main"/>
</p:sldLayout>
</file>

<file path=ppt/slideLayouts/slideLayout16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74700668"/>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2016188"/>
      </p:ext>
    </p:extLst>
  </p:cSld>
  <p:clrMapOvr>
    <a:masterClrMapping/>
  </p:clrMapOvr>
  <p:transition xmlns:p14="http://schemas.microsoft.com/office/powerpoint/2010/main"/>
</p:sldLayout>
</file>

<file path=ppt/slideLayouts/slideLayout16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5390815"/>
      </p:ext>
    </p:extLst>
  </p:cSld>
  <p:clrMapOvr>
    <a:masterClrMapping/>
  </p:clrMapOvr>
  <p:transition xmlns:p14="http://schemas.microsoft.com/office/powerpoint/2010/main"/>
</p:sldLayout>
</file>

<file path=ppt/slideLayouts/slideLayout16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74250486"/>
      </p:ext>
    </p:extLst>
  </p:cSld>
  <p:clrMapOvr>
    <a:masterClrMapping/>
  </p:clrMapOvr>
  <p:transition xmlns:p14="http://schemas.microsoft.com/office/powerpoint/2010/main"/>
</p:sldLayout>
</file>

<file path=ppt/slideLayouts/slideLayout16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8688194"/>
      </p:ext>
    </p:extLst>
  </p:cSld>
  <p:clrMapOvr>
    <a:masterClrMapping/>
  </p:clrMapOvr>
  <p:transition xmlns:p14="http://schemas.microsoft.com/office/powerpoint/2010/main"/>
</p:sldLayout>
</file>

<file path=ppt/slideLayouts/slideLayout16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780308671"/>
      </p:ext>
    </p:extLst>
  </p:cSld>
  <p:clrMapOvr>
    <a:masterClrMapping/>
  </p:clrMapOvr>
  <p:transition xmlns:p14="http://schemas.microsoft.com/office/powerpoint/2010/main"/>
</p:sldLayout>
</file>

<file path=ppt/slideLayouts/slideLayout16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519770268"/>
      </p:ext>
    </p:extLst>
  </p:cSld>
  <p:clrMapOvr>
    <a:masterClrMapping/>
  </p:clrMapOvr>
  <p:transition xmlns:p14="http://schemas.microsoft.com/office/powerpoint/2010/main"/>
</p:sldLayout>
</file>

<file path=ppt/slideLayouts/slideLayout16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47689017"/>
      </p:ext>
    </p:extLst>
  </p:cSld>
  <p:clrMapOvr>
    <a:masterClrMapping/>
  </p:clrMapOvr>
  <p:transition xmlns:p14="http://schemas.microsoft.com/office/powerpoint/2010/main"/>
</p:sldLayout>
</file>

<file path=ppt/slideLayouts/slideLayout16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7752654"/>
      </p:ext>
    </p:extLst>
  </p:cSld>
  <p:clrMapOvr>
    <a:masterClrMapping/>
  </p:clrMapOvr>
  <p:transition xmlns:p14="http://schemas.microsoft.com/office/powerpoint/2010/main"/>
</p:sldLayout>
</file>

<file path=ppt/slideLayouts/slideLayout164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58547979"/>
      </p:ext>
    </p:extLst>
  </p:cSld>
  <p:clrMapOvr>
    <a:masterClrMapping/>
  </p:clrMapOvr>
  <p:transition xmlns:p14="http://schemas.microsoft.com/office/powerpoint/2010/main"/>
</p:sldLayout>
</file>

<file path=ppt/slideLayouts/slideLayout164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581876336"/>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ea typeface="ＭＳ Ｐゴシック" charset="0"/>
                <a:cs typeface="ＭＳ Ｐゴシック" charset="0"/>
              </a:defRPr>
            </a:lvl1pPr>
          </a:lstStyle>
          <a:p>
            <a:pPr>
              <a:defRPr/>
            </a:pPr>
            <a:fld id="{65A6CB34-5DA1-F348-9956-A6A54480AA68}" type="slidenum">
              <a:rPr lang="en-US"/>
              <a:pPr>
                <a:defRPr/>
              </a:pPr>
              <a:t>‹#›</a:t>
            </a:fld>
            <a:endParaRPr lang="en-US"/>
          </a:p>
        </p:txBody>
      </p:sp>
    </p:spTree>
    <p:extLst>
      <p:ext uri="{BB962C8B-B14F-4D97-AF65-F5344CB8AC3E}">
        <p14:creationId xmlns:p14="http://schemas.microsoft.com/office/powerpoint/2010/main" val="225274501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772" indent="0">
              <a:buNone/>
              <a:defRPr sz="1200"/>
            </a:lvl2pPr>
            <a:lvl3pPr marL="913552" indent="0">
              <a:buNone/>
              <a:defRPr sz="1000"/>
            </a:lvl3pPr>
            <a:lvl4pPr marL="1370331" indent="0">
              <a:buNone/>
              <a:defRPr sz="900"/>
            </a:lvl4pPr>
            <a:lvl5pPr marL="1827105" indent="0">
              <a:buNone/>
              <a:defRPr sz="900"/>
            </a:lvl5pPr>
            <a:lvl6pPr marL="2283879" indent="0">
              <a:buNone/>
              <a:defRPr sz="900"/>
            </a:lvl6pPr>
            <a:lvl7pPr marL="2740658" indent="0">
              <a:buNone/>
              <a:defRPr sz="900"/>
            </a:lvl7pPr>
            <a:lvl8pPr marL="3197432" indent="0">
              <a:buNone/>
              <a:defRPr sz="900"/>
            </a:lvl8pPr>
            <a:lvl9pPr marL="3654210" indent="0">
              <a:buNone/>
              <a:defRPr sz="900"/>
            </a:lvl9pPr>
          </a:lstStyle>
          <a:p>
            <a:pPr lvl="0"/>
            <a:r>
              <a:rPr lang="en-US" smtClean="0"/>
              <a:t>Click to edit Master text styles</a:t>
            </a:r>
          </a:p>
        </p:txBody>
      </p:sp>
    </p:spTree>
    <p:extLst>
      <p:ext uri="{BB962C8B-B14F-4D97-AF65-F5344CB8AC3E}">
        <p14:creationId xmlns:p14="http://schemas.microsoft.com/office/powerpoint/2010/main" val="2483274627"/>
      </p:ext>
    </p:extLst>
  </p:cSld>
  <p:clrMapOvr>
    <a:masterClrMapping/>
  </p:clrMapOvr>
  <p:transition xmlns:p14="http://schemas.microsoft.com/office/powerpoint/2010/main"/>
</p:sldLayout>
</file>

<file path=ppt/slideLayouts/slideLayout16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164257548"/>
      </p:ext>
    </p:extLst>
  </p:cSld>
  <p:clrMapOvr>
    <a:masterClrMapping/>
  </p:clrMapOvr>
  <p:transition xmlns:p14="http://schemas.microsoft.com/office/powerpoint/2010/main"/>
</p:sldLayout>
</file>

<file path=ppt/slideLayouts/slideLayout1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42583263"/>
      </p:ext>
    </p:extLst>
  </p:cSld>
  <p:clrMapOvr>
    <a:masterClrMapping/>
  </p:clrMapOvr>
  <p:transition xmlns:p14="http://schemas.microsoft.com/office/powerpoint/2010/main"/>
</p:sldLayout>
</file>

<file path=ppt/slideLayouts/slideLayout1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512269292"/>
      </p:ext>
    </p:extLst>
  </p:cSld>
  <p:clrMapOvr>
    <a:masterClrMapping/>
  </p:clrMapOvr>
  <p:transition xmlns:p14="http://schemas.microsoft.com/office/powerpoint/2010/main"/>
</p:sldLayout>
</file>

<file path=ppt/slideLayouts/slideLayout1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37105223"/>
      </p:ext>
    </p:extLst>
  </p:cSld>
  <p:clrMapOvr>
    <a:masterClrMapping/>
  </p:clrMapOvr>
  <p:transition xmlns:p14="http://schemas.microsoft.com/office/powerpoint/2010/main"/>
</p:sldLayout>
</file>

<file path=ppt/slideLayouts/slideLayout1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0608378"/>
      </p:ext>
    </p:extLst>
  </p:cSld>
  <p:clrMapOvr>
    <a:masterClrMapping/>
  </p:clrMapOvr>
  <p:transition xmlns:p14="http://schemas.microsoft.com/office/powerpoint/2010/main"/>
</p:sldLayout>
</file>

<file path=ppt/slideLayouts/slideLayout1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35783793"/>
      </p:ext>
    </p:extLst>
  </p:cSld>
  <p:clrMapOvr>
    <a:masterClrMapping/>
  </p:clrMapOvr>
  <p:transition xmlns:p14="http://schemas.microsoft.com/office/powerpoint/2010/main"/>
</p:sldLayout>
</file>

<file path=ppt/slideLayouts/slideLayout1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0661898"/>
      </p:ext>
    </p:extLst>
  </p:cSld>
  <p:clrMapOvr>
    <a:masterClrMapping/>
  </p:clrMapOvr>
  <p:transition xmlns:p14="http://schemas.microsoft.com/office/powerpoint/2010/main"/>
</p:sldLayout>
</file>

<file path=ppt/slideLayouts/slideLayout1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6945692"/>
      </p:ext>
    </p:extLst>
  </p:cSld>
  <p:clrMapOvr>
    <a:masterClrMapping/>
  </p:clrMapOvr>
  <p:transition xmlns:p14="http://schemas.microsoft.com/office/powerpoint/2010/main"/>
</p:sldLayout>
</file>

<file path=ppt/slideLayouts/slideLayout1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14107979"/>
      </p:ext>
    </p:extLst>
  </p:cSld>
  <p:clrMapOvr>
    <a:masterClrMapping/>
  </p:clrMapOvr>
  <p:transition xmlns:p14="http://schemas.microsoft.com/office/powerpoint/2010/main"/>
</p:sldLayout>
</file>

<file path=ppt/slideLayouts/slideLayout1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49591785"/>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72" indent="0">
              <a:buNone/>
              <a:defRPr sz="2800"/>
            </a:lvl2pPr>
            <a:lvl3pPr marL="913552" indent="0">
              <a:buNone/>
              <a:defRPr sz="2400"/>
            </a:lvl3pPr>
            <a:lvl4pPr marL="1370331" indent="0">
              <a:buNone/>
              <a:defRPr sz="2000"/>
            </a:lvl4pPr>
            <a:lvl5pPr marL="1827105" indent="0">
              <a:buNone/>
              <a:defRPr sz="2000"/>
            </a:lvl5pPr>
            <a:lvl6pPr marL="2283879" indent="0">
              <a:buNone/>
              <a:defRPr sz="2000"/>
            </a:lvl6pPr>
            <a:lvl7pPr marL="2740658" indent="0">
              <a:buNone/>
              <a:defRPr sz="2000"/>
            </a:lvl7pPr>
            <a:lvl8pPr marL="3197432" indent="0">
              <a:buNone/>
              <a:defRPr sz="2000"/>
            </a:lvl8pPr>
            <a:lvl9pPr marL="365421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72" indent="0">
              <a:buNone/>
              <a:defRPr sz="1200"/>
            </a:lvl2pPr>
            <a:lvl3pPr marL="913552" indent="0">
              <a:buNone/>
              <a:defRPr sz="1000"/>
            </a:lvl3pPr>
            <a:lvl4pPr marL="1370331" indent="0">
              <a:buNone/>
              <a:defRPr sz="900"/>
            </a:lvl4pPr>
            <a:lvl5pPr marL="1827105" indent="0">
              <a:buNone/>
              <a:defRPr sz="900"/>
            </a:lvl5pPr>
            <a:lvl6pPr marL="2283879" indent="0">
              <a:buNone/>
              <a:defRPr sz="900"/>
            </a:lvl6pPr>
            <a:lvl7pPr marL="2740658" indent="0">
              <a:buNone/>
              <a:defRPr sz="900"/>
            </a:lvl7pPr>
            <a:lvl8pPr marL="3197432" indent="0">
              <a:buNone/>
              <a:defRPr sz="900"/>
            </a:lvl8pPr>
            <a:lvl9pPr marL="3654210" indent="0">
              <a:buNone/>
              <a:defRPr sz="900"/>
            </a:lvl9pPr>
          </a:lstStyle>
          <a:p>
            <a:pPr lvl="0"/>
            <a:r>
              <a:rPr lang="en-US" smtClean="0"/>
              <a:t>Click to edit Master text styles</a:t>
            </a:r>
          </a:p>
        </p:txBody>
      </p:sp>
    </p:spTree>
    <p:extLst>
      <p:ext uri="{BB962C8B-B14F-4D97-AF65-F5344CB8AC3E}">
        <p14:creationId xmlns:p14="http://schemas.microsoft.com/office/powerpoint/2010/main" val="1616567000"/>
      </p:ext>
    </p:extLst>
  </p:cSld>
  <p:clrMapOvr>
    <a:masterClrMapping/>
  </p:clrMapOvr>
  <p:transition xmlns:p14="http://schemas.microsoft.com/office/powerpoint/2010/main"/>
</p:sldLayout>
</file>

<file path=ppt/slideLayouts/slideLayout1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35044616"/>
      </p:ext>
    </p:extLst>
  </p:cSld>
  <p:clrMapOvr>
    <a:masterClrMapping/>
  </p:clrMapOvr>
  <p:transition xmlns:p14="http://schemas.microsoft.com/office/powerpoint/2010/main"/>
</p:sldLayout>
</file>

<file path=ppt/slideLayouts/slideLayout16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84303438"/>
      </p:ext>
    </p:extLst>
  </p:cSld>
  <p:clrMapOvr>
    <a:masterClrMapping/>
  </p:clrMapOvr>
  <p:transition xmlns:p14="http://schemas.microsoft.com/office/powerpoint/2010/main"/>
</p:sldLayout>
</file>

<file path=ppt/slideLayouts/slideLayout166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43023558"/>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191079009"/>
      </p:ext>
    </p:extLst>
  </p:cSld>
  <p:clrMapOvr>
    <a:masterClrMapping/>
  </p:clrMapOvr>
  <p:transition xmlns:p14="http://schemas.microsoft.com/office/powerpoint/2010/main"/>
</p:sldLayout>
</file>

<file path=ppt/slideLayouts/slideLayout1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14523679"/>
      </p:ext>
    </p:extLst>
  </p:cSld>
  <p:clrMapOvr>
    <a:masterClrMapping/>
  </p:clrMapOvr>
  <p:transition xmlns:p14="http://schemas.microsoft.com/office/powerpoint/2010/main"/>
</p:sldLayout>
</file>

<file path=ppt/slideLayouts/slideLayout1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382650047"/>
      </p:ext>
    </p:extLst>
  </p:cSld>
  <p:clrMapOvr>
    <a:masterClrMapping/>
  </p:clrMapOvr>
  <p:transition xmlns:p14="http://schemas.microsoft.com/office/powerpoint/2010/main"/>
</p:sldLayout>
</file>

<file path=ppt/slideLayouts/slideLayout1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07673906"/>
      </p:ext>
    </p:extLst>
  </p:cSld>
  <p:clrMapOvr>
    <a:masterClrMapping/>
  </p:clrMapOvr>
  <p:transition xmlns:p14="http://schemas.microsoft.com/office/powerpoint/2010/main"/>
</p:sldLayout>
</file>

<file path=ppt/slideLayouts/slideLayout1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85132950"/>
      </p:ext>
    </p:extLst>
  </p:cSld>
  <p:clrMapOvr>
    <a:masterClrMapping/>
  </p:clrMapOvr>
  <p:transition xmlns:p14="http://schemas.microsoft.com/office/powerpoint/2010/main"/>
</p:sldLayout>
</file>

<file path=ppt/slideLayouts/slideLayout1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58350447"/>
      </p:ext>
    </p:extLst>
  </p:cSld>
  <p:clrMapOvr>
    <a:masterClrMapping/>
  </p:clrMapOvr>
  <p:transition xmlns:p14="http://schemas.microsoft.com/office/powerpoint/2010/main"/>
</p:sldLayout>
</file>

<file path=ppt/slideLayouts/slideLayout1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7635683"/>
      </p:ext>
    </p:extLst>
  </p:cSld>
  <p:clrMapOvr>
    <a:masterClrMapping/>
  </p:clrMapOvr>
  <p:transition xmlns:p14="http://schemas.microsoft.com/office/powerpoint/2010/mai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21558884"/>
      </p:ext>
    </p:extLst>
  </p:cSld>
  <p:clrMapOvr>
    <a:masterClrMapping/>
  </p:clrMapOvr>
  <p:transition xmlns:p14="http://schemas.microsoft.com/office/powerpoint/2010/main"/>
</p:sldLayout>
</file>

<file path=ppt/slideLayouts/slideLayout1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1552472"/>
      </p:ext>
    </p:extLst>
  </p:cSld>
  <p:clrMapOvr>
    <a:masterClrMapping/>
  </p:clrMapOvr>
  <p:transition xmlns:p14="http://schemas.microsoft.com/office/powerpoint/2010/main"/>
</p:sldLayout>
</file>

<file path=ppt/slideLayouts/slideLayout1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74013214"/>
      </p:ext>
    </p:extLst>
  </p:cSld>
  <p:clrMapOvr>
    <a:masterClrMapping/>
  </p:clrMapOvr>
  <p:transition xmlns:p14="http://schemas.microsoft.com/office/powerpoint/2010/main"/>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27540427"/>
      </p:ext>
    </p:extLst>
  </p:cSld>
  <p:clrMapOvr>
    <a:masterClrMapping/>
  </p:clrMapOvr>
  <p:transition xmlns:p14="http://schemas.microsoft.com/office/powerpoint/2010/main"/>
</p:sldLayout>
</file>

<file path=ppt/slideLayouts/slideLayout1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1330977"/>
      </p:ext>
    </p:extLst>
  </p:cSld>
  <p:clrMapOvr>
    <a:masterClrMapping/>
  </p:clrMapOvr>
  <p:transition xmlns:p14="http://schemas.microsoft.com/office/powerpoint/2010/main"/>
</p:sldLayout>
</file>

<file path=ppt/slideLayouts/slideLayout16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69214101"/>
      </p:ext>
    </p:extLst>
  </p:cSld>
  <p:clrMapOvr>
    <a:masterClrMapping/>
  </p:clrMapOvr>
  <p:transition xmlns:p14="http://schemas.microsoft.com/office/powerpoint/2010/main"/>
</p:sldLayout>
</file>

<file path=ppt/slideLayouts/slideLayout167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108912028"/>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ea typeface="ＭＳ Ｐゴシック" charset="0"/>
                <a:cs typeface="ＭＳ Ｐゴシック" charset="0"/>
              </a:defRPr>
            </a:lvl1pPr>
          </a:lstStyle>
          <a:p>
            <a:pPr>
              <a:defRPr/>
            </a:pPr>
            <a:fld id="{2E6FB8BC-BEB5-C347-ADAC-7B5C80914563}" type="slidenum">
              <a:rPr lang="en-US"/>
              <a:pPr>
                <a:defRPr/>
              </a:pPr>
              <a:t>‹#›</a:t>
            </a:fld>
            <a:endParaRPr lang="en-US"/>
          </a:p>
        </p:txBody>
      </p:sp>
    </p:spTree>
    <p:extLst>
      <p:ext uri="{BB962C8B-B14F-4D97-AF65-F5344CB8AC3E}">
        <p14:creationId xmlns:p14="http://schemas.microsoft.com/office/powerpoint/2010/main" val="27612389"/>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40195956"/>
      </p:ext>
    </p:extLst>
  </p:cSld>
  <p:clrMapOvr>
    <a:masterClrMapping/>
  </p:clrMapOvr>
  <p:transition xmlns:p14="http://schemas.microsoft.com/office/powerpoint/2010/main"/>
</p:sldLayout>
</file>

<file path=ppt/slideLayouts/slideLayout1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67998064"/>
      </p:ext>
    </p:extLst>
  </p:cSld>
  <p:clrMapOvr>
    <a:masterClrMapping/>
  </p:clrMapOvr>
  <p:transition xmlns:p14="http://schemas.microsoft.com/office/powerpoint/2010/main"/>
</p:sldLayout>
</file>

<file path=ppt/slideLayouts/slideLayout1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34046105"/>
      </p:ext>
    </p:extLst>
  </p:cSld>
  <p:clrMapOvr>
    <a:masterClrMapping/>
  </p:clrMapOvr>
  <p:transition xmlns:p14="http://schemas.microsoft.com/office/powerpoint/2010/mai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11238312"/>
      </p:ext>
    </p:extLst>
  </p:cSld>
  <p:clrMapOvr>
    <a:masterClrMapping/>
  </p:clrMapOvr>
  <p:transition xmlns:p14="http://schemas.microsoft.com/office/powerpoint/2010/main"/>
</p:sldLayout>
</file>

<file path=ppt/slideLayouts/slideLayout1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71523076"/>
      </p:ext>
    </p:extLst>
  </p:cSld>
  <p:clrMapOvr>
    <a:masterClrMapping/>
  </p:clrMapOvr>
  <p:transition xmlns:p14="http://schemas.microsoft.com/office/powerpoint/2010/main"/>
</p:sldLayout>
</file>

<file path=ppt/slideLayouts/slideLayout1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42254504"/>
      </p:ext>
    </p:extLst>
  </p:cSld>
  <p:clrMapOvr>
    <a:masterClrMapping/>
  </p:clrMapOvr>
  <p:transition xmlns:p14="http://schemas.microsoft.com/office/powerpoint/2010/main"/>
</p:sldLayout>
</file>

<file path=ppt/slideLayouts/slideLayout1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45324261"/>
      </p:ext>
    </p:extLst>
  </p:cSld>
  <p:clrMapOvr>
    <a:masterClrMapping/>
  </p:clrMapOvr>
  <p:transition xmlns:p14="http://schemas.microsoft.com/office/powerpoint/2010/main"/>
</p:sldLayout>
</file>

<file path=ppt/slideLayouts/slideLayout1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6605880"/>
      </p:ext>
    </p:extLst>
  </p:cSld>
  <p:clrMapOvr>
    <a:masterClrMapping/>
  </p:clrMapOvr>
  <p:transition xmlns:p14="http://schemas.microsoft.com/office/powerpoint/2010/main"/>
</p:sldLayout>
</file>

<file path=ppt/slideLayouts/slideLayout1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47467032"/>
      </p:ext>
    </p:extLst>
  </p:cSld>
  <p:clrMapOvr>
    <a:masterClrMapping/>
  </p:clrMapOvr>
  <p:transition xmlns:p14="http://schemas.microsoft.com/office/powerpoint/2010/main"/>
</p:sldLayout>
</file>

<file path=ppt/slideLayouts/slideLayout1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729390610"/>
      </p:ext>
    </p:extLst>
  </p:cSld>
  <p:clrMapOvr>
    <a:masterClrMapping/>
  </p:clrMapOvr>
  <p:transition xmlns:p14="http://schemas.microsoft.com/office/powerpoint/2010/main"/>
</p:sldLayout>
</file>

<file path=ppt/slideLayouts/slideLayout1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02051192"/>
      </p:ext>
    </p:extLst>
  </p:cSld>
  <p:clrMapOvr>
    <a:masterClrMapping/>
  </p:clrMapOvr>
  <p:transition xmlns:p14="http://schemas.microsoft.com/office/powerpoint/2010/main"/>
</p:sldLayout>
</file>

<file path=ppt/slideLayouts/slideLayout1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2559804"/>
      </p:ext>
    </p:extLst>
  </p:cSld>
  <p:clrMapOvr>
    <a:masterClrMapping/>
  </p:clrMapOvr>
  <p:transition xmlns:p14="http://schemas.microsoft.com/office/powerpoint/2010/main"/>
</p:sldLayout>
</file>

<file path=ppt/slideLayouts/slideLayout168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78706293"/>
      </p:ext>
    </p:extLst>
  </p:cSld>
  <p:clrMapOvr>
    <a:masterClrMapping/>
  </p:clrMapOvr>
  <p:transition xmlns:p14="http://schemas.microsoft.com/office/powerpoint/2010/main"/>
</p:sldLayout>
</file>

<file path=ppt/slideLayouts/slideLayout168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54895572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54142394"/>
      </p:ext>
    </p:extLst>
  </p:cSld>
  <p:clrMapOvr>
    <a:masterClrMapping/>
  </p:clrMapOvr>
  <p:transition xmlns:p14="http://schemas.microsoft.com/office/powerpoint/2010/main"/>
</p:sldLayout>
</file>

<file path=ppt/slideLayouts/slideLayout1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56433879"/>
      </p:ext>
    </p:extLst>
  </p:cSld>
  <p:clrMapOvr>
    <a:masterClrMapping/>
  </p:clrMapOvr>
  <p:transition xmlns:p14="http://schemas.microsoft.com/office/powerpoint/2010/main"/>
</p:sldLayout>
</file>

<file path=ppt/slideLayouts/slideLayout1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84889167"/>
      </p:ext>
    </p:extLst>
  </p:cSld>
  <p:clrMapOvr>
    <a:masterClrMapping/>
  </p:clrMapOvr>
  <p:transition xmlns:p14="http://schemas.microsoft.com/office/powerpoint/2010/main"/>
</p:sldLayout>
</file>

<file path=ppt/slideLayouts/slideLayout1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518834382"/>
      </p:ext>
    </p:extLst>
  </p:cSld>
  <p:clrMapOvr>
    <a:masterClrMapping/>
  </p:clrMapOvr>
  <p:transition xmlns:p14="http://schemas.microsoft.com/office/powerpoint/2010/main"/>
</p:sldLayout>
</file>

<file path=ppt/slideLayouts/slideLayout1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36597328"/>
      </p:ext>
    </p:extLst>
  </p:cSld>
  <p:clrMapOvr>
    <a:masterClrMapping/>
  </p:clrMapOvr>
  <p:transition xmlns:p14="http://schemas.microsoft.com/office/powerpoint/2010/main"/>
</p:sldLayout>
</file>

<file path=ppt/slideLayouts/slideLayout1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12170531"/>
      </p:ext>
    </p:extLst>
  </p:cSld>
  <p:clrMapOvr>
    <a:masterClrMapping/>
  </p:clrMapOvr>
  <p:transition xmlns:p14="http://schemas.microsoft.com/office/powerpoint/2010/main"/>
</p:sldLayout>
</file>

<file path=ppt/slideLayouts/slideLayout1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06496919"/>
      </p:ext>
    </p:extLst>
  </p:cSld>
  <p:clrMapOvr>
    <a:masterClrMapping/>
  </p:clrMapOvr>
  <p:transition xmlns:p14="http://schemas.microsoft.com/office/powerpoint/2010/main"/>
</p:sldLayout>
</file>

<file path=ppt/slideLayouts/slideLayout1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1129649"/>
      </p:ext>
    </p:extLst>
  </p:cSld>
  <p:clrMapOvr>
    <a:masterClrMapping/>
  </p:clrMapOvr>
  <p:transition xmlns:p14="http://schemas.microsoft.com/office/powerpoint/2010/main"/>
</p:sldLayout>
</file>

<file path=ppt/slideLayouts/slideLayout1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559654222"/>
      </p:ext>
    </p:extLst>
  </p:cSld>
  <p:clrMapOvr>
    <a:masterClrMapping/>
  </p:clrMapOvr>
  <p:transition xmlns:p14="http://schemas.microsoft.com/office/powerpoint/2010/main"/>
</p:sldLayout>
</file>

<file path=ppt/slideLayouts/slideLayout1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71965423"/>
      </p:ext>
    </p:extLst>
  </p:cSld>
  <p:clrMapOvr>
    <a:masterClrMapping/>
  </p:clrMapOvr>
  <p:transition xmlns:p14="http://schemas.microsoft.com/office/powerpoint/2010/main"/>
</p:sldLayout>
</file>

<file path=ppt/slideLayouts/slideLayout1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29474888"/>
      </p:ext>
    </p:extLst>
  </p:cSld>
  <p:clrMapOvr>
    <a:masterClrMapping/>
  </p:clrMapOvr>
  <p:transition xmlns:p14="http://schemas.microsoft.com/office/powerpoint/2010/mai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501945320"/>
      </p:ext>
    </p:extLst>
  </p:cSld>
  <p:clrMapOvr>
    <a:masterClrMapping/>
  </p:clrMapOvr>
  <p:transition xmlns:p14="http://schemas.microsoft.com/office/powerpoint/2010/main"/>
</p:sldLayout>
</file>

<file path=ppt/slideLayouts/slideLayout170.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3139875220"/>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45396812"/>
      </p:ext>
    </p:extLst>
  </p:cSld>
  <p:clrMapOvr>
    <a:masterClrMapping/>
  </p:clrMapOvr>
  <p:transition xmlns:p14="http://schemas.microsoft.com/office/powerpoint/2010/main"/>
</p:sldLayout>
</file>

<file path=ppt/slideLayouts/slideLayout170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43816773"/>
      </p:ext>
    </p:extLst>
  </p:cSld>
  <p:clrMapOvr>
    <a:masterClrMapping/>
  </p:clrMapOvr>
  <p:transition xmlns:p14="http://schemas.microsoft.com/office/powerpoint/2010/main"/>
</p:sldLayout>
</file>

<file path=ppt/slideLayouts/slideLayout170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64380374"/>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45164511"/>
      </p:ext>
    </p:extLst>
  </p:cSld>
  <p:clrMapOvr>
    <a:masterClrMapping/>
  </p:clrMapOvr>
  <p:transition xmlns:p14="http://schemas.microsoft.com/office/powerpoint/2010/main"/>
</p:sldLayout>
</file>

<file path=ppt/slideLayouts/slideLayout17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82813503"/>
      </p:ext>
    </p:extLst>
  </p:cSld>
  <p:clrMapOvr>
    <a:masterClrMapping/>
  </p:clrMapOvr>
  <p:transition xmlns:p14="http://schemas.microsoft.com/office/powerpoint/2010/main"/>
</p:sldLayout>
</file>

<file path=ppt/slideLayouts/slideLayout17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55439095"/>
      </p:ext>
    </p:extLst>
  </p:cSld>
  <p:clrMapOvr>
    <a:masterClrMapping/>
  </p:clrMapOvr>
  <p:transition xmlns:p14="http://schemas.microsoft.com/office/powerpoint/2010/main"/>
</p:sldLayout>
</file>

<file path=ppt/slideLayouts/slideLayout17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6810420"/>
      </p:ext>
    </p:extLst>
  </p:cSld>
  <p:clrMapOvr>
    <a:masterClrMapping/>
  </p:clrMapOvr>
  <p:transition xmlns:p14="http://schemas.microsoft.com/office/powerpoint/2010/main"/>
</p:sldLayout>
</file>

<file path=ppt/slideLayouts/slideLayout17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00868267"/>
      </p:ext>
    </p:extLst>
  </p:cSld>
  <p:clrMapOvr>
    <a:masterClrMapping/>
  </p:clrMapOvr>
  <p:transition xmlns:p14="http://schemas.microsoft.com/office/powerpoint/2010/main"/>
</p:sldLayout>
</file>

<file path=ppt/slideLayouts/slideLayout17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84314512"/>
      </p:ext>
    </p:extLst>
  </p:cSld>
  <p:clrMapOvr>
    <a:masterClrMapping/>
  </p:clrMapOvr>
  <p:transition xmlns:p14="http://schemas.microsoft.com/office/powerpoint/2010/main"/>
</p:sldLayout>
</file>

<file path=ppt/slideLayouts/slideLayout17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3522189"/>
      </p:ext>
    </p:extLst>
  </p:cSld>
  <p:clrMapOvr>
    <a:masterClrMapping/>
  </p:clrMapOvr>
  <p:transition xmlns:p14="http://schemas.microsoft.com/office/powerpoint/2010/main"/>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772" indent="0" algn="ctr">
              <a:buNone/>
              <a:defRPr/>
            </a:lvl2pPr>
            <a:lvl3pPr marL="913552" indent="0" algn="ctr">
              <a:buNone/>
              <a:defRPr/>
            </a:lvl3pPr>
            <a:lvl4pPr marL="1370331" indent="0" algn="ctr">
              <a:buNone/>
              <a:defRPr/>
            </a:lvl4pPr>
            <a:lvl5pPr marL="1827105" indent="0" algn="ctr">
              <a:buNone/>
              <a:defRPr/>
            </a:lvl5pPr>
            <a:lvl6pPr marL="2283879" indent="0" algn="ctr">
              <a:buNone/>
              <a:defRPr/>
            </a:lvl6pPr>
            <a:lvl7pPr marL="2740658" indent="0" algn="ctr">
              <a:buNone/>
              <a:defRPr/>
            </a:lvl7pPr>
            <a:lvl8pPr marL="3197432" indent="0" algn="ctr">
              <a:buNone/>
              <a:defRPr/>
            </a:lvl8pPr>
            <a:lvl9pPr marL="365421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489051340"/>
      </p:ext>
    </p:extLst>
  </p:cSld>
  <p:clrMapOvr>
    <a:masterClrMapping/>
  </p:clrMapOvr>
  <p:transition xmlns:p14="http://schemas.microsoft.com/office/powerpoint/2010/main"/>
</p:sldLayout>
</file>

<file path=ppt/slideLayouts/slideLayout17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83833548"/>
      </p:ext>
    </p:extLst>
  </p:cSld>
  <p:clrMapOvr>
    <a:masterClrMapping/>
  </p:clrMapOvr>
  <p:transition xmlns:p14="http://schemas.microsoft.com/office/powerpoint/2010/main"/>
</p:sldLayout>
</file>

<file path=ppt/slideLayouts/slideLayout17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543856472"/>
      </p:ext>
    </p:extLst>
  </p:cSld>
  <p:clrMapOvr>
    <a:masterClrMapping/>
  </p:clrMapOvr>
  <p:transition xmlns:p14="http://schemas.microsoft.com/office/powerpoint/2010/main"/>
</p:sldLayout>
</file>

<file path=ppt/slideLayouts/slideLayout17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33064080"/>
      </p:ext>
    </p:extLst>
  </p:cSld>
  <p:clrMapOvr>
    <a:masterClrMapping/>
  </p:clrMapOvr>
  <p:transition xmlns:p14="http://schemas.microsoft.com/office/powerpoint/2010/main"/>
</p:sldLayout>
</file>

<file path=ppt/slideLayouts/slideLayout17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87160180"/>
      </p:ext>
    </p:extLst>
  </p:cSld>
  <p:clrMapOvr>
    <a:masterClrMapping/>
  </p:clrMapOvr>
  <p:transition xmlns:p14="http://schemas.microsoft.com/office/powerpoint/2010/main"/>
</p:sldLayout>
</file>

<file path=ppt/slideLayouts/slideLayout17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4989909"/>
      </p:ext>
    </p:extLst>
  </p:cSld>
  <p:clrMapOvr>
    <a:masterClrMapping/>
  </p:clrMapOvr>
  <p:transition xmlns:p14="http://schemas.microsoft.com/office/powerpoint/2010/main"/>
</p:sldLayout>
</file>

<file path=ppt/slideLayouts/slideLayout171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25895868"/>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984789248"/>
      </p:ext>
    </p:extLst>
  </p:cSld>
  <p:clrMapOvr>
    <a:masterClrMapping/>
  </p:clrMapOvr>
  <p:transition xmlns:p14="http://schemas.microsoft.com/office/powerpoint/2010/main"/>
</p:sldLayout>
</file>

<file path=ppt/slideLayouts/slideLayout17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1716778"/>
      </p:ext>
    </p:extLst>
  </p:cSld>
  <p:clrMapOvr>
    <a:masterClrMapping/>
  </p:clrMapOvr>
  <p:transition xmlns:p14="http://schemas.microsoft.com/office/powerpoint/2010/main"/>
</p:sldLayout>
</file>

<file path=ppt/slideLayouts/slideLayout17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2779617175"/>
      </p:ext>
    </p:extLst>
  </p:cSld>
  <p:clrMapOvr>
    <a:masterClrMapping/>
  </p:clrMapOvr>
  <p:transition xmlns:p14="http://schemas.microsoft.com/office/powerpoint/2010/main"/>
</p:sldLayout>
</file>

<file path=ppt/slideLayouts/slideLayout17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08388999"/>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8402363"/>
      </p:ext>
    </p:extLst>
  </p:cSld>
  <p:clrMapOvr>
    <a:masterClrMapping/>
  </p:clrMapOvr>
  <p:transition xmlns:p14="http://schemas.microsoft.com/office/powerpoint/2010/main"/>
</p:sldLayout>
</file>

<file path=ppt/slideLayouts/slideLayout17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38478109"/>
      </p:ext>
    </p:extLst>
  </p:cSld>
  <p:clrMapOvr>
    <a:masterClrMapping/>
  </p:clrMapOvr>
  <p:transition xmlns:p14="http://schemas.microsoft.com/office/powerpoint/2010/main"/>
</p:sldLayout>
</file>

<file path=ppt/slideLayouts/slideLayout17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690416858"/>
      </p:ext>
    </p:extLst>
  </p:cSld>
  <p:clrMapOvr>
    <a:masterClrMapping/>
  </p:clrMapOvr>
  <p:transition xmlns:p14="http://schemas.microsoft.com/office/powerpoint/2010/main"/>
</p:sldLayout>
</file>

<file path=ppt/slideLayouts/slideLayout17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6160171"/>
      </p:ext>
    </p:extLst>
  </p:cSld>
  <p:clrMapOvr>
    <a:masterClrMapping/>
  </p:clrMapOvr>
  <p:transition xmlns:p14="http://schemas.microsoft.com/office/powerpoint/2010/main"/>
</p:sldLayout>
</file>

<file path=ppt/slideLayouts/slideLayout17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217503661"/>
      </p:ext>
    </p:extLst>
  </p:cSld>
  <p:clrMapOvr>
    <a:masterClrMapping/>
  </p:clrMapOvr>
  <p:transition xmlns:p14="http://schemas.microsoft.com/office/powerpoint/2010/main"/>
</p:sldLayout>
</file>

<file path=ppt/slideLayouts/slideLayout17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459260307"/>
      </p:ext>
    </p:extLst>
  </p:cSld>
  <p:clrMapOvr>
    <a:masterClrMapping/>
  </p:clrMapOvr>
  <p:transition xmlns:p14="http://schemas.microsoft.com/office/powerpoint/2010/main"/>
</p:sldLayout>
</file>

<file path=ppt/slideLayouts/slideLayout17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75376144"/>
      </p:ext>
    </p:extLst>
  </p:cSld>
  <p:clrMapOvr>
    <a:masterClrMapping/>
  </p:clrMapOvr>
  <p:transition xmlns:p14="http://schemas.microsoft.com/office/powerpoint/2010/main"/>
</p:sldLayout>
</file>

<file path=ppt/slideLayouts/slideLayout17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60164036"/>
      </p:ext>
    </p:extLst>
  </p:cSld>
  <p:clrMapOvr>
    <a:masterClrMapping/>
  </p:clrMapOvr>
  <p:transition xmlns:p14="http://schemas.microsoft.com/office/powerpoint/2010/main"/>
</p:sldLayout>
</file>

<file path=ppt/slideLayouts/slideLayout17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14637072"/>
      </p:ext>
    </p:extLst>
  </p:cSld>
  <p:clrMapOvr>
    <a:masterClrMapping/>
  </p:clrMapOvr>
  <p:transition xmlns:p14="http://schemas.microsoft.com/office/powerpoint/2010/main"/>
</p:sldLayout>
</file>

<file path=ppt/slideLayouts/slideLayout172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633065837"/>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91799800"/>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772" indent="0">
              <a:buNone/>
              <a:defRPr sz="1800"/>
            </a:lvl2pPr>
            <a:lvl3pPr marL="913552" indent="0">
              <a:buNone/>
              <a:defRPr sz="1600"/>
            </a:lvl3pPr>
            <a:lvl4pPr marL="1370331" indent="0">
              <a:buNone/>
              <a:defRPr sz="1400"/>
            </a:lvl4pPr>
            <a:lvl5pPr marL="1827105" indent="0">
              <a:buNone/>
              <a:defRPr sz="1400"/>
            </a:lvl5pPr>
            <a:lvl6pPr marL="2283879" indent="0">
              <a:buNone/>
              <a:defRPr sz="1400"/>
            </a:lvl6pPr>
            <a:lvl7pPr marL="2740658" indent="0">
              <a:buNone/>
              <a:defRPr sz="1400"/>
            </a:lvl7pPr>
            <a:lvl8pPr marL="3197432" indent="0">
              <a:buNone/>
              <a:defRPr sz="1400"/>
            </a:lvl8pPr>
            <a:lvl9pPr marL="3654210" indent="0">
              <a:buNone/>
              <a:defRPr sz="1400"/>
            </a:lvl9pPr>
          </a:lstStyle>
          <a:p>
            <a:pPr lvl="0"/>
            <a:r>
              <a:rPr lang="en-US" smtClean="0"/>
              <a:t>Click to edit Master text styles</a:t>
            </a:r>
          </a:p>
        </p:txBody>
      </p:sp>
    </p:spTree>
    <p:extLst>
      <p:ext uri="{BB962C8B-B14F-4D97-AF65-F5344CB8AC3E}">
        <p14:creationId xmlns:p14="http://schemas.microsoft.com/office/powerpoint/2010/main" val="3725513699"/>
      </p:ext>
    </p:extLst>
  </p:cSld>
  <p:clrMapOvr>
    <a:masterClrMapping/>
  </p:clrMapOvr>
  <p:transition xmlns:p14="http://schemas.microsoft.com/office/powerpoint/2010/main"/>
</p:sldLayout>
</file>

<file path=ppt/slideLayouts/slideLayout17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11995511"/>
      </p:ext>
    </p:extLst>
  </p:cSld>
  <p:clrMapOvr>
    <a:masterClrMapping/>
  </p:clrMapOvr>
  <p:transition xmlns:p14="http://schemas.microsoft.com/office/powerpoint/2010/main"/>
</p:sldLayout>
</file>

<file path=ppt/slideLayouts/slideLayout1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028576104"/>
      </p:ext>
    </p:extLst>
  </p:cSld>
  <p:clrMapOvr>
    <a:masterClrMapping/>
  </p:clrMapOvr>
  <p:transition xmlns:p14="http://schemas.microsoft.com/office/powerpoint/2010/main"/>
</p:sldLayout>
</file>

<file path=ppt/slideLayouts/slideLayout17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2252403"/>
      </p:ext>
    </p:extLst>
  </p:cSld>
  <p:clrMapOvr>
    <a:masterClrMapping/>
  </p:clrMapOvr>
  <p:transition xmlns:p14="http://schemas.microsoft.com/office/powerpoint/2010/main"/>
</p:sldLayout>
</file>

<file path=ppt/slideLayouts/slideLayout17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38484"/>
      </p:ext>
    </p:extLst>
  </p:cSld>
  <p:clrMapOvr>
    <a:masterClrMapping/>
  </p:clrMapOvr>
  <p:transition xmlns:p14="http://schemas.microsoft.com/office/powerpoint/2010/main"/>
</p:sldLayout>
</file>

<file path=ppt/slideLayouts/slideLayout17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61235911"/>
      </p:ext>
    </p:extLst>
  </p:cSld>
  <p:clrMapOvr>
    <a:masterClrMapping/>
  </p:clrMapOvr>
  <p:transition xmlns:p14="http://schemas.microsoft.com/office/powerpoint/2010/main"/>
</p:sldLayout>
</file>

<file path=ppt/slideLayouts/slideLayout1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7452576"/>
      </p:ext>
    </p:extLst>
  </p:cSld>
  <p:clrMapOvr>
    <a:masterClrMapping/>
  </p:clrMapOvr>
  <p:transition xmlns:p14="http://schemas.microsoft.com/office/powerpoint/2010/main"/>
</p:sldLayout>
</file>

<file path=ppt/slideLayouts/slideLayout17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47809070"/>
      </p:ext>
    </p:extLst>
  </p:cSld>
  <p:clrMapOvr>
    <a:masterClrMapping/>
  </p:clrMapOvr>
  <p:transition xmlns:p14="http://schemas.microsoft.com/office/powerpoint/2010/main"/>
</p:sldLayout>
</file>

<file path=ppt/slideLayouts/slideLayout17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19123810"/>
      </p:ext>
    </p:extLst>
  </p:cSld>
  <p:clrMapOvr>
    <a:masterClrMapping/>
  </p:clrMapOvr>
  <p:transition xmlns:p14="http://schemas.microsoft.com/office/powerpoint/2010/main"/>
</p:sldLayout>
</file>

<file path=ppt/slideLayouts/slideLayout17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26141235"/>
      </p:ext>
    </p:extLst>
  </p:cSld>
  <p:clrMapOvr>
    <a:masterClrMapping/>
  </p:clrMapOvr>
  <p:transition xmlns:p14="http://schemas.microsoft.com/office/powerpoint/2010/main"/>
</p:sldLayout>
</file>

<file path=ppt/slideLayouts/slideLayout17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07598063"/>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94496294"/>
      </p:ext>
    </p:extLst>
  </p:cSld>
  <p:clrMapOvr>
    <a:masterClrMapping/>
  </p:clrMapOvr>
  <p:transition xmlns:p14="http://schemas.microsoft.com/office/powerpoint/2010/main"/>
</p:sldLayout>
</file>

<file path=ppt/slideLayouts/slideLayout174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92010890"/>
      </p:ext>
    </p:extLst>
  </p:cSld>
  <p:clrMapOvr>
    <a:masterClrMapping/>
  </p:clrMapOvr>
  <p:transition xmlns:p14="http://schemas.microsoft.com/office/powerpoint/2010/main"/>
</p:sldLayout>
</file>

<file path=ppt/slideLayouts/slideLayout174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654845462"/>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306619892"/>
      </p:ext>
    </p:extLst>
  </p:cSld>
  <p:clrMapOvr>
    <a:masterClrMapping/>
  </p:clrMapOvr>
  <p:transition xmlns:p14="http://schemas.microsoft.com/office/powerpoint/2010/main"/>
</p:sldLayout>
</file>

<file path=ppt/slideLayouts/slideLayout1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72419667"/>
      </p:ext>
    </p:extLst>
  </p:cSld>
  <p:clrMapOvr>
    <a:masterClrMapping/>
  </p:clrMapOvr>
  <p:transition xmlns:p14="http://schemas.microsoft.com/office/powerpoint/2010/main"/>
</p:sldLayout>
</file>

<file path=ppt/slideLayouts/slideLayout1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411374780"/>
      </p:ext>
    </p:extLst>
  </p:cSld>
  <p:clrMapOvr>
    <a:masterClrMapping/>
  </p:clrMapOvr>
  <p:transition xmlns:p14="http://schemas.microsoft.com/office/powerpoint/2010/main"/>
</p:sldLayout>
</file>

<file path=ppt/slideLayouts/slideLayout1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1175364"/>
      </p:ext>
    </p:extLst>
  </p:cSld>
  <p:clrMapOvr>
    <a:masterClrMapping/>
  </p:clrMapOvr>
  <p:transition xmlns:p14="http://schemas.microsoft.com/office/powerpoint/2010/main"/>
</p:sldLayout>
</file>

<file path=ppt/slideLayouts/slideLayout1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46245317"/>
      </p:ext>
    </p:extLst>
  </p:cSld>
  <p:clrMapOvr>
    <a:masterClrMapping/>
  </p:clrMapOvr>
  <p:transition xmlns:p14="http://schemas.microsoft.com/office/powerpoint/2010/main"/>
</p:sldLayout>
</file>

<file path=ppt/slideLayouts/slideLayout1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46303281"/>
      </p:ext>
    </p:extLst>
  </p:cSld>
  <p:clrMapOvr>
    <a:masterClrMapping/>
  </p:clrMapOvr>
  <p:transition xmlns:p14="http://schemas.microsoft.com/office/powerpoint/2010/main"/>
</p:sldLayout>
</file>

<file path=ppt/slideLayouts/slideLayout1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8944968"/>
      </p:ext>
    </p:extLst>
  </p:cSld>
  <p:clrMapOvr>
    <a:masterClrMapping/>
  </p:clrMapOvr>
  <p:transition xmlns:p14="http://schemas.microsoft.com/office/powerpoint/2010/main"/>
</p:sldLayout>
</file>

<file path=ppt/slideLayouts/slideLayout1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0694678"/>
      </p:ext>
    </p:extLst>
  </p:cSld>
  <p:clrMapOvr>
    <a:masterClrMapping/>
  </p:clrMapOvr>
  <p:transition xmlns:p14="http://schemas.microsoft.com/office/powerpoint/2010/mai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72" indent="0">
              <a:buNone/>
              <a:defRPr sz="2000" b="1"/>
            </a:lvl2pPr>
            <a:lvl3pPr marL="913552" indent="0">
              <a:buNone/>
              <a:defRPr sz="1800" b="1"/>
            </a:lvl3pPr>
            <a:lvl4pPr marL="1370331" indent="0">
              <a:buNone/>
              <a:defRPr sz="1600" b="1"/>
            </a:lvl4pPr>
            <a:lvl5pPr marL="1827105" indent="0">
              <a:buNone/>
              <a:defRPr sz="1600" b="1"/>
            </a:lvl5pPr>
            <a:lvl6pPr marL="2283879" indent="0">
              <a:buNone/>
              <a:defRPr sz="1600" b="1"/>
            </a:lvl6pPr>
            <a:lvl7pPr marL="2740658" indent="0">
              <a:buNone/>
              <a:defRPr sz="1600" b="1"/>
            </a:lvl7pPr>
            <a:lvl8pPr marL="3197432" indent="0">
              <a:buNone/>
              <a:defRPr sz="1600" b="1"/>
            </a:lvl8pPr>
            <a:lvl9pPr marL="365421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772" indent="0">
              <a:buNone/>
              <a:defRPr sz="2000" b="1"/>
            </a:lvl2pPr>
            <a:lvl3pPr marL="913552" indent="0">
              <a:buNone/>
              <a:defRPr sz="1800" b="1"/>
            </a:lvl3pPr>
            <a:lvl4pPr marL="1370331" indent="0">
              <a:buNone/>
              <a:defRPr sz="1600" b="1"/>
            </a:lvl4pPr>
            <a:lvl5pPr marL="1827105" indent="0">
              <a:buNone/>
              <a:defRPr sz="1600" b="1"/>
            </a:lvl5pPr>
            <a:lvl6pPr marL="2283879" indent="0">
              <a:buNone/>
              <a:defRPr sz="1600" b="1"/>
            </a:lvl6pPr>
            <a:lvl7pPr marL="2740658" indent="0">
              <a:buNone/>
              <a:defRPr sz="1600" b="1"/>
            </a:lvl7pPr>
            <a:lvl8pPr marL="3197432" indent="0">
              <a:buNone/>
              <a:defRPr sz="1600" b="1"/>
            </a:lvl8pPr>
            <a:lvl9pPr marL="365421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6878764"/>
      </p:ext>
    </p:extLst>
  </p:cSld>
  <p:clrMapOvr>
    <a:masterClrMapping/>
  </p:clrMapOvr>
  <p:transition xmlns:p14="http://schemas.microsoft.com/office/powerpoint/2010/main"/>
</p:sldLayout>
</file>

<file path=ppt/slideLayouts/slideLayout1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06017763"/>
      </p:ext>
    </p:extLst>
  </p:cSld>
  <p:clrMapOvr>
    <a:masterClrMapping/>
  </p:clrMapOvr>
  <p:transition xmlns:p14="http://schemas.microsoft.com/office/powerpoint/2010/main"/>
</p:sldLayout>
</file>

<file path=ppt/slideLayouts/slideLayout1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3835511"/>
      </p:ext>
    </p:extLst>
  </p:cSld>
  <p:clrMapOvr>
    <a:masterClrMapping/>
  </p:clrMapOvr>
  <p:transition xmlns:p14="http://schemas.microsoft.com/office/powerpoint/2010/main"/>
</p:sldLayout>
</file>

<file path=ppt/slideLayouts/slideLayout1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87977810"/>
      </p:ext>
    </p:extLst>
  </p:cSld>
  <p:clrMapOvr>
    <a:masterClrMapping/>
  </p:clrMapOvr>
  <p:transition xmlns:p14="http://schemas.microsoft.com/office/powerpoint/2010/main"/>
</p:sldLayout>
</file>

<file path=ppt/slideLayouts/slideLayout175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51177592"/>
      </p:ext>
    </p:extLst>
  </p:cSld>
  <p:clrMapOvr>
    <a:masterClrMapping/>
  </p:clrMapOvr>
  <p:transition xmlns:p14="http://schemas.microsoft.com/office/powerpoint/2010/main"/>
</p:sldLayout>
</file>

<file path=ppt/slideLayouts/slideLayout175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478508957"/>
      </p:ext>
    </p:extLst>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67289729"/>
      </p:ext>
    </p:extLst>
  </p:cSld>
  <p:clrMapOvr>
    <a:masterClrMapping/>
  </p:clrMapOvr>
  <p:transition xmlns:p14="http://schemas.microsoft.com/office/powerpoint/2010/main"/>
</p:sldLayout>
</file>

<file path=ppt/slideLayouts/slideLayout17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1374919"/>
      </p:ext>
    </p:extLst>
  </p:cSld>
  <p:clrMapOvr>
    <a:masterClrMapping/>
  </p:clrMapOvr>
  <p:transition xmlns:p14="http://schemas.microsoft.com/office/powerpoint/2010/main"/>
</p:sldLayout>
</file>

<file path=ppt/slideLayouts/slideLayout17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800599507"/>
      </p:ext>
    </p:extLst>
  </p:cSld>
  <p:clrMapOvr>
    <a:masterClrMapping/>
  </p:clrMapOvr>
  <p:transition xmlns:p14="http://schemas.microsoft.com/office/powerpoint/2010/main"/>
</p:sldLayout>
</file>

<file path=ppt/slideLayouts/slideLayout17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51648431"/>
      </p:ext>
    </p:extLst>
  </p:cSld>
  <p:clrMapOvr>
    <a:masterClrMapping/>
  </p:clrMapOvr>
  <p:transition xmlns:p14="http://schemas.microsoft.com/office/powerpoint/2010/main"/>
</p:sldLayout>
</file>

<file path=ppt/slideLayouts/slideLayout17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35771323"/>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157257646"/>
      </p:ext>
    </p:extLst>
  </p:cSld>
  <p:clrMapOvr>
    <a:masterClrMapping/>
  </p:clrMapOvr>
  <p:transition xmlns:p14="http://schemas.microsoft.com/office/powerpoint/2010/main"/>
</p:sldLayout>
</file>

<file path=ppt/slideLayouts/slideLayout17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799617525"/>
      </p:ext>
    </p:extLst>
  </p:cSld>
  <p:clrMapOvr>
    <a:masterClrMapping/>
  </p:clrMapOvr>
  <p:transition xmlns:p14="http://schemas.microsoft.com/office/powerpoint/2010/main"/>
</p:sldLayout>
</file>

<file path=ppt/slideLayouts/slideLayout17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7818271"/>
      </p:ext>
    </p:extLst>
  </p:cSld>
  <p:clrMapOvr>
    <a:masterClrMapping/>
  </p:clrMapOvr>
  <p:transition xmlns:p14="http://schemas.microsoft.com/office/powerpoint/2010/main"/>
</p:sldLayout>
</file>

<file path=ppt/slideLayouts/slideLayout17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624510679"/>
      </p:ext>
    </p:extLst>
  </p:cSld>
  <p:clrMapOvr>
    <a:masterClrMapping/>
  </p:clrMapOvr>
  <p:transition xmlns:p14="http://schemas.microsoft.com/office/powerpoint/2010/main"/>
</p:sldLayout>
</file>

<file path=ppt/slideLayouts/slideLayout17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023224099"/>
      </p:ext>
    </p:extLst>
  </p:cSld>
  <p:clrMapOvr>
    <a:masterClrMapping/>
  </p:clrMapOvr>
  <p:transition xmlns:p14="http://schemas.microsoft.com/office/powerpoint/2010/main"/>
</p:sldLayout>
</file>

<file path=ppt/slideLayouts/slideLayout17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08469364"/>
      </p:ext>
    </p:extLst>
  </p:cSld>
  <p:clrMapOvr>
    <a:masterClrMapping/>
  </p:clrMapOvr>
  <p:transition xmlns:p14="http://schemas.microsoft.com/office/powerpoint/2010/main"/>
</p:sldLayout>
</file>

<file path=ppt/slideLayouts/slideLayout17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08536367"/>
      </p:ext>
    </p:extLst>
  </p:cSld>
  <p:clrMapOvr>
    <a:masterClrMapping/>
  </p:clrMapOvr>
  <p:transition xmlns:p14="http://schemas.microsoft.com/office/powerpoint/2010/main"/>
</p:sldLayout>
</file>

<file path=ppt/slideLayouts/slideLayout176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1975068"/>
      </p:ext>
    </p:extLst>
  </p:cSld>
  <p:clrMapOvr>
    <a:masterClrMapping/>
  </p:clrMapOvr>
  <p:transition xmlns:p14="http://schemas.microsoft.com/office/powerpoint/2010/main"/>
</p:sldLayout>
</file>

<file path=ppt/slideLayouts/slideLayout176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197492931"/>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99320214"/>
      </p:ext>
    </p:extLst>
  </p:cSld>
  <p:clrMapOvr>
    <a:masterClrMapping/>
  </p:clrMapOvr>
  <p:transition xmlns:p14="http://schemas.microsoft.com/office/powerpoint/2010/main"/>
</p:sldLayout>
</file>

<file path=ppt/slideLayouts/slideLayout1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03763617"/>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0315361"/>
      </p:ext>
    </p:extLst>
  </p:cSld>
  <p:clrMapOvr>
    <a:masterClrMapping/>
  </p:clrMapOvr>
  <p:transition xmlns:p14="http://schemas.microsoft.com/office/powerpoint/2010/main"/>
</p:sldLayout>
</file>

<file path=ppt/slideLayouts/slideLayout1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473201545"/>
      </p:ext>
    </p:extLst>
  </p:cSld>
  <p:clrMapOvr>
    <a:masterClrMapping/>
  </p:clrMapOvr>
  <p:transition xmlns:p14="http://schemas.microsoft.com/office/powerpoint/2010/main"/>
</p:sldLayout>
</file>

<file path=ppt/slideLayouts/slideLayout1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3798014"/>
      </p:ext>
    </p:extLst>
  </p:cSld>
  <p:clrMapOvr>
    <a:masterClrMapping/>
  </p:clrMapOvr>
  <p:transition xmlns:p14="http://schemas.microsoft.com/office/powerpoint/2010/main"/>
</p:sldLayout>
</file>

<file path=ppt/slideLayouts/slideLayout1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8979698"/>
      </p:ext>
    </p:extLst>
  </p:cSld>
  <p:clrMapOvr>
    <a:masterClrMapping/>
  </p:clrMapOvr>
  <p:transition xmlns:p14="http://schemas.microsoft.com/office/powerpoint/2010/main"/>
</p:sldLayout>
</file>

<file path=ppt/slideLayouts/slideLayout1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913494166"/>
      </p:ext>
    </p:extLst>
  </p:cSld>
  <p:clrMapOvr>
    <a:masterClrMapping/>
  </p:clrMapOvr>
  <p:transition xmlns:p14="http://schemas.microsoft.com/office/powerpoint/2010/main"/>
</p:sldLayout>
</file>

<file path=ppt/slideLayouts/slideLayout1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0056630"/>
      </p:ext>
    </p:extLst>
  </p:cSld>
  <p:clrMapOvr>
    <a:masterClrMapping/>
  </p:clrMapOvr>
  <p:transition xmlns:p14="http://schemas.microsoft.com/office/powerpoint/2010/main"/>
</p:sldLayout>
</file>

<file path=ppt/slideLayouts/slideLayout1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3223427"/>
      </p:ext>
    </p:extLst>
  </p:cSld>
  <p:clrMapOvr>
    <a:masterClrMapping/>
  </p:clrMapOvr>
  <p:transition xmlns:p14="http://schemas.microsoft.com/office/powerpoint/2010/main"/>
</p:sldLayout>
</file>

<file path=ppt/slideLayouts/slideLayout1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576628589"/>
      </p:ext>
    </p:extLst>
  </p:cSld>
  <p:clrMapOvr>
    <a:masterClrMapping/>
  </p:clrMapOvr>
  <p:transition xmlns:p14="http://schemas.microsoft.com/office/powerpoint/2010/main"/>
</p:sldLayout>
</file>

<file path=ppt/slideLayouts/slideLayout1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82197825"/>
      </p:ext>
    </p:extLst>
  </p:cSld>
  <p:clrMapOvr>
    <a:masterClrMapping/>
  </p:clrMapOvr>
  <p:transition xmlns:p14="http://schemas.microsoft.com/office/powerpoint/2010/main"/>
</p:sldLayout>
</file>

<file path=ppt/slideLayouts/slideLayout1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68651870"/>
      </p:ext>
    </p:extLst>
  </p:cSld>
  <p:clrMapOvr>
    <a:masterClrMapping/>
  </p:clrMapOvr>
  <p:transition xmlns:p14="http://schemas.microsoft.com/office/powerpoint/2010/main"/>
</p:sldLayout>
</file>

<file path=ppt/slideLayouts/slideLayout177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98928900"/>
      </p:ext>
    </p:extLst>
  </p:cSld>
  <p:clrMapOvr>
    <a:masterClrMapping/>
  </p:clrMapOvr>
  <p:transition xmlns:p14="http://schemas.microsoft.com/office/powerpoint/2010/mai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772" indent="0">
              <a:buNone/>
              <a:defRPr sz="1200"/>
            </a:lvl2pPr>
            <a:lvl3pPr marL="913552" indent="0">
              <a:buNone/>
              <a:defRPr sz="1000"/>
            </a:lvl3pPr>
            <a:lvl4pPr marL="1370331" indent="0">
              <a:buNone/>
              <a:defRPr sz="900"/>
            </a:lvl4pPr>
            <a:lvl5pPr marL="1827105" indent="0">
              <a:buNone/>
              <a:defRPr sz="900"/>
            </a:lvl5pPr>
            <a:lvl6pPr marL="2283879" indent="0">
              <a:buNone/>
              <a:defRPr sz="900"/>
            </a:lvl6pPr>
            <a:lvl7pPr marL="2740658" indent="0">
              <a:buNone/>
              <a:defRPr sz="900"/>
            </a:lvl7pPr>
            <a:lvl8pPr marL="3197432" indent="0">
              <a:buNone/>
              <a:defRPr sz="900"/>
            </a:lvl8pPr>
            <a:lvl9pPr marL="3654210" indent="0">
              <a:buNone/>
              <a:defRPr sz="900"/>
            </a:lvl9pPr>
          </a:lstStyle>
          <a:p>
            <a:pPr lvl="0"/>
            <a:r>
              <a:rPr lang="en-US" smtClean="0"/>
              <a:t>Click to edit Master text styles</a:t>
            </a:r>
          </a:p>
        </p:txBody>
      </p:sp>
    </p:spTree>
    <p:extLst>
      <p:ext uri="{BB962C8B-B14F-4D97-AF65-F5344CB8AC3E}">
        <p14:creationId xmlns:p14="http://schemas.microsoft.com/office/powerpoint/2010/main" val="2158404891"/>
      </p:ext>
    </p:extLst>
  </p:cSld>
  <p:clrMapOvr>
    <a:masterClrMapping/>
  </p:clrMapOvr>
  <p:transition xmlns:p14="http://schemas.microsoft.com/office/powerpoint/2010/main"/>
</p:sldLayout>
</file>

<file path=ppt/slideLayouts/slideLayout17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84778767"/>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228130302"/>
      </p:ext>
    </p:extLst>
  </p:cSld>
  <p:clrMapOvr>
    <a:masterClrMapping/>
  </p:clrMapOvr>
  <p:transition xmlns:p14="http://schemas.microsoft.com/office/powerpoint/2010/main"/>
</p:sldLayout>
</file>

<file path=ppt/slideLayouts/slideLayout17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2914256"/>
      </p:ext>
    </p:extLst>
  </p:cSld>
  <p:clrMapOvr>
    <a:masterClrMapping/>
  </p:clrMapOvr>
  <p:transition xmlns:p14="http://schemas.microsoft.com/office/powerpoint/2010/main"/>
</p:sldLayout>
</file>

<file path=ppt/slideLayouts/slideLayout17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21560140"/>
      </p:ext>
    </p:extLst>
  </p:cSld>
  <p:clrMapOvr>
    <a:masterClrMapping/>
  </p:clrMapOvr>
  <p:transition xmlns:p14="http://schemas.microsoft.com/office/powerpoint/2010/main"/>
</p:sldLayout>
</file>

<file path=ppt/slideLayouts/slideLayout17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5517161"/>
      </p:ext>
    </p:extLst>
  </p:cSld>
  <p:clrMapOvr>
    <a:masterClrMapping/>
  </p:clrMapOvr>
  <p:transition xmlns:p14="http://schemas.microsoft.com/office/powerpoint/2010/main"/>
</p:sldLayout>
</file>

<file path=ppt/slideLayouts/slideLayout17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5955712"/>
      </p:ext>
    </p:extLst>
  </p:cSld>
  <p:clrMapOvr>
    <a:masterClrMapping/>
  </p:clrMapOvr>
  <p:transition xmlns:p14="http://schemas.microsoft.com/office/powerpoint/2010/main"/>
</p:sldLayout>
</file>

<file path=ppt/slideLayouts/slideLayout17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12457442"/>
      </p:ext>
    </p:extLst>
  </p:cSld>
  <p:clrMapOvr>
    <a:masterClrMapping/>
  </p:clrMapOvr>
  <p:transition xmlns:p14="http://schemas.microsoft.com/office/powerpoint/2010/main"/>
</p:sldLayout>
</file>

<file path=ppt/slideLayouts/slideLayout17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4376457"/>
      </p:ext>
    </p:extLst>
  </p:cSld>
  <p:clrMapOvr>
    <a:masterClrMapping/>
  </p:clrMapOvr>
  <p:transition xmlns:p14="http://schemas.microsoft.com/office/powerpoint/2010/main"/>
</p:sldLayout>
</file>

<file path=ppt/slideLayouts/slideLayout17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194260692"/>
      </p:ext>
    </p:extLst>
  </p:cSld>
  <p:clrMapOvr>
    <a:masterClrMapping/>
  </p:clrMapOvr>
  <p:transition xmlns:p14="http://schemas.microsoft.com/office/powerpoint/2010/main"/>
</p:sldLayout>
</file>

<file path=ppt/slideLayouts/slideLayout17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86699156"/>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72" indent="0">
              <a:buNone/>
              <a:defRPr sz="2800"/>
            </a:lvl2pPr>
            <a:lvl3pPr marL="913552" indent="0">
              <a:buNone/>
              <a:defRPr sz="2400"/>
            </a:lvl3pPr>
            <a:lvl4pPr marL="1370331" indent="0">
              <a:buNone/>
              <a:defRPr sz="2000"/>
            </a:lvl4pPr>
            <a:lvl5pPr marL="1827105" indent="0">
              <a:buNone/>
              <a:defRPr sz="2000"/>
            </a:lvl5pPr>
            <a:lvl6pPr marL="2283879" indent="0">
              <a:buNone/>
              <a:defRPr sz="2000"/>
            </a:lvl6pPr>
            <a:lvl7pPr marL="2740658" indent="0">
              <a:buNone/>
              <a:defRPr sz="2000"/>
            </a:lvl7pPr>
            <a:lvl8pPr marL="3197432" indent="0">
              <a:buNone/>
              <a:defRPr sz="2000"/>
            </a:lvl8pPr>
            <a:lvl9pPr marL="365421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72" indent="0">
              <a:buNone/>
              <a:defRPr sz="1200"/>
            </a:lvl2pPr>
            <a:lvl3pPr marL="913552" indent="0">
              <a:buNone/>
              <a:defRPr sz="1000"/>
            </a:lvl3pPr>
            <a:lvl4pPr marL="1370331" indent="0">
              <a:buNone/>
              <a:defRPr sz="900"/>
            </a:lvl4pPr>
            <a:lvl5pPr marL="1827105" indent="0">
              <a:buNone/>
              <a:defRPr sz="900"/>
            </a:lvl5pPr>
            <a:lvl6pPr marL="2283879" indent="0">
              <a:buNone/>
              <a:defRPr sz="900"/>
            </a:lvl6pPr>
            <a:lvl7pPr marL="2740658" indent="0">
              <a:buNone/>
              <a:defRPr sz="900"/>
            </a:lvl7pPr>
            <a:lvl8pPr marL="3197432" indent="0">
              <a:buNone/>
              <a:defRPr sz="900"/>
            </a:lvl8pPr>
            <a:lvl9pPr marL="3654210" indent="0">
              <a:buNone/>
              <a:defRPr sz="900"/>
            </a:lvl9pPr>
          </a:lstStyle>
          <a:p>
            <a:pPr lvl="0"/>
            <a:r>
              <a:rPr lang="en-US" smtClean="0"/>
              <a:t>Click to edit Master text styles</a:t>
            </a:r>
          </a:p>
        </p:txBody>
      </p:sp>
    </p:spTree>
    <p:extLst>
      <p:ext uri="{BB962C8B-B14F-4D97-AF65-F5344CB8AC3E}">
        <p14:creationId xmlns:p14="http://schemas.microsoft.com/office/powerpoint/2010/main" val="2716602036"/>
      </p:ext>
    </p:extLst>
  </p:cSld>
  <p:clrMapOvr>
    <a:masterClrMapping/>
  </p:clrMapOvr>
  <p:transition xmlns:p14="http://schemas.microsoft.com/office/powerpoint/2010/main"/>
</p:sldLayout>
</file>

<file path=ppt/slideLayouts/slideLayout17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6974610"/>
      </p:ext>
    </p:extLst>
  </p:cSld>
  <p:clrMapOvr>
    <a:masterClrMapping/>
  </p:clrMapOvr>
  <p:transition xmlns:p14="http://schemas.microsoft.com/office/powerpoint/2010/main"/>
</p:sldLayout>
</file>

<file path=ppt/slideLayouts/slideLayout17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25159795"/>
      </p:ext>
    </p:extLst>
  </p:cSld>
  <p:clrMapOvr>
    <a:masterClrMapping/>
  </p:clrMapOvr>
  <p:transition xmlns:p14="http://schemas.microsoft.com/office/powerpoint/2010/main"/>
</p:sldLayout>
</file>

<file path=ppt/slideLayouts/slideLayout179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6369438"/>
      </p:ext>
    </p:extLst>
  </p:cSld>
  <p:clrMapOvr>
    <a:masterClrMapping/>
  </p:clrMapOvr>
  <p:transition xmlns:p14="http://schemas.microsoft.com/office/powerpoint/2010/main"/>
</p:sldLayout>
</file>

<file path=ppt/slideLayouts/slideLayout179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414063076"/>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5988596"/>
      </p:ext>
    </p:extLst>
  </p:cSld>
  <p:clrMapOvr>
    <a:masterClrMapping/>
  </p:clrMapOvr>
  <p:transition xmlns:p14="http://schemas.microsoft.com/office/powerpoint/2010/main"/>
</p:sldLayout>
</file>

<file path=ppt/slideLayouts/slideLayout1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27969953"/>
      </p:ext>
    </p:extLst>
  </p:cSld>
  <p:clrMapOvr>
    <a:masterClrMapping/>
  </p:clrMapOvr>
  <p:transition xmlns:p14="http://schemas.microsoft.com/office/powerpoint/2010/main"/>
</p:sldLayout>
</file>

<file path=ppt/slideLayouts/slideLayout1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693089993"/>
      </p:ext>
    </p:extLst>
  </p:cSld>
  <p:clrMapOvr>
    <a:masterClrMapping/>
  </p:clrMapOvr>
  <p:transition xmlns:p14="http://schemas.microsoft.com/office/powerpoint/2010/main"/>
</p:sldLayout>
</file>

<file path=ppt/slideLayouts/slideLayout1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55641464"/>
      </p:ext>
    </p:extLst>
  </p:cSld>
  <p:clrMapOvr>
    <a:masterClrMapping/>
  </p:clrMapOvr>
  <p:transition xmlns:p14="http://schemas.microsoft.com/office/powerpoint/2010/main"/>
</p:sldLayout>
</file>

<file path=ppt/slideLayouts/slideLayout1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44412452"/>
      </p:ext>
    </p:extLst>
  </p:cSld>
  <p:clrMapOvr>
    <a:masterClrMapping/>
  </p:clrMapOvr>
  <p:transition xmlns:p14="http://schemas.microsoft.com/office/powerpoint/2010/main"/>
</p:sldLayout>
</file>

<file path=ppt/slideLayouts/slideLayout1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42645964"/>
      </p:ext>
    </p:extLst>
  </p:cSld>
  <p:clrMapOvr>
    <a:masterClrMapping/>
  </p:clrMapOvr>
  <p:transition xmlns:p14="http://schemas.microsoft.com/office/powerpoint/2010/mai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6714488"/>
      </p:ext>
    </p:extLst>
  </p:cSld>
  <p:clrMapOvr>
    <a:masterClrMapping/>
  </p:clrMapOvr>
  <p:transition xmlns:p14="http://schemas.microsoft.com/office/powerpoint/2010/mai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87447044"/>
      </p:ext>
    </p:extLst>
  </p:cSld>
  <p:clrMapOvr>
    <a:masterClrMapping/>
  </p:clrMapOvr>
  <p:transition xmlns:p14="http://schemas.microsoft.com/office/powerpoint/2010/main"/>
</p:sldLayout>
</file>

<file path=ppt/slideLayouts/slideLayout1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35415340"/>
      </p:ext>
    </p:extLst>
  </p:cSld>
  <p:clrMapOvr>
    <a:masterClrMapping/>
  </p:clrMapOvr>
  <p:transition xmlns:p14="http://schemas.microsoft.com/office/powerpoint/2010/main"/>
</p:sldLayout>
</file>

<file path=ppt/slideLayouts/slideLayout18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889733228"/>
      </p:ext>
    </p:extLst>
  </p:cSld>
  <p:clrMapOvr>
    <a:masterClrMapping/>
  </p:clrMapOvr>
  <p:transition xmlns:p14="http://schemas.microsoft.com/office/powerpoint/2010/main"/>
</p:sldLayout>
</file>

<file path=ppt/slideLayouts/slideLayout18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172722246"/>
      </p:ext>
    </p:extLst>
  </p:cSld>
  <p:clrMapOvr>
    <a:masterClrMapping/>
  </p:clrMapOvr>
  <p:transition xmlns:p14="http://schemas.microsoft.com/office/powerpoint/2010/main"/>
</p:sldLayout>
</file>

<file path=ppt/slideLayouts/slideLayout18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9473544"/>
      </p:ext>
    </p:extLst>
  </p:cSld>
  <p:clrMapOvr>
    <a:masterClrMapping/>
  </p:clrMapOvr>
  <p:transition xmlns:p14="http://schemas.microsoft.com/office/powerpoint/2010/main"/>
</p:sldLayout>
</file>

<file path=ppt/slideLayouts/slideLayout18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6282361"/>
      </p:ext>
    </p:extLst>
  </p:cSld>
  <p:clrMapOvr>
    <a:masterClrMapping/>
  </p:clrMapOvr>
  <p:transition xmlns:p14="http://schemas.microsoft.com/office/powerpoint/2010/main"/>
</p:sldLayout>
</file>

<file path=ppt/slideLayouts/slideLayout180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07029852"/>
      </p:ext>
    </p:extLst>
  </p:cSld>
  <p:clrMapOvr>
    <a:masterClrMapping/>
  </p:clrMapOvr>
  <p:transition xmlns:p14="http://schemas.microsoft.com/office/powerpoint/2010/main"/>
</p:sldLayout>
</file>

<file path=ppt/slideLayouts/slideLayout18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53056427"/>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06974695"/>
      </p:ext>
    </p:extLst>
  </p:cSld>
  <p:clrMapOvr>
    <a:masterClrMapping/>
  </p:clrMapOvr>
  <p:transition xmlns:p14="http://schemas.microsoft.com/office/powerpoint/2010/main"/>
</p:sldLayout>
</file>

<file path=ppt/slideLayouts/slideLayout18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42676443"/>
      </p:ext>
    </p:extLst>
  </p:cSld>
  <p:clrMapOvr>
    <a:masterClrMapping/>
  </p:clrMapOvr>
  <p:transition xmlns:p14="http://schemas.microsoft.com/office/powerpoint/2010/main"/>
</p:sldLayout>
</file>

<file path=ppt/slideLayouts/slideLayout18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814041949"/>
      </p:ext>
    </p:extLst>
  </p:cSld>
  <p:clrMapOvr>
    <a:masterClrMapping/>
  </p:clrMapOvr>
  <p:transition xmlns:p14="http://schemas.microsoft.com/office/powerpoint/2010/mai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89673372"/>
      </p:ext>
    </p:extLst>
  </p:cSld>
  <p:clrMapOvr>
    <a:masterClrMapping/>
  </p:clrMapOvr>
  <p:transition xmlns:p14="http://schemas.microsoft.com/office/powerpoint/2010/main"/>
</p:sldLayout>
</file>

<file path=ppt/slideLayouts/slideLayout18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4474295"/>
      </p:ext>
    </p:extLst>
  </p:cSld>
  <p:clrMapOvr>
    <a:masterClrMapping/>
  </p:clrMapOvr>
  <p:transition xmlns:p14="http://schemas.microsoft.com/office/powerpoint/2010/main"/>
</p:sldLayout>
</file>

<file path=ppt/slideLayouts/slideLayout18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35292190"/>
      </p:ext>
    </p:extLst>
  </p:cSld>
  <p:clrMapOvr>
    <a:masterClrMapping/>
  </p:clrMapOvr>
  <p:transition xmlns:p14="http://schemas.microsoft.com/office/powerpoint/2010/main"/>
</p:sldLayout>
</file>

<file path=ppt/slideLayouts/slideLayout18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673764532"/>
      </p:ext>
    </p:extLst>
  </p:cSld>
  <p:clrMapOvr>
    <a:masterClrMapping/>
  </p:clrMapOvr>
  <p:transition xmlns:p14="http://schemas.microsoft.com/office/powerpoint/2010/main"/>
</p:sldLayout>
</file>

<file path=ppt/slideLayouts/slideLayout18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3831619"/>
      </p:ext>
    </p:extLst>
  </p:cSld>
  <p:clrMapOvr>
    <a:masterClrMapping/>
  </p:clrMapOvr>
  <p:transition xmlns:p14="http://schemas.microsoft.com/office/powerpoint/2010/main"/>
</p:sldLayout>
</file>

<file path=ppt/slideLayouts/slideLayout18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412937408"/>
      </p:ext>
    </p:extLst>
  </p:cSld>
  <p:clrMapOvr>
    <a:masterClrMapping/>
  </p:clrMapOvr>
  <p:transition xmlns:p14="http://schemas.microsoft.com/office/powerpoint/2010/main"/>
</p:sldLayout>
</file>

<file path=ppt/slideLayouts/slideLayout18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533389377"/>
      </p:ext>
    </p:extLst>
  </p:cSld>
  <p:clrMapOvr>
    <a:masterClrMapping/>
  </p:clrMapOvr>
  <p:transition xmlns:p14="http://schemas.microsoft.com/office/powerpoint/2010/main"/>
</p:sldLayout>
</file>

<file path=ppt/slideLayouts/slideLayout18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54096892"/>
      </p:ext>
    </p:extLst>
  </p:cSld>
  <p:clrMapOvr>
    <a:masterClrMapping/>
  </p:clrMapOvr>
  <p:transition xmlns:p14="http://schemas.microsoft.com/office/powerpoint/2010/main"/>
</p:sldLayout>
</file>

<file path=ppt/slideLayouts/slideLayout18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2129289"/>
      </p:ext>
    </p:extLst>
  </p:cSld>
  <p:clrMapOvr>
    <a:masterClrMapping/>
  </p:clrMapOvr>
  <p:transition xmlns:p14="http://schemas.microsoft.com/office/powerpoint/2010/main"/>
</p:sldLayout>
</file>

<file path=ppt/slideLayouts/slideLayout181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2328780"/>
      </p:ext>
    </p:extLst>
  </p:cSld>
  <p:clrMapOvr>
    <a:masterClrMapping/>
  </p:clrMapOvr>
  <p:transition xmlns:p14="http://schemas.microsoft.com/office/powerpoint/2010/main"/>
</p:sldLayout>
</file>

<file path=ppt/slideLayouts/slideLayout181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28713953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89594630"/>
      </p:ext>
    </p:extLst>
  </p:cSld>
  <p:clrMapOvr>
    <a:masterClrMapping/>
  </p:clrMapOvr>
  <p:transition xmlns:p14="http://schemas.microsoft.com/office/powerpoint/2010/main"/>
</p:sldLayout>
</file>

<file path=ppt/slideLayouts/slideLayout18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88516859"/>
      </p:ext>
    </p:extLst>
  </p:cSld>
  <p:clrMapOvr>
    <a:masterClrMapping/>
  </p:clrMapOvr>
  <p:transition xmlns:p14="http://schemas.microsoft.com/office/powerpoint/2010/main"/>
</p:sldLayout>
</file>

<file path=ppt/slideLayouts/slideLayout18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7076147"/>
      </p:ext>
    </p:extLst>
  </p:cSld>
  <p:clrMapOvr>
    <a:masterClrMapping/>
  </p:clrMapOvr>
  <p:transition xmlns:p14="http://schemas.microsoft.com/office/powerpoint/2010/main"/>
</p:sldLayout>
</file>

<file path=ppt/slideLayouts/slideLayout18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564684708"/>
      </p:ext>
    </p:extLst>
  </p:cSld>
  <p:clrMapOvr>
    <a:masterClrMapping/>
  </p:clrMapOvr>
  <p:transition xmlns:p14="http://schemas.microsoft.com/office/powerpoint/2010/main"/>
</p:sldLayout>
</file>

<file path=ppt/slideLayouts/slideLayout18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6975011"/>
      </p:ext>
    </p:extLst>
  </p:cSld>
  <p:clrMapOvr>
    <a:masterClrMapping/>
  </p:clrMapOvr>
  <p:transition xmlns:p14="http://schemas.microsoft.com/office/powerpoint/2010/main"/>
</p:sldLayout>
</file>

<file path=ppt/slideLayouts/slideLayout18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21224710"/>
      </p:ext>
    </p:extLst>
  </p:cSld>
  <p:clrMapOvr>
    <a:masterClrMapping/>
  </p:clrMapOvr>
  <p:transition xmlns:p14="http://schemas.microsoft.com/office/powerpoint/2010/main"/>
</p:sldLayout>
</file>

<file path=ppt/slideLayouts/slideLayout18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918437943"/>
      </p:ext>
    </p:extLst>
  </p:cSld>
  <p:clrMapOvr>
    <a:masterClrMapping/>
  </p:clrMapOvr>
  <p:transition xmlns:p14="http://schemas.microsoft.com/office/powerpoint/2010/main"/>
</p:sldLayout>
</file>

<file path=ppt/slideLayouts/slideLayout18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808377"/>
      </p:ext>
    </p:extLst>
  </p:cSld>
  <p:clrMapOvr>
    <a:masterClrMapping/>
  </p:clrMapOvr>
  <p:transition xmlns:p14="http://schemas.microsoft.com/office/powerpoint/2010/main"/>
</p:sldLayout>
</file>

<file path=ppt/slideLayouts/slideLayout18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149315892"/>
      </p:ext>
    </p:extLst>
  </p:cSld>
  <p:clrMapOvr>
    <a:masterClrMapping/>
  </p:clrMapOvr>
  <p:transition xmlns:p14="http://schemas.microsoft.com/office/powerpoint/2010/main"/>
</p:sldLayout>
</file>

<file path=ppt/slideLayouts/slideLayout18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54952057"/>
      </p:ext>
    </p:extLst>
  </p:cSld>
  <p:clrMapOvr>
    <a:masterClrMapping/>
  </p:clrMapOvr>
  <p:transition xmlns:p14="http://schemas.microsoft.com/office/powerpoint/2010/main"/>
</p:sldLayout>
</file>

<file path=ppt/slideLayouts/slideLayout18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7895624"/>
      </p:ext>
    </p:extLst>
  </p:cSld>
  <p:clrMapOvr>
    <a:masterClrMapping/>
  </p:clrMapOvr>
  <p:transition xmlns:p14="http://schemas.microsoft.com/office/powerpoint/2010/main"/>
</p:sldLayout>
</file>

<file path=ppt/slideLayouts/slideLayout183.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2689306141"/>
      </p:ext>
    </p:extLst>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3923981"/>
      </p:ext>
    </p:extLst>
  </p:cSld>
  <p:clrMapOvr>
    <a:masterClrMapping/>
  </p:clrMapOvr>
  <p:transition xmlns:p14="http://schemas.microsoft.com/office/powerpoint/2010/main"/>
</p:sldLayout>
</file>

<file path=ppt/slideLayouts/slideLayout18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15615570"/>
      </p:ext>
    </p:extLst>
  </p:cSld>
  <p:clrMapOvr>
    <a:masterClrMapping/>
  </p:clrMapOvr>
  <p:transition xmlns:p14="http://schemas.microsoft.com/office/powerpoint/2010/main"/>
</p:sldLayout>
</file>

<file path=ppt/slideLayouts/slideLayout183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241666543"/>
      </p:ext>
    </p:extLst>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906285410"/>
      </p:ext>
    </p:extLst>
  </p:cSld>
  <p:clrMapOvr>
    <a:masterClrMapping/>
  </p:clrMapOvr>
  <p:transition xmlns:p14="http://schemas.microsoft.com/office/powerpoint/2010/main"/>
</p:sldLayout>
</file>

<file path=ppt/slideLayouts/slideLayout1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96184383"/>
      </p:ext>
    </p:extLst>
  </p:cSld>
  <p:clrMapOvr>
    <a:masterClrMapping/>
  </p:clrMapOvr>
  <p:transition xmlns:p14="http://schemas.microsoft.com/office/powerpoint/2010/main"/>
</p:sldLayout>
</file>

<file path=ppt/slideLayouts/slideLayout1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354918163"/>
      </p:ext>
    </p:extLst>
  </p:cSld>
  <p:clrMapOvr>
    <a:masterClrMapping/>
  </p:clrMapOvr>
  <p:transition xmlns:p14="http://schemas.microsoft.com/office/powerpoint/2010/main"/>
</p:sldLayout>
</file>

<file path=ppt/slideLayouts/slideLayout1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63674515"/>
      </p:ext>
    </p:extLst>
  </p:cSld>
  <p:clrMapOvr>
    <a:masterClrMapping/>
  </p:clrMapOvr>
  <p:transition xmlns:p14="http://schemas.microsoft.com/office/powerpoint/2010/main"/>
</p:sldLayout>
</file>

<file path=ppt/slideLayouts/slideLayout1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7047784"/>
      </p:ext>
    </p:extLst>
  </p:cSld>
  <p:clrMapOvr>
    <a:masterClrMapping/>
  </p:clrMapOvr>
  <p:transition xmlns:p14="http://schemas.microsoft.com/office/powerpoint/2010/main"/>
</p:sldLayout>
</file>

<file path=ppt/slideLayouts/slideLayout1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623421589"/>
      </p:ext>
    </p:extLst>
  </p:cSld>
  <p:clrMapOvr>
    <a:masterClrMapping/>
  </p:clrMapOvr>
  <p:transition xmlns:p14="http://schemas.microsoft.com/office/powerpoint/2010/main"/>
</p:sldLayout>
</file>

<file path=ppt/slideLayouts/slideLayout1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8603451"/>
      </p:ext>
    </p:extLst>
  </p:cSld>
  <p:clrMapOvr>
    <a:masterClrMapping/>
  </p:clrMapOvr>
  <p:transition xmlns:p14="http://schemas.microsoft.com/office/powerpoint/2010/main"/>
</p:sldLayout>
</file>

<file path=ppt/slideLayouts/slideLayout184.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16"/>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nvPr>
        </p:nvSpPr>
        <p:spPr>
          <a:xfrm>
            <a:off x="457200" y="6245225"/>
            <a:ext cx="2133600" cy="476250"/>
          </a:xfrm>
          <a:prstGeom prst="rect">
            <a:avLst/>
          </a:prstGeom>
        </p:spPr>
        <p:txBody>
          <a:bodyPr lIns="91354" tIns="45678" rIns="91354" bIns="45678"/>
          <a:lstStyle>
            <a:lvl1pPr defTabSz="913696">
              <a:defRPr sz="1200" b="1">
                <a:solidFill>
                  <a:srgbClr val="000000"/>
                </a:solidFill>
                <a:latin typeface="Arial" charset="0"/>
              </a:defRPr>
            </a:lvl1pPr>
          </a:lstStyle>
          <a:p>
            <a:pPr>
              <a:defRPr/>
            </a:pPr>
            <a:endParaRPr lang="en-US" altLang="zh-CN"/>
          </a:p>
        </p:txBody>
      </p:sp>
      <p:sp>
        <p:nvSpPr>
          <p:cNvPr id="7" name="Footer Placeholder 6"/>
          <p:cNvSpPr>
            <a:spLocks noGrp="1"/>
          </p:cNvSpPr>
          <p:nvPr>
            <p:ph type="ftr" sz="quarter" idx="11"/>
          </p:nvPr>
        </p:nvSpPr>
        <p:spPr>
          <a:xfrm>
            <a:off x="3124200" y="6245225"/>
            <a:ext cx="2895600" cy="476250"/>
          </a:xfrm>
          <a:prstGeom prst="rect">
            <a:avLst/>
          </a:prstGeom>
        </p:spPr>
        <p:txBody>
          <a:bodyPr lIns="91354" tIns="45678" rIns="91354" bIns="45678"/>
          <a:lstStyle>
            <a:lvl1pPr defTabSz="913696">
              <a:defRPr sz="1200" b="1">
                <a:solidFill>
                  <a:srgbClr val="000000"/>
                </a:solidFill>
                <a:latin typeface="Arial" charset="0"/>
              </a:defRPr>
            </a:lvl1pPr>
          </a:lstStyle>
          <a:p>
            <a:pPr>
              <a:defRPr/>
            </a:pPr>
            <a:endParaRPr lang="en-US" altLang="zh-CN"/>
          </a:p>
        </p:txBody>
      </p:sp>
      <p:sp>
        <p:nvSpPr>
          <p:cNvPr id="8" name="Slide Number Placeholder 7"/>
          <p:cNvSpPr>
            <a:spLocks noGrp="1"/>
          </p:cNvSpPr>
          <p:nvPr>
            <p:ph type="sldNum" sz="quarter" idx="12"/>
          </p:nvPr>
        </p:nvSpPr>
        <p:spPr>
          <a:xfrm>
            <a:off x="6553200" y="6245225"/>
            <a:ext cx="2133600" cy="476250"/>
          </a:xfrm>
          <a:prstGeom prst="rect">
            <a:avLst/>
          </a:prstGeom>
        </p:spPr>
        <p:txBody>
          <a:bodyPr lIns="91369" tIns="45685" rIns="91369" bIns="45685"/>
          <a:lstStyle>
            <a:lvl1pPr defTabSz="913696">
              <a:defRPr sz="1200" b="1">
                <a:solidFill>
                  <a:srgbClr val="000000"/>
                </a:solidFill>
                <a:latin typeface="Arial" charset="0"/>
              </a:defRPr>
            </a:lvl1pPr>
          </a:lstStyle>
          <a:p>
            <a:pPr>
              <a:defRPr/>
            </a:pPr>
            <a:fld id="{1389F8AB-E84D-2A48-9D3A-361D71A2C120}" type="slidenum">
              <a:rPr lang="en-US" altLang="zh-CN"/>
              <a:pPr>
                <a:defRPr/>
              </a:pPr>
              <a:t>‹#›</a:t>
            </a:fld>
            <a:endParaRPr lang="en-US" altLang="zh-CN"/>
          </a:p>
        </p:txBody>
      </p:sp>
    </p:spTree>
    <p:extLst>
      <p:ext uri="{BB962C8B-B14F-4D97-AF65-F5344CB8AC3E}">
        <p14:creationId xmlns:p14="http://schemas.microsoft.com/office/powerpoint/2010/main" val="509609701"/>
      </p:ext>
    </p:extLst>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79568520"/>
      </p:ext>
    </p:extLst>
  </p:cSld>
  <p:clrMapOvr>
    <a:masterClrMapping/>
  </p:clrMapOvr>
  <p:transition xmlns:p14="http://schemas.microsoft.com/office/powerpoint/2010/main"/>
</p:sldLayout>
</file>

<file path=ppt/slideLayouts/slideLayout1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17482656"/>
      </p:ext>
    </p:extLst>
  </p:cSld>
  <p:clrMapOvr>
    <a:masterClrMapping/>
  </p:clrMapOvr>
  <p:transition xmlns:p14="http://schemas.microsoft.com/office/powerpoint/2010/main"/>
</p:sldLayout>
</file>

<file path=ppt/slideLayouts/slideLayout1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20209526"/>
      </p:ext>
    </p:extLst>
  </p:cSld>
  <p:clrMapOvr>
    <a:masterClrMapping/>
  </p:clrMapOvr>
  <p:transition xmlns:p14="http://schemas.microsoft.com/office/powerpoint/2010/main"/>
</p:sldLayout>
</file>

<file path=ppt/slideLayouts/slideLayout1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06784512"/>
      </p:ext>
    </p:extLst>
  </p:cSld>
  <p:clrMapOvr>
    <a:masterClrMapping/>
  </p:clrMapOvr>
  <p:transition xmlns:p14="http://schemas.microsoft.com/office/powerpoint/2010/main"/>
</p:sldLayout>
</file>

<file path=ppt/slideLayouts/slideLayout18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77634847"/>
      </p:ext>
    </p:extLst>
  </p:cSld>
  <p:clrMapOvr>
    <a:masterClrMapping/>
  </p:clrMapOvr>
  <p:transition xmlns:p14="http://schemas.microsoft.com/office/powerpoint/2010/main"/>
</p:sldLayout>
</file>

<file path=ppt/slideLayouts/slideLayout184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647627967"/>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710062249"/>
      </p:ext>
    </p:extLst>
  </p:cSld>
  <p:clrMapOvr>
    <a:masterClrMapping/>
  </p:clrMapOvr>
  <p:transition xmlns:p14="http://schemas.microsoft.com/office/powerpoint/2010/main"/>
</p:sldLayout>
</file>

<file path=ppt/slideLayouts/slideLayout18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73033216"/>
      </p:ext>
    </p:extLst>
  </p:cSld>
  <p:clrMapOvr>
    <a:masterClrMapping/>
  </p:clrMapOvr>
  <p:transition xmlns:p14="http://schemas.microsoft.com/office/powerpoint/2010/main"/>
</p:sldLayout>
</file>

<file path=ppt/slideLayouts/slideLayout18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522819073"/>
      </p:ext>
    </p:extLst>
  </p:cSld>
  <p:clrMapOvr>
    <a:masterClrMapping/>
  </p:clrMapOvr>
  <p:transition xmlns:p14="http://schemas.microsoft.com/office/powerpoint/2010/main"/>
</p:sldLayout>
</file>

<file path=ppt/slideLayouts/slideLayout18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491300"/>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16"/>
            <a:ext cx="8229600" cy="4525963"/>
          </a:xfrm>
        </p:spPr>
        <p:txBody>
          <a:bodyPr/>
          <a:lstStyle/>
          <a:p>
            <a:pPr lvl="0"/>
            <a:endParaRPr lang="en-US" noProof="0"/>
          </a:p>
        </p:txBody>
      </p:sp>
      <p:sp>
        <p:nvSpPr>
          <p:cNvPr id="4" name="Date Placeholder 3"/>
          <p:cNvSpPr>
            <a:spLocks noGrp="1"/>
          </p:cNvSpPr>
          <p:nvPr>
            <p:ph type="dt" sz="half" idx="10"/>
          </p:nvPr>
        </p:nvSpPr>
        <p:spPr>
          <a:xfrm>
            <a:off x="457200" y="6245225"/>
            <a:ext cx="2133600" cy="476250"/>
          </a:xfrm>
          <a:prstGeom prst="rect">
            <a:avLst/>
          </a:prstGeom>
        </p:spPr>
        <p:txBody>
          <a:bodyPr lIns="91354" tIns="45678" rIns="91354" bIns="45678"/>
          <a:lstStyle>
            <a:lvl1pPr defTabSz="913696">
              <a:defRPr sz="1200" b="1">
                <a:solidFill>
                  <a:srgbClr val="000000"/>
                </a:solidFill>
                <a:latin typeface="Arial" charset="0"/>
              </a:defRPr>
            </a:lvl1pPr>
          </a:lstStyle>
          <a:p>
            <a:pPr>
              <a:defRPr/>
            </a:pPr>
            <a:endParaRPr lang="en-US" altLang="zh-CN"/>
          </a:p>
        </p:txBody>
      </p:sp>
      <p:sp>
        <p:nvSpPr>
          <p:cNvPr id="5" name="Footer Placeholder 4"/>
          <p:cNvSpPr>
            <a:spLocks noGrp="1"/>
          </p:cNvSpPr>
          <p:nvPr>
            <p:ph type="ftr" sz="quarter" idx="11"/>
          </p:nvPr>
        </p:nvSpPr>
        <p:spPr>
          <a:xfrm>
            <a:off x="3124200" y="6245225"/>
            <a:ext cx="2895600" cy="476250"/>
          </a:xfrm>
          <a:prstGeom prst="rect">
            <a:avLst/>
          </a:prstGeom>
        </p:spPr>
        <p:txBody>
          <a:bodyPr lIns="91354" tIns="45678" rIns="91354" bIns="45678"/>
          <a:lstStyle>
            <a:lvl1pPr defTabSz="913696">
              <a:defRPr sz="1200" b="1">
                <a:solidFill>
                  <a:srgbClr val="000000"/>
                </a:solidFill>
                <a:latin typeface="Arial" charset="0"/>
              </a:defRPr>
            </a:lvl1pPr>
          </a:lstStyle>
          <a:p>
            <a:pPr>
              <a:defRPr/>
            </a:pPr>
            <a:endParaRPr lang="en-US" altLang="zh-CN"/>
          </a:p>
        </p:txBody>
      </p:sp>
      <p:sp>
        <p:nvSpPr>
          <p:cNvPr id="6" name="Slide Number Placeholder 5"/>
          <p:cNvSpPr>
            <a:spLocks noGrp="1"/>
          </p:cNvSpPr>
          <p:nvPr>
            <p:ph type="sldNum" sz="quarter" idx="12"/>
          </p:nvPr>
        </p:nvSpPr>
        <p:spPr>
          <a:xfrm>
            <a:off x="6553200" y="6245225"/>
            <a:ext cx="2133600" cy="476250"/>
          </a:xfrm>
          <a:prstGeom prst="rect">
            <a:avLst/>
          </a:prstGeom>
        </p:spPr>
        <p:txBody>
          <a:bodyPr lIns="91369" tIns="45685" rIns="91369" bIns="45685"/>
          <a:lstStyle>
            <a:lvl1pPr defTabSz="913696">
              <a:defRPr sz="1200" b="1">
                <a:solidFill>
                  <a:srgbClr val="000000"/>
                </a:solidFill>
                <a:latin typeface="Arial" charset="0"/>
              </a:defRPr>
            </a:lvl1pPr>
          </a:lstStyle>
          <a:p>
            <a:pPr>
              <a:defRPr/>
            </a:pPr>
            <a:fld id="{D4A29069-4351-924A-AD3A-9E87AFE19881}" type="slidenum">
              <a:rPr lang="en-US" altLang="zh-CN"/>
              <a:pPr>
                <a:defRPr/>
              </a:pPr>
              <a:t>‹#›</a:t>
            </a:fld>
            <a:endParaRPr lang="en-US" altLang="zh-CN"/>
          </a:p>
        </p:txBody>
      </p:sp>
    </p:spTree>
    <p:extLst>
      <p:ext uri="{BB962C8B-B14F-4D97-AF65-F5344CB8AC3E}">
        <p14:creationId xmlns:p14="http://schemas.microsoft.com/office/powerpoint/2010/main" val="3504073549"/>
      </p:ext>
    </p:extLst>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56654355"/>
      </p:ext>
    </p:extLst>
  </p:cSld>
  <p:clrMapOvr>
    <a:masterClrMapping/>
  </p:clrMapOvr>
  <p:transition xmlns:p14="http://schemas.microsoft.com/office/powerpoint/2010/main"/>
</p:sldLayout>
</file>

<file path=ppt/slideLayouts/slideLayout18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38720186"/>
      </p:ext>
    </p:extLst>
  </p:cSld>
  <p:clrMapOvr>
    <a:masterClrMapping/>
  </p:clrMapOvr>
  <p:transition xmlns:p14="http://schemas.microsoft.com/office/powerpoint/2010/main"/>
</p:sldLayout>
</file>

<file path=ppt/slideLayouts/slideLayout18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0092198"/>
      </p:ext>
    </p:extLst>
  </p:cSld>
  <p:clrMapOvr>
    <a:masterClrMapping/>
  </p:clrMapOvr>
  <p:transition xmlns:p14="http://schemas.microsoft.com/office/powerpoint/2010/main"/>
</p:sldLayout>
</file>

<file path=ppt/slideLayouts/slideLayout18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640561001"/>
      </p:ext>
    </p:extLst>
  </p:cSld>
  <p:clrMapOvr>
    <a:masterClrMapping/>
  </p:clrMapOvr>
  <p:transition xmlns:p14="http://schemas.microsoft.com/office/powerpoint/2010/main"/>
</p:sldLayout>
</file>

<file path=ppt/slideLayouts/slideLayout18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604642552"/>
      </p:ext>
    </p:extLst>
  </p:cSld>
  <p:clrMapOvr>
    <a:masterClrMapping/>
  </p:clrMapOvr>
  <p:transition xmlns:p14="http://schemas.microsoft.com/office/powerpoint/2010/main"/>
</p:sldLayout>
</file>

<file path=ppt/slideLayouts/slideLayout18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63597617"/>
      </p:ext>
    </p:extLst>
  </p:cSld>
  <p:clrMapOvr>
    <a:masterClrMapping/>
  </p:clrMapOvr>
  <p:transition xmlns:p14="http://schemas.microsoft.com/office/powerpoint/2010/main"/>
</p:sldLayout>
</file>

<file path=ppt/slideLayouts/slideLayout18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12779093"/>
      </p:ext>
    </p:extLst>
  </p:cSld>
  <p:clrMapOvr>
    <a:masterClrMapping/>
  </p:clrMapOvr>
  <p:transition xmlns:p14="http://schemas.microsoft.com/office/powerpoint/2010/main"/>
</p:sldLayout>
</file>

<file path=ppt/slideLayouts/slideLayout18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91132618"/>
      </p:ext>
    </p:extLst>
  </p:cSld>
  <p:clrMapOvr>
    <a:masterClrMapping/>
  </p:clrMapOvr>
  <p:transition xmlns:p14="http://schemas.microsoft.com/office/powerpoint/2010/main"/>
</p:sldLayout>
</file>

<file path=ppt/slideLayouts/slideLayout185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225129490"/>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05598362"/>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988638836"/>
      </p:ext>
    </p:extLst>
  </p:cSld>
  <p:clrMapOvr>
    <a:masterClrMapping/>
  </p:clrMapOvr>
  <p:transition xmlns:p14="http://schemas.microsoft.com/office/powerpoint/2010/main"/>
</p:sldLayout>
</file>

<file path=ppt/slideLayouts/slideLayout18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39911383"/>
      </p:ext>
    </p:extLst>
  </p:cSld>
  <p:clrMapOvr>
    <a:masterClrMapping/>
  </p:clrMapOvr>
  <p:transition xmlns:p14="http://schemas.microsoft.com/office/powerpoint/2010/main"/>
</p:sldLayout>
</file>

<file path=ppt/slideLayouts/slideLayout18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163589102"/>
      </p:ext>
    </p:extLst>
  </p:cSld>
  <p:clrMapOvr>
    <a:masterClrMapping/>
  </p:clrMapOvr>
  <p:transition xmlns:p14="http://schemas.microsoft.com/office/powerpoint/2010/main"/>
</p:sldLayout>
</file>

<file path=ppt/slideLayouts/slideLayout18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42485863"/>
      </p:ext>
    </p:extLst>
  </p:cSld>
  <p:clrMapOvr>
    <a:masterClrMapping/>
  </p:clrMapOvr>
  <p:transition xmlns:p14="http://schemas.microsoft.com/office/powerpoint/2010/main"/>
</p:sldLayout>
</file>

<file path=ppt/slideLayouts/slideLayout18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74486004"/>
      </p:ext>
    </p:extLst>
  </p:cSld>
  <p:clrMapOvr>
    <a:masterClrMapping/>
  </p:clrMapOvr>
  <p:transition xmlns:p14="http://schemas.microsoft.com/office/powerpoint/2010/main"/>
</p:sldLayout>
</file>

<file path=ppt/slideLayouts/slideLayout18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85074600"/>
      </p:ext>
    </p:extLst>
  </p:cSld>
  <p:clrMapOvr>
    <a:masterClrMapping/>
  </p:clrMapOvr>
  <p:transition xmlns:p14="http://schemas.microsoft.com/office/powerpoint/2010/main"/>
</p:sldLayout>
</file>

<file path=ppt/slideLayouts/slideLayout18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1480932"/>
      </p:ext>
    </p:extLst>
  </p:cSld>
  <p:clrMapOvr>
    <a:masterClrMapping/>
  </p:clrMapOvr>
  <p:transition xmlns:p14="http://schemas.microsoft.com/office/powerpoint/2010/main"/>
</p:sldLayout>
</file>

<file path=ppt/slideLayouts/slideLayout18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829566249"/>
      </p:ext>
    </p:extLst>
  </p:cSld>
  <p:clrMapOvr>
    <a:masterClrMapping/>
  </p:clrMapOvr>
  <p:transition xmlns:p14="http://schemas.microsoft.com/office/powerpoint/2010/main"/>
</p:sldLayout>
</file>

<file path=ppt/slideLayouts/slideLayout18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633718772"/>
      </p:ext>
    </p:extLst>
  </p:cSld>
  <p:clrMapOvr>
    <a:masterClrMapping/>
  </p:clrMapOvr>
  <p:transition xmlns:p14="http://schemas.microsoft.com/office/powerpoint/2010/main"/>
</p:sldLayout>
</file>

<file path=ppt/slideLayouts/slideLayout18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70601332"/>
      </p:ext>
    </p:extLst>
  </p:cSld>
  <p:clrMapOvr>
    <a:masterClrMapping/>
  </p:clrMapOvr>
  <p:transition xmlns:p14="http://schemas.microsoft.com/office/powerpoint/2010/main"/>
</p:sldLayout>
</file>

<file path=ppt/slideLayouts/slideLayout18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58779989"/>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596089"/>
      </p:ext>
    </p:extLst>
  </p:cSld>
  <p:clrMapOvr>
    <a:masterClrMapping/>
  </p:clrMapOvr>
  <p:transition xmlns:p14="http://schemas.microsoft.com/office/powerpoint/2010/main"/>
</p:sldLayout>
</file>

<file path=ppt/slideLayouts/slideLayout187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22986919"/>
      </p:ext>
    </p:extLst>
  </p:cSld>
  <p:clrMapOvr>
    <a:masterClrMapping/>
  </p:clrMapOvr>
  <p:transition xmlns:p14="http://schemas.microsoft.com/office/powerpoint/2010/main"/>
</p:sldLayout>
</file>

<file path=ppt/slideLayouts/slideLayout187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55737812"/>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74271369"/>
      </p:ext>
    </p:extLst>
  </p:cSld>
  <p:clrMapOvr>
    <a:masterClrMapping/>
  </p:clrMapOvr>
  <p:transition xmlns:p14="http://schemas.microsoft.com/office/powerpoint/2010/main"/>
</p:sldLayout>
</file>

<file path=ppt/slideLayouts/slideLayout1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51120711"/>
      </p:ext>
    </p:extLst>
  </p:cSld>
  <p:clrMapOvr>
    <a:masterClrMapping/>
  </p:clrMapOvr>
  <p:transition xmlns:p14="http://schemas.microsoft.com/office/powerpoint/2010/main"/>
</p:sldLayout>
</file>

<file path=ppt/slideLayouts/slideLayout1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2122583830"/>
      </p:ext>
    </p:extLst>
  </p:cSld>
  <p:clrMapOvr>
    <a:masterClrMapping/>
  </p:clrMapOvr>
  <p:transition xmlns:p14="http://schemas.microsoft.com/office/powerpoint/2010/main"/>
</p:sldLayout>
</file>

<file path=ppt/slideLayouts/slideLayout1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9785226"/>
      </p:ext>
    </p:extLst>
  </p:cSld>
  <p:clrMapOvr>
    <a:masterClrMapping/>
  </p:clrMapOvr>
  <p:transition xmlns:p14="http://schemas.microsoft.com/office/powerpoint/2010/main"/>
</p:sldLayout>
</file>

<file path=ppt/slideLayouts/slideLayout1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28127519"/>
      </p:ext>
    </p:extLst>
  </p:cSld>
  <p:clrMapOvr>
    <a:masterClrMapping/>
  </p:clrMapOvr>
  <p:transition xmlns:p14="http://schemas.microsoft.com/office/powerpoint/2010/main"/>
</p:sldLayout>
</file>

<file path=ppt/slideLayouts/slideLayout1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91216731"/>
      </p:ext>
    </p:extLst>
  </p:cSld>
  <p:clrMapOvr>
    <a:masterClrMapping/>
  </p:clrMapOvr>
  <p:transition xmlns:p14="http://schemas.microsoft.com/office/powerpoint/2010/main"/>
</p:sldLayout>
</file>

<file path=ppt/slideLayouts/slideLayout1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9591874"/>
      </p:ext>
    </p:extLst>
  </p:cSld>
  <p:clrMapOvr>
    <a:masterClrMapping/>
  </p:clrMapOvr>
  <p:transition xmlns:p14="http://schemas.microsoft.com/office/powerpoint/2010/main"/>
</p:sldLayout>
</file>

<file path=ppt/slideLayouts/slideLayout1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4093897487"/>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3255814679"/>
      </p:ext>
    </p:extLst>
  </p:cSld>
  <p:clrMapOvr>
    <a:masterClrMapping/>
  </p:clrMapOvr>
  <p:transition xmlns:p14="http://schemas.microsoft.com/office/powerpoint/2010/main"/>
</p:sldLayout>
</file>

<file path=ppt/slideLayouts/slideLayout1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591195420"/>
      </p:ext>
    </p:extLst>
  </p:cSld>
  <p:clrMapOvr>
    <a:masterClrMapping/>
  </p:clrMapOvr>
  <p:transition xmlns:p14="http://schemas.microsoft.com/office/powerpoint/2010/main"/>
</p:sldLayout>
</file>

<file path=ppt/slideLayouts/slideLayout1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3560918"/>
      </p:ext>
    </p:extLst>
  </p:cSld>
  <p:clrMapOvr>
    <a:masterClrMapping/>
  </p:clrMapOvr>
  <p:transition xmlns:p14="http://schemas.microsoft.com/office/powerpoint/2010/main"/>
</p:sldLayout>
</file>

<file path=ppt/slideLayouts/slideLayout1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29850459"/>
      </p:ext>
    </p:extLst>
  </p:cSld>
  <p:clrMapOvr>
    <a:masterClrMapping/>
  </p:clrMapOvr>
  <p:transition xmlns:p14="http://schemas.microsoft.com/office/powerpoint/2010/main"/>
</p:sldLayout>
</file>

<file path=ppt/slideLayouts/slideLayout18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1722316"/>
      </p:ext>
    </p:extLst>
  </p:cSld>
  <p:clrMapOvr>
    <a:masterClrMapping/>
  </p:clrMapOvr>
  <p:transition xmlns:p14="http://schemas.microsoft.com/office/powerpoint/2010/main"/>
</p:sldLayout>
</file>

<file path=ppt/slideLayouts/slideLayout188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392461416"/>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nvPr>
        </p:nvSpPr>
        <p:spPr>
          <a:xfrm>
            <a:off x="457200" y="6245225"/>
            <a:ext cx="2133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7" name="Footer Placeholder 6"/>
          <p:cNvSpPr>
            <a:spLocks noGrp="1"/>
          </p:cNvSpPr>
          <p:nvPr>
            <p:ph type="ftr" sz="quarter" idx="11"/>
          </p:nvPr>
        </p:nvSpPr>
        <p:spPr>
          <a:xfrm>
            <a:off x="3124200" y="6245225"/>
            <a:ext cx="2895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8" name="Slide Number Placeholder 7"/>
          <p:cNvSpPr>
            <a:spLocks noGrp="1"/>
          </p:cNvSpPr>
          <p:nvPr>
            <p:ph type="sldNum" sz="quarter" idx="12"/>
          </p:nvPr>
        </p:nvSpPr>
        <p:spPr>
          <a:xfrm>
            <a:off x="6553200" y="6245225"/>
            <a:ext cx="2133600" cy="476250"/>
          </a:xfrm>
          <a:prstGeom prst="rect">
            <a:avLst/>
          </a:prstGeom>
        </p:spPr>
        <p:txBody>
          <a:bodyPr/>
          <a:lstStyle>
            <a:lvl1pPr defTabSz="914400">
              <a:defRPr sz="1200" b="1">
                <a:solidFill>
                  <a:srgbClr val="000000"/>
                </a:solidFill>
                <a:latin typeface="Arial" charset="0"/>
              </a:defRPr>
            </a:lvl1pPr>
          </a:lstStyle>
          <a:p>
            <a:pPr>
              <a:defRPr/>
            </a:pPr>
            <a:fld id="{03CBD600-5986-EF46-A2DB-7687097A97FC}" type="slidenum">
              <a:rPr lang="en-US" altLang="zh-CHS"/>
              <a:pPr>
                <a:defRPr/>
              </a:pPr>
              <a:t>‹#›</a:t>
            </a:fld>
            <a:endParaRPr lang="en-US" altLang="zh-CHS"/>
          </a:p>
        </p:txBody>
      </p:sp>
    </p:spTree>
    <p:extLst>
      <p:ext uri="{BB962C8B-B14F-4D97-AF65-F5344CB8AC3E}">
        <p14:creationId xmlns:p14="http://schemas.microsoft.com/office/powerpoint/2010/main" val="200220868"/>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nvPr>
        </p:nvSpPr>
        <p:spPr>
          <a:xfrm>
            <a:off x="457200" y="6245225"/>
            <a:ext cx="2133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5" name="Footer Placeholder 4"/>
          <p:cNvSpPr>
            <a:spLocks noGrp="1"/>
          </p:cNvSpPr>
          <p:nvPr>
            <p:ph type="ftr" sz="quarter" idx="11"/>
          </p:nvPr>
        </p:nvSpPr>
        <p:spPr>
          <a:xfrm>
            <a:off x="3124200" y="6245225"/>
            <a:ext cx="2895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6" name="Slide Number Placeholder 5"/>
          <p:cNvSpPr>
            <a:spLocks noGrp="1"/>
          </p:cNvSpPr>
          <p:nvPr>
            <p:ph type="sldNum" sz="quarter" idx="12"/>
          </p:nvPr>
        </p:nvSpPr>
        <p:spPr>
          <a:xfrm>
            <a:off x="6553200" y="6245225"/>
            <a:ext cx="2133600" cy="476250"/>
          </a:xfrm>
          <a:prstGeom prst="rect">
            <a:avLst/>
          </a:prstGeom>
        </p:spPr>
        <p:txBody>
          <a:bodyPr/>
          <a:lstStyle>
            <a:lvl1pPr defTabSz="914400">
              <a:defRPr sz="1200" b="1">
                <a:solidFill>
                  <a:srgbClr val="000000"/>
                </a:solidFill>
                <a:latin typeface="Arial" charset="0"/>
              </a:defRPr>
            </a:lvl1pPr>
          </a:lstStyle>
          <a:p>
            <a:pPr>
              <a:defRPr/>
            </a:pPr>
            <a:fld id="{2036BFF5-FCA4-284A-8F11-69EA39049C3D}" type="slidenum">
              <a:rPr lang="en-US" altLang="zh-CHS"/>
              <a:pPr>
                <a:defRPr/>
              </a:pPr>
              <a:t>‹#›</a:t>
            </a:fld>
            <a:endParaRPr lang="en-US" altLang="zh-CHS"/>
          </a:p>
        </p:txBody>
      </p:sp>
    </p:spTree>
    <p:extLst>
      <p:ext uri="{BB962C8B-B14F-4D97-AF65-F5344CB8AC3E}">
        <p14:creationId xmlns:p14="http://schemas.microsoft.com/office/powerpoint/2010/main" val="2388065814"/>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867008510"/>
      </p:ext>
    </p:extLst>
  </p:cSld>
  <p:clrMapOvr>
    <a:masterClrMapping/>
  </p:clrMapOvr>
  <p:transition xmlns:p14="http://schemas.microsoft.com/office/powerpoint/2010/main"/>
</p:sldLayout>
</file>

<file path=ppt/slideLayouts/slideLayout18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04425775"/>
      </p:ext>
    </p:extLst>
  </p:cSld>
  <p:clrMapOvr>
    <a:masterClrMapping/>
  </p:clrMapOvr>
  <p:transition xmlns:p14="http://schemas.microsoft.com/office/powerpoint/2010/main"/>
</p:sldLayout>
</file>

<file path=ppt/slideLayouts/slideLayout18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4119987360"/>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42009585"/>
      </p:ext>
    </p:extLst>
  </p:cSld>
  <p:clrMapOvr>
    <a:masterClrMapping/>
  </p:clrMapOvr>
  <p:transition xmlns:p14="http://schemas.microsoft.com/office/powerpoint/2010/main"/>
</p:sldLayout>
</file>

<file path=ppt/slideLayouts/slideLayout18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89483888"/>
      </p:ext>
    </p:extLst>
  </p:cSld>
  <p:clrMapOvr>
    <a:masterClrMapping/>
  </p:clrMapOvr>
  <p:transition xmlns:p14="http://schemas.microsoft.com/office/powerpoint/2010/main"/>
</p:sldLayout>
</file>

<file path=ppt/slideLayouts/slideLayout18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25297334"/>
      </p:ext>
    </p:extLst>
  </p:cSld>
  <p:clrMapOvr>
    <a:masterClrMapping/>
  </p:clrMapOvr>
  <p:transition xmlns:p14="http://schemas.microsoft.com/office/powerpoint/2010/main"/>
</p:sldLayout>
</file>

<file path=ppt/slideLayouts/slideLayout18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199997497"/>
      </p:ext>
    </p:extLst>
  </p:cSld>
  <p:clrMapOvr>
    <a:masterClrMapping/>
  </p:clrMapOvr>
  <p:transition xmlns:p14="http://schemas.microsoft.com/office/powerpoint/2010/main"/>
</p:sldLayout>
</file>

<file path=ppt/slideLayouts/slideLayout18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9420479"/>
      </p:ext>
    </p:extLst>
  </p:cSld>
  <p:clrMapOvr>
    <a:masterClrMapping/>
  </p:clrMapOvr>
  <p:transition xmlns:p14="http://schemas.microsoft.com/office/powerpoint/2010/main"/>
</p:sldLayout>
</file>

<file path=ppt/slideLayouts/slideLayout18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4079276542"/>
      </p:ext>
    </p:extLst>
  </p:cSld>
  <p:clrMapOvr>
    <a:masterClrMapping/>
  </p:clrMapOvr>
  <p:transition xmlns:p14="http://schemas.microsoft.com/office/powerpoint/2010/main"/>
</p:sldLayout>
</file>

<file path=ppt/slideLayouts/slideLayout18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948749435"/>
      </p:ext>
    </p:extLst>
  </p:cSld>
  <p:clrMapOvr>
    <a:masterClrMapping/>
  </p:clrMapOvr>
  <p:transition xmlns:p14="http://schemas.microsoft.com/office/powerpoint/2010/main"/>
</p:sldLayout>
</file>

<file path=ppt/slideLayouts/slideLayout18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56588054"/>
      </p:ext>
    </p:extLst>
  </p:cSld>
  <p:clrMapOvr>
    <a:masterClrMapping/>
  </p:clrMapOvr>
  <p:transition xmlns:p14="http://schemas.microsoft.com/office/powerpoint/2010/main"/>
</p:sldLayout>
</file>

<file path=ppt/slideLayouts/slideLayout18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73605604"/>
      </p:ext>
    </p:extLst>
  </p:cSld>
  <p:clrMapOvr>
    <a:masterClrMapping/>
  </p:clrMapOvr>
  <p:transition xmlns:p14="http://schemas.microsoft.com/office/powerpoint/2010/main"/>
</p:sldLayout>
</file>

<file path=ppt/slideLayouts/slideLayout189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42472534"/>
      </p:ext>
    </p:extLst>
  </p:cSld>
  <p:clrMapOvr>
    <a:masterClrMapping/>
  </p:clrMapOvr>
  <p:transition xmlns:p14="http://schemas.microsoft.com/office/powerpoint/2010/main"/>
</p:sldLayout>
</file>

<file path=ppt/slideLayouts/slideLayout189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3159704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1" indent="0">
              <a:buNone/>
              <a:defRPr sz="1200"/>
            </a:lvl2pPr>
            <a:lvl3pPr marL="913689" indent="0">
              <a:buNone/>
              <a:defRPr sz="1000"/>
            </a:lvl3pPr>
            <a:lvl4pPr marL="1370536" indent="0">
              <a:buNone/>
              <a:defRPr sz="900"/>
            </a:lvl4pPr>
            <a:lvl5pPr marL="1827381" indent="0">
              <a:buNone/>
              <a:defRPr sz="900"/>
            </a:lvl5pPr>
            <a:lvl6pPr marL="2284223" indent="0">
              <a:buNone/>
              <a:defRPr sz="900"/>
            </a:lvl6pPr>
            <a:lvl7pPr marL="2741070" indent="0">
              <a:buNone/>
              <a:defRPr sz="900"/>
            </a:lvl7pPr>
            <a:lvl8pPr marL="3197908" indent="0">
              <a:buNone/>
              <a:defRPr sz="900"/>
            </a:lvl8pPr>
            <a:lvl9pPr marL="3654758" indent="0">
              <a:buNone/>
              <a:defRPr sz="900"/>
            </a:lvl9pPr>
          </a:lstStyle>
          <a:p>
            <a:pPr lvl="0"/>
            <a:r>
              <a:rPr lang="en-US" smtClean="0"/>
              <a:t>Click to edit Master text styles</a:t>
            </a:r>
          </a:p>
        </p:txBody>
      </p:sp>
    </p:spTree>
    <p:extLst>
      <p:ext uri="{BB962C8B-B14F-4D97-AF65-F5344CB8AC3E}">
        <p14:creationId xmlns:p14="http://schemas.microsoft.com/office/powerpoint/2010/main" val="339505778"/>
      </p:ext>
    </p:extLst>
  </p:cSld>
  <p:clrMapOvr>
    <a:masterClrMapping/>
  </p:clrMapOvr>
  <p:transition xmlns:p14="http://schemas.microsoft.com/office/powerpoint/2010/main"/>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03616040"/>
      </p:ext>
    </p:extLst>
  </p:cSld>
  <p:clrMapOvr>
    <a:masterClrMapping/>
  </p:clrMapOvr>
  <p:transition xmlns:p14="http://schemas.microsoft.com/office/powerpoint/2010/main"/>
</p:sldLayout>
</file>

<file path=ppt/slideLayouts/slideLayout19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397310317"/>
      </p:ext>
    </p:extLst>
  </p:cSld>
  <p:clrMapOvr>
    <a:masterClrMapping/>
  </p:clrMapOvr>
  <p:transition xmlns:p14="http://schemas.microsoft.com/office/powerpoint/2010/main"/>
</p:sldLayout>
</file>

<file path=ppt/slideLayouts/slideLayout1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00429518"/>
      </p:ext>
    </p:extLst>
  </p:cSld>
  <p:clrMapOvr>
    <a:masterClrMapping/>
  </p:clrMapOvr>
  <p:transition xmlns:p14="http://schemas.microsoft.com/office/powerpoint/2010/main"/>
</p:sldLayout>
</file>

<file path=ppt/slideLayouts/slideLayout1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1551219878"/>
      </p:ext>
    </p:extLst>
  </p:cSld>
  <p:clrMapOvr>
    <a:masterClrMapping/>
  </p:clrMapOvr>
  <p:transition xmlns:p14="http://schemas.microsoft.com/office/powerpoint/2010/main"/>
</p:sldLayout>
</file>

<file path=ppt/slideLayouts/slideLayout1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4565648"/>
      </p:ext>
    </p:extLst>
  </p:cSld>
  <p:clrMapOvr>
    <a:masterClrMapping/>
  </p:clrMapOvr>
  <p:transition xmlns:p14="http://schemas.microsoft.com/office/powerpoint/2010/main"/>
</p:sldLayout>
</file>

<file path=ppt/slideLayouts/slideLayout1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2047056"/>
      </p:ext>
    </p:extLst>
  </p:cSld>
  <p:clrMapOvr>
    <a:masterClrMapping/>
  </p:clrMapOvr>
  <p:transition xmlns:p14="http://schemas.microsoft.com/office/powerpoint/2010/main"/>
</p:sldLayout>
</file>

<file path=ppt/slideLayouts/slideLayout1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070864506"/>
      </p:ext>
    </p:extLst>
  </p:cSld>
  <p:clrMapOvr>
    <a:masterClrMapping/>
  </p:clrMapOvr>
  <p:transition xmlns:p14="http://schemas.microsoft.com/office/powerpoint/2010/main"/>
</p:sldLayout>
</file>

<file path=ppt/slideLayouts/slideLayout1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4878440"/>
      </p:ext>
    </p:extLst>
  </p:cSld>
  <p:clrMapOvr>
    <a:masterClrMapping/>
  </p:clrMapOvr>
  <p:transition xmlns:p14="http://schemas.microsoft.com/office/powerpoint/2010/main"/>
</p:sldLayout>
</file>

<file path=ppt/slideLayouts/slideLayout1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3537449104"/>
      </p:ext>
    </p:extLst>
  </p:cSld>
  <p:clrMapOvr>
    <a:masterClrMapping/>
  </p:clrMapOvr>
  <p:transition xmlns:p14="http://schemas.microsoft.com/office/powerpoint/2010/main"/>
</p:sldLayout>
</file>

<file path=ppt/slideLayouts/slideLayout1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2752785884"/>
      </p:ext>
    </p:extLst>
  </p:cSld>
  <p:clrMapOvr>
    <a:masterClrMapping/>
  </p:clrMapOvr>
  <p:transition xmlns:p14="http://schemas.microsoft.com/office/powerpoint/2010/main"/>
</p:sldLayout>
</file>

<file path=ppt/slideLayouts/slideLayout1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02946237"/>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492620614"/>
      </p:ext>
    </p:extLst>
  </p:cSld>
  <p:clrMapOvr>
    <a:masterClrMapping/>
  </p:clrMapOvr>
  <p:transition xmlns:p14="http://schemas.microsoft.com/office/powerpoint/2010/main"/>
</p:sldLayout>
</file>

<file path=ppt/slideLayouts/slideLayout1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53109778"/>
      </p:ext>
    </p:extLst>
  </p:cSld>
  <p:clrMapOvr>
    <a:masterClrMapping/>
  </p:clrMapOvr>
  <p:transition xmlns:p14="http://schemas.microsoft.com/office/powerpoint/2010/main"/>
</p:sldLayout>
</file>

<file path=ppt/slideLayouts/slideLayout19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19010039"/>
      </p:ext>
    </p:extLst>
  </p:cSld>
  <p:clrMapOvr>
    <a:masterClrMapping/>
  </p:clrMapOvr>
  <p:transition xmlns:p14="http://schemas.microsoft.com/office/powerpoint/2010/main"/>
</p:sldLayout>
</file>

<file path=ppt/slideLayouts/slideLayout191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196553827"/>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93127277"/>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09214631"/>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87820122"/>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0266338"/>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9633131"/>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68001743"/>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0890026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59601885"/>
      </p:ext>
    </p:extLst>
  </p:cSld>
  <p:clrMapOvr>
    <a:masterClrMapping/>
  </p:clrMapOvr>
  <p:transition xmlns:p14="http://schemas.microsoft.com/office/powerpoint/2010/main"/>
</p:sldLayout>
</file>

<file path=ppt/slideLayouts/slideLayout19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86406773"/>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97200837"/>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79240810"/>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43711"/>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28940180"/>
      </p:ext>
    </p:extLst>
  </p:cSld>
  <p:clrMapOvr>
    <a:masterClrMapping/>
  </p:clrMapOvr>
  <p:transition xmlns:p14="http://schemas.microsoft.com/office/powerpoint/2010/main"/>
</p:sldLayout>
</file>

<file path=ppt/slideLayouts/slideLayout19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08379828"/>
      </p:ext>
    </p:extLst>
  </p:cSld>
  <p:clrMapOvr>
    <a:masterClrMapping/>
  </p:clrMapOvr>
  <p:transition xmlns:p14="http://schemas.microsoft.com/office/powerpoint/2010/main"/>
</p:sldLayout>
</file>

<file path=ppt/slideLayouts/slideLayout19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653629090"/>
      </p:ext>
    </p:extLst>
  </p:cSld>
  <p:clrMapOvr>
    <a:masterClrMapping/>
  </p:clrMapOvr>
  <p:transition xmlns:p14="http://schemas.microsoft.com/office/powerpoint/2010/main"/>
</p:sldLayout>
</file>

<file path=ppt/slideLayouts/slideLayout19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53754990"/>
      </p:ext>
    </p:extLst>
  </p:cSld>
  <p:clrMapOvr>
    <a:masterClrMapping/>
  </p:clrMapOvr>
  <p:transition xmlns:p14="http://schemas.microsoft.com/office/powerpoint/2010/main"/>
</p:sldLayout>
</file>

<file path=ppt/slideLayouts/slideLayout19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37389045"/>
      </p:ext>
    </p:extLst>
  </p:cSld>
  <p:clrMapOvr>
    <a:masterClrMapping/>
  </p:clrMapOvr>
  <p:transition xmlns:p14="http://schemas.microsoft.com/office/powerpoint/2010/main"/>
</p:sldLayout>
</file>

<file path=ppt/slideLayouts/slideLayout19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8859599"/>
      </p:ext>
    </p:extLst>
  </p:cSld>
  <p:clrMapOvr>
    <a:masterClrMapping/>
  </p:clrMapOvr>
  <p:transition xmlns:p14="http://schemas.microsoft.com/office/powerpoint/2010/main"/>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2750608174"/>
      </p:ext>
    </p:extLst>
  </p:cSld>
  <p:clrMapOvr>
    <a:masterClrMapping/>
  </p:clrMapOvr>
  <p:transition xmlns:p14="http://schemas.microsoft.com/office/powerpoint/2010/main"/>
</p:sldLayout>
</file>

<file path=ppt/slideLayouts/slideLayout19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2561789"/>
      </p:ext>
    </p:extLst>
  </p:cSld>
  <p:clrMapOvr>
    <a:masterClrMapping/>
  </p:clrMapOvr>
  <p:transition xmlns:p14="http://schemas.microsoft.com/office/powerpoint/2010/main"/>
</p:sldLayout>
</file>

<file path=ppt/slideLayouts/slideLayout19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77748547"/>
      </p:ext>
    </p:extLst>
  </p:cSld>
  <p:clrMapOvr>
    <a:masterClrMapping/>
  </p:clrMapOvr>
  <p:transition xmlns:p14="http://schemas.microsoft.com/office/powerpoint/2010/main"/>
</p:sldLayout>
</file>

<file path=ppt/slideLayouts/slideLayout19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90572219"/>
      </p:ext>
    </p:extLst>
  </p:cSld>
  <p:clrMapOvr>
    <a:masterClrMapping/>
  </p:clrMapOvr>
  <p:transition xmlns:p14="http://schemas.microsoft.com/office/powerpoint/2010/main"/>
</p:sldLayout>
</file>

<file path=ppt/slideLayouts/slideLayout19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86982649"/>
      </p:ext>
    </p:extLst>
  </p:cSld>
  <p:clrMapOvr>
    <a:masterClrMapping/>
  </p:clrMapOvr>
  <p:transition xmlns:p14="http://schemas.microsoft.com/office/powerpoint/2010/main"/>
</p:sldLayout>
</file>

<file path=ppt/slideLayouts/slideLayout19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29921688"/>
      </p:ext>
    </p:extLst>
  </p:cSld>
  <p:clrMapOvr>
    <a:masterClrMapping/>
  </p:clrMapOvr>
  <p:transition xmlns:p14="http://schemas.microsoft.com/office/powerpoint/2010/main"/>
</p:sldLayout>
</file>

<file path=ppt/slideLayouts/slideLayout193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72016999"/>
      </p:ext>
    </p:extLst>
  </p:cSld>
  <p:clrMapOvr>
    <a:masterClrMapping/>
  </p:clrMapOvr>
  <p:transition xmlns:p14="http://schemas.microsoft.com/office/powerpoint/2010/main"/>
</p:sldLayout>
</file>

<file path=ppt/slideLayouts/slideLayout193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16828771"/>
      </p:ext>
    </p:extLst>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FFCE4730-B372-5E4E-8660-A3A805EF64D2}" type="slidenum">
              <a:rPr lang="en-US" smtClean="0"/>
              <a:pPr>
                <a:defRPr/>
              </a:pPr>
              <a:t>‹#›</a:t>
            </a:fld>
            <a:endParaRPr lang="en-US"/>
          </a:p>
        </p:txBody>
      </p:sp>
    </p:spTree>
    <p:extLst>
      <p:ext uri="{BB962C8B-B14F-4D97-AF65-F5344CB8AC3E}">
        <p14:creationId xmlns:p14="http://schemas.microsoft.com/office/powerpoint/2010/main" val="2030853258"/>
      </p:ext>
    </p:extLst>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4AED134D-9117-364B-9F0F-3158233C2093}" type="slidenum">
              <a:rPr lang="en-US" smtClean="0"/>
              <a:pPr>
                <a:defRPr/>
              </a:pPr>
              <a:t>‹#›</a:t>
            </a:fld>
            <a:endParaRPr lang="en-US"/>
          </a:p>
        </p:txBody>
      </p:sp>
    </p:spTree>
    <p:extLst>
      <p:ext uri="{BB962C8B-B14F-4D97-AF65-F5344CB8AC3E}">
        <p14:creationId xmlns:p14="http://schemas.microsoft.com/office/powerpoint/2010/main" val="3460534032"/>
      </p:ext>
    </p:extLst>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96042781-61E8-624E-8348-32BD5C750A37}" type="slidenum">
              <a:rPr lang="en-US" smtClean="0"/>
              <a:pPr>
                <a:defRPr/>
              </a:pPr>
              <a:t>‹#›</a:t>
            </a:fld>
            <a:endParaRPr lang="en-US"/>
          </a:p>
        </p:txBody>
      </p:sp>
    </p:spTree>
    <p:extLst>
      <p:ext uri="{BB962C8B-B14F-4D97-AF65-F5344CB8AC3E}">
        <p14:creationId xmlns:p14="http://schemas.microsoft.com/office/powerpoint/2010/main" val="186774842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4144784293"/>
      </p:ext>
    </p:extLst>
  </p:cSld>
  <p:clrMapOvr>
    <a:masterClrMapping/>
  </p:clrMapOvr>
  <p:transition xmlns:p14="http://schemas.microsoft.com/office/powerpoint/2010/main"/>
</p:sldLayout>
</file>

<file path=ppt/slideLayouts/slideLayout19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D5940BA7-231F-6E4B-8743-D8F079CD9D59}" type="slidenum">
              <a:rPr lang="en-US" smtClean="0"/>
              <a:pPr>
                <a:defRPr/>
              </a:pPr>
              <a:t>‹#›</a:t>
            </a:fld>
            <a:endParaRPr lang="en-US"/>
          </a:p>
        </p:txBody>
      </p:sp>
    </p:spTree>
    <p:extLst>
      <p:ext uri="{BB962C8B-B14F-4D97-AF65-F5344CB8AC3E}">
        <p14:creationId xmlns:p14="http://schemas.microsoft.com/office/powerpoint/2010/main" val="2930943690"/>
      </p:ext>
    </p:extLst>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38D7D563-E704-DC4E-AEA6-25A4EEABD3F8}" type="slidenum">
              <a:rPr lang="en-US" smtClean="0"/>
              <a:pPr>
                <a:defRPr/>
              </a:pPr>
              <a:t>‹#›</a:t>
            </a:fld>
            <a:endParaRPr lang="en-US"/>
          </a:p>
        </p:txBody>
      </p:sp>
    </p:spTree>
    <p:extLst>
      <p:ext uri="{BB962C8B-B14F-4D97-AF65-F5344CB8AC3E}">
        <p14:creationId xmlns:p14="http://schemas.microsoft.com/office/powerpoint/2010/main" val="2020087036"/>
      </p:ext>
    </p:extLst>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2D57A8EA-BD38-AB43-869A-8A4261104D1F}" type="slidenum">
              <a:rPr lang="en-US" smtClean="0"/>
              <a:pPr>
                <a:defRPr/>
              </a:pPr>
              <a:t>‹#›</a:t>
            </a:fld>
            <a:endParaRPr lang="en-US"/>
          </a:p>
        </p:txBody>
      </p:sp>
    </p:spTree>
    <p:extLst>
      <p:ext uri="{BB962C8B-B14F-4D97-AF65-F5344CB8AC3E}">
        <p14:creationId xmlns:p14="http://schemas.microsoft.com/office/powerpoint/2010/main" val="1359761221"/>
      </p:ext>
    </p:extLst>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323A9077-6948-9447-B276-89353EC72932}" type="slidenum">
              <a:rPr lang="en-US" smtClean="0"/>
              <a:pPr>
                <a:defRPr/>
              </a:pPr>
              <a:t>‹#›</a:t>
            </a:fld>
            <a:endParaRPr lang="en-US"/>
          </a:p>
        </p:txBody>
      </p:sp>
    </p:spTree>
    <p:extLst>
      <p:ext uri="{BB962C8B-B14F-4D97-AF65-F5344CB8AC3E}">
        <p14:creationId xmlns:p14="http://schemas.microsoft.com/office/powerpoint/2010/main" val="2776645842"/>
      </p:ext>
    </p:extLst>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1ECE2947-2C8C-5A4C-9A26-A4C6BEBA04A2}" type="slidenum">
              <a:rPr lang="en-US" smtClean="0"/>
              <a:pPr>
                <a:defRPr/>
              </a:pPr>
              <a:t>‹#›</a:t>
            </a:fld>
            <a:endParaRPr lang="en-US"/>
          </a:p>
        </p:txBody>
      </p:sp>
    </p:spTree>
    <p:extLst>
      <p:ext uri="{BB962C8B-B14F-4D97-AF65-F5344CB8AC3E}">
        <p14:creationId xmlns:p14="http://schemas.microsoft.com/office/powerpoint/2010/main" val="3880269509"/>
      </p:ext>
    </p:extLst>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0CC1CD0B-2786-3247-8DEB-80F707DD2305}" type="slidenum">
              <a:rPr lang="en-US" smtClean="0"/>
              <a:pPr>
                <a:defRPr/>
              </a:pPr>
              <a:t>‹#›</a:t>
            </a:fld>
            <a:endParaRPr lang="en-US"/>
          </a:p>
        </p:txBody>
      </p:sp>
    </p:spTree>
    <p:extLst>
      <p:ext uri="{BB962C8B-B14F-4D97-AF65-F5344CB8AC3E}">
        <p14:creationId xmlns:p14="http://schemas.microsoft.com/office/powerpoint/2010/main" val="222101886"/>
      </p:ext>
    </p:extLst>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CDE090F5-8E5E-6045-A6E2-EEBC1555B506}" type="slidenum">
              <a:rPr lang="en-US" smtClean="0"/>
              <a:pPr>
                <a:defRPr/>
              </a:pPr>
              <a:t>‹#›</a:t>
            </a:fld>
            <a:endParaRPr lang="en-US"/>
          </a:p>
        </p:txBody>
      </p:sp>
    </p:spTree>
    <p:extLst>
      <p:ext uri="{BB962C8B-B14F-4D97-AF65-F5344CB8AC3E}">
        <p14:creationId xmlns:p14="http://schemas.microsoft.com/office/powerpoint/2010/main" val="933565211"/>
      </p:ext>
    </p:extLst>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6480E749-A51F-1648-93BF-49B09062336C}" type="slidenum">
              <a:rPr lang="en-US" smtClean="0"/>
              <a:pPr>
                <a:defRPr/>
              </a:pPr>
              <a:t>‹#›</a:t>
            </a:fld>
            <a:endParaRPr lang="en-US"/>
          </a:p>
        </p:txBody>
      </p:sp>
    </p:spTree>
    <p:extLst>
      <p:ext uri="{BB962C8B-B14F-4D97-AF65-F5344CB8AC3E}">
        <p14:creationId xmlns:p14="http://schemas.microsoft.com/office/powerpoint/2010/main" val="1783994596"/>
      </p:ext>
    </p:extLst>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D9EB6D2D-E2A0-2046-BC1A-CB53CAB42EC4}"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8AF87DA5-BCC3-C04C-B82D-BC8DB1DD073C}" type="slidenum">
              <a:rPr lang="en-US"/>
              <a:pPr>
                <a:defRPr/>
              </a:pPr>
              <a:t>‹#›</a:t>
            </a:fld>
            <a:endParaRPr lang="en-US"/>
          </a:p>
        </p:txBody>
      </p:sp>
    </p:spTree>
    <p:extLst>
      <p:ext uri="{BB962C8B-B14F-4D97-AF65-F5344CB8AC3E}">
        <p14:creationId xmlns:p14="http://schemas.microsoft.com/office/powerpoint/2010/main" val="3071009137"/>
      </p:ext>
    </p:extLst>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00E30955-6350-CF4A-9BC8-88C9B156F7A9}"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F6EEAD3A-058F-2041-A0E8-BA1BD8829DD3}" type="slidenum">
              <a:rPr lang="en-US"/>
              <a:pPr>
                <a:defRPr/>
              </a:pPr>
              <a:t>‹#›</a:t>
            </a:fld>
            <a:endParaRPr lang="en-US"/>
          </a:p>
        </p:txBody>
      </p:sp>
    </p:spTree>
    <p:extLst>
      <p:ext uri="{BB962C8B-B14F-4D97-AF65-F5344CB8AC3E}">
        <p14:creationId xmlns:p14="http://schemas.microsoft.com/office/powerpoint/2010/main" val="196473314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1792081"/>
      </p:ext>
    </p:extLst>
  </p:cSld>
  <p:clrMapOvr>
    <a:masterClrMapping/>
  </p:clrMapOvr>
  <p:transition xmlns:p14="http://schemas.microsoft.com/office/powerpoint/2010/main"/>
</p:sldLayout>
</file>

<file path=ppt/slideLayouts/slideLayout19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a:defRPr/>
            </a:lvl1pPr>
          </a:lstStyle>
          <a:p>
            <a:pPr>
              <a:defRPr/>
            </a:pPr>
            <a:fld id="{5318E93F-9DF1-C945-B4A4-0C22DDF2A72F}"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7607FEBB-A341-B34E-BB8B-2355B80B097C}" type="slidenum">
              <a:rPr lang="en-US"/>
              <a:pPr>
                <a:defRPr/>
              </a:pPr>
              <a:t>‹#›</a:t>
            </a:fld>
            <a:endParaRPr lang="en-US"/>
          </a:p>
        </p:txBody>
      </p:sp>
    </p:spTree>
    <p:extLst>
      <p:ext uri="{BB962C8B-B14F-4D97-AF65-F5344CB8AC3E}">
        <p14:creationId xmlns:p14="http://schemas.microsoft.com/office/powerpoint/2010/main" val="3146675503"/>
      </p:ext>
    </p:extLst>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a:defRPr/>
            </a:lvl1pPr>
          </a:lstStyle>
          <a:p>
            <a:pPr>
              <a:defRPr/>
            </a:pPr>
            <a:fld id="{D3D69595-1E8C-BA41-97AC-C7303B762062}"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816A15C5-0D0B-4C47-A9F0-5CAFA892A6CC}" type="slidenum">
              <a:rPr lang="en-US"/>
              <a:pPr>
                <a:defRPr/>
              </a:pPr>
              <a:t>‹#›</a:t>
            </a:fld>
            <a:endParaRPr lang="en-US"/>
          </a:p>
        </p:txBody>
      </p:sp>
    </p:spTree>
    <p:extLst>
      <p:ext uri="{BB962C8B-B14F-4D97-AF65-F5344CB8AC3E}">
        <p14:creationId xmlns:p14="http://schemas.microsoft.com/office/powerpoint/2010/main" val="4127376721"/>
      </p:ext>
    </p:extLst>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a:defRPr/>
            </a:lvl1pPr>
          </a:lstStyle>
          <a:p>
            <a:pPr>
              <a:defRPr/>
            </a:pPr>
            <a:fld id="{6426CC71-53FE-5340-B9DF-DA2EA63B8516}" type="datetime1">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a:defRPr/>
            </a:lvl1pPr>
          </a:lstStyle>
          <a:p>
            <a:pPr>
              <a:defRPr/>
            </a:pPr>
            <a:fld id="{D3EAF1AD-FA57-974B-B5FA-F7F0E75C3C8C}" type="slidenum">
              <a:rPr lang="en-US"/>
              <a:pPr>
                <a:defRPr/>
              </a:pPr>
              <a:t>‹#›</a:t>
            </a:fld>
            <a:endParaRPr lang="en-US"/>
          </a:p>
        </p:txBody>
      </p:sp>
    </p:spTree>
    <p:extLst>
      <p:ext uri="{BB962C8B-B14F-4D97-AF65-F5344CB8AC3E}">
        <p14:creationId xmlns:p14="http://schemas.microsoft.com/office/powerpoint/2010/main" val="2878909050"/>
      </p:ext>
    </p:extLst>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a:defRPr/>
            </a:lvl1pPr>
          </a:lstStyle>
          <a:p>
            <a:pPr>
              <a:defRPr/>
            </a:pPr>
            <a:fld id="{73ED406C-8EEB-4F4D-8C75-B201E0C56A35}" type="datetime1">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a:defRPr/>
            </a:lvl1pPr>
          </a:lstStyle>
          <a:p>
            <a:pPr>
              <a:defRPr/>
            </a:pPr>
            <a:fld id="{1E704721-3D53-854B-88D4-9908F0011C77}" type="slidenum">
              <a:rPr lang="en-US"/>
              <a:pPr>
                <a:defRPr/>
              </a:pPr>
              <a:t>‹#›</a:t>
            </a:fld>
            <a:endParaRPr lang="en-US"/>
          </a:p>
        </p:txBody>
      </p:sp>
    </p:spTree>
    <p:extLst>
      <p:ext uri="{BB962C8B-B14F-4D97-AF65-F5344CB8AC3E}">
        <p14:creationId xmlns:p14="http://schemas.microsoft.com/office/powerpoint/2010/main" val="2833280071"/>
      </p:ext>
    </p:extLst>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a:defRPr/>
            </a:lvl1pPr>
          </a:lstStyle>
          <a:p>
            <a:pPr>
              <a:defRPr/>
            </a:pPr>
            <a:fld id="{6A561643-39BE-3A48-ACF0-782C48A9B4F4}" type="datetime1">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a:defRPr/>
            </a:lvl1pPr>
          </a:lstStyle>
          <a:p>
            <a:pPr>
              <a:defRPr/>
            </a:pPr>
            <a:fld id="{CB943775-DF27-6448-9C1C-D58BDFE3CA7F}" type="slidenum">
              <a:rPr lang="en-US"/>
              <a:pPr>
                <a:defRPr/>
              </a:pPr>
              <a:t>‹#›</a:t>
            </a:fld>
            <a:endParaRPr lang="en-US"/>
          </a:p>
        </p:txBody>
      </p:sp>
    </p:spTree>
    <p:extLst>
      <p:ext uri="{BB962C8B-B14F-4D97-AF65-F5344CB8AC3E}">
        <p14:creationId xmlns:p14="http://schemas.microsoft.com/office/powerpoint/2010/main" val="2191173173"/>
      </p:ext>
    </p:extLst>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3D9330CB-1AC3-8E42-99E9-243A00A428F0}"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0C2F43F7-B597-BD4E-8268-825CCC52EB7D}" type="slidenum">
              <a:rPr lang="en-US"/>
              <a:pPr>
                <a:defRPr/>
              </a:pPr>
              <a:t>‹#›</a:t>
            </a:fld>
            <a:endParaRPr lang="en-US"/>
          </a:p>
        </p:txBody>
      </p:sp>
    </p:spTree>
    <p:extLst>
      <p:ext uri="{BB962C8B-B14F-4D97-AF65-F5344CB8AC3E}">
        <p14:creationId xmlns:p14="http://schemas.microsoft.com/office/powerpoint/2010/main" val="1778601406"/>
      </p:ext>
    </p:extLst>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8F5A46C2-FE23-6D4C-849B-5BA83F20E678}"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3659D69F-F26E-0E49-9818-739F9BCED394}" type="slidenum">
              <a:rPr lang="en-US"/>
              <a:pPr>
                <a:defRPr/>
              </a:pPr>
              <a:t>‹#›</a:t>
            </a:fld>
            <a:endParaRPr lang="en-US"/>
          </a:p>
        </p:txBody>
      </p:sp>
    </p:spTree>
    <p:extLst>
      <p:ext uri="{BB962C8B-B14F-4D97-AF65-F5344CB8AC3E}">
        <p14:creationId xmlns:p14="http://schemas.microsoft.com/office/powerpoint/2010/main" val="791630556"/>
      </p:ext>
    </p:extLst>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7A42B947-F1E1-884E-87CA-3086D579460A}"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7981D0A6-DEBE-FA43-8F67-318C84E6412B}" type="slidenum">
              <a:rPr lang="en-US"/>
              <a:pPr>
                <a:defRPr/>
              </a:pPr>
              <a:t>‹#›</a:t>
            </a:fld>
            <a:endParaRPr lang="en-US"/>
          </a:p>
        </p:txBody>
      </p:sp>
    </p:spTree>
    <p:extLst>
      <p:ext uri="{BB962C8B-B14F-4D97-AF65-F5344CB8AC3E}">
        <p14:creationId xmlns:p14="http://schemas.microsoft.com/office/powerpoint/2010/main" val="1104630726"/>
      </p:ext>
    </p:extLst>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23E552AE-A2B6-7E43-B18C-FDFFA22F6FDE}"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6FEED0B4-028B-DA4B-BFE5-28361707B198}" type="slidenum">
              <a:rPr lang="en-US"/>
              <a:pPr>
                <a:defRPr/>
              </a:pPr>
              <a:t>‹#›</a:t>
            </a:fld>
            <a:endParaRPr lang="en-US"/>
          </a:p>
        </p:txBody>
      </p:sp>
    </p:spTree>
    <p:extLst>
      <p:ext uri="{BB962C8B-B14F-4D97-AF65-F5344CB8AC3E}">
        <p14:creationId xmlns:p14="http://schemas.microsoft.com/office/powerpoint/2010/main" val="2602814560"/>
      </p:ext>
    </p:extLst>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p:txBody>
          <a:bodyPr/>
          <a:lstStyle>
            <a:lvl1pPr>
              <a:defRPr/>
            </a:lvl1pPr>
          </a:lstStyle>
          <a:p>
            <a:pPr>
              <a:defRPr/>
            </a:pPr>
            <a:fld id="{514EA03F-BB1A-EA48-A787-C4F4D7281CD6}" type="slidenum">
              <a:rPr lang="en-US"/>
              <a:pPr>
                <a:defRPr/>
              </a:pPr>
              <a:t>‹#›</a:t>
            </a:fld>
            <a:r>
              <a:rPr lang="en-US"/>
              <a:t>   (c) Mark Gerstein, 2002, Yale, bioinfo.mbb.yale.edu</a:t>
            </a:r>
          </a:p>
        </p:txBody>
      </p:sp>
    </p:spTree>
    <p:extLst>
      <p:ext uri="{BB962C8B-B14F-4D97-AF65-F5344CB8AC3E}">
        <p14:creationId xmlns:p14="http://schemas.microsoft.com/office/powerpoint/2010/main" val="441211702"/>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84117364"/>
      </p:ext>
    </p:extLst>
  </p:cSld>
  <p:clrMapOvr>
    <a:masterClrMapping/>
  </p:clrMapOvr>
  <p:transition xmlns:p14="http://schemas.microsoft.com/office/powerpoint/2010/main"/>
</p:sldLayout>
</file>

<file path=ppt/slideLayouts/slideLayout196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EFBA21D3-5BA3-7840-ABF3-72DE07C3602A}" type="slidenum">
              <a:rPr lang="en-US"/>
              <a:pPr>
                <a:defRPr/>
              </a:pPr>
              <a:t>‹#›</a:t>
            </a:fld>
            <a:endParaRPr lang="en-US"/>
          </a:p>
        </p:txBody>
      </p:sp>
    </p:spTree>
    <p:extLst>
      <p:ext uri="{BB962C8B-B14F-4D97-AF65-F5344CB8AC3E}">
        <p14:creationId xmlns:p14="http://schemas.microsoft.com/office/powerpoint/2010/main" val="3781510826"/>
      </p:ext>
    </p:extLst>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524385035"/>
      </p:ext>
    </p:extLst>
  </p:cSld>
  <p:clrMapOvr>
    <a:masterClrMapping/>
  </p:clrMapOvr>
  <p:transition xmlns:p14="http://schemas.microsoft.com/office/powerpoint/2010/main"/>
</p:sldLayout>
</file>

<file path=ppt/slideLayouts/slideLayout19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8597511"/>
      </p:ext>
    </p:extLst>
  </p:cSld>
  <p:clrMapOvr>
    <a:masterClrMapping/>
  </p:clrMapOvr>
  <p:transition xmlns:p14="http://schemas.microsoft.com/office/powerpoint/2010/main"/>
</p:sldLayout>
</file>

<file path=ppt/slideLayouts/slideLayout19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03597918"/>
      </p:ext>
    </p:extLst>
  </p:cSld>
  <p:clrMapOvr>
    <a:masterClrMapping/>
  </p:clrMapOvr>
  <p:transition xmlns:p14="http://schemas.microsoft.com/office/powerpoint/2010/main"/>
</p:sldLayout>
</file>

<file path=ppt/slideLayouts/slideLayout19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11869252"/>
      </p:ext>
    </p:extLst>
  </p:cSld>
  <p:clrMapOvr>
    <a:masterClrMapping/>
  </p:clrMapOvr>
  <p:transition xmlns:p14="http://schemas.microsoft.com/office/powerpoint/2010/main"/>
</p:sldLayout>
</file>

<file path=ppt/slideLayouts/slideLayout19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07150961"/>
      </p:ext>
    </p:extLst>
  </p:cSld>
  <p:clrMapOvr>
    <a:masterClrMapping/>
  </p:clrMapOvr>
  <p:transition xmlns:p14="http://schemas.microsoft.com/office/powerpoint/2010/main"/>
</p:sldLayout>
</file>

<file path=ppt/slideLayouts/slideLayout19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113442895"/>
      </p:ext>
    </p:extLst>
  </p:cSld>
  <p:clrMapOvr>
    <a:masterClrMapping/>
  </p:clrMapOvr>
  <p:transition xmlns:p14="http://schemas.microsoft.com/office/powerpoint/2010/main"/>
</p:sldLayout>
</file>

<file path=ppt/slideLayouts/slideLayout19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98619978"/>
      </p:ext>
    </p:extLst>
  </p:cSld>
  <p:clrMapOvr>
    <a:masterClrMapping/>
  </p:clrMapOvr>
  <p:transition xmlns:p14="http://schemas.microsoft.com/office/powerpoint/2010/main"/>
</p:sldLayout>
</file>

<file path=ppt/slideLayouts/slideLayout19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740125923"/>
      </p:ext>
    </p:extLst>
  </p:cSld>
  <p:clrMapOvr>
    <a:masterClrMapping/>
  </p:clrMapOvr>
  <p:transition xmlns:p14="http://schemas.microsoft.com/office/powerpoint/2010/main"/>
</p:sldLayout>
</file>

<file path=ppt/slideLayouts/slideLayout19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08864371"/>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36970472"/>
      </p:ext>
    </p:extLst>
  </p:cSld>
  <p:clrMapOvr>
    <a:masterClrMapping/>
  </p:clrMapOvr>
  <p:transition xmlns:p14="http://schemas.microsoft.com/office/powerpoint/2010/main"/>
</p:sldLayout>
</file>

<file path=ppt/slideLayouts/slideLayout19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67100278"/>
      </p:ext>
    </p:extLst>
  </p:cSld>
  <p:clrMapOvr>
    <a:masterClrMapping/>
  </p:clrMapOvr>
  <p:transition xmlns:p14="http://schemas.microsoft.com/office/powerpoint/2010/main"/>
</p:sldLayout>
</file>

<file path=ppt/slideLayouts/slideLayout19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42301901"/>
      </p:ext>
    </p:extLst>
  </p:cSld>
  <p:clrMapOvr>
    <a:masterClrMapping/>
  </p:clrMapOvr>
  <p:transition xmlns:p14="http://schemas.microsoft.com/office/powerpoint/2010/main"/>
</p:sldLayout>
</file>

<file path=ppt/slideLayouts/slideLayout197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56525252"/>
      </p:ext>
    </p:extLst>
  </p:cSld>
  <p:clrMapOvr>
    <a:masterClrMapping/>
  </p:clrMapOvr>
  <p:transition xmlns:p14="http://schemas.microsoft.com/office/powerpoint/2010/main"/>
</p:sldLayout>
</file>

<file path=ppt/slideLayouts/slideLayout197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50712229"/>
      </p:ext>
    </p:extLst>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26196353"/>
      </p:ext>
    </p:extLst>
  </p:cSld>
  <p:clrMapOvr>
    <a:masterClrMapping/>
  </p:clrMapOvr>
  <p:transition xmlns:p14="http://schemas.microsoft.com/office/powerpoint/2010/main"/>
</p:sldLayout>
</file>

<file path=ppt/slideLayouts/slideLayout19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86317695"/>
      </p:ext>
    </p:extLst>
  </p:cSld>
  <p:clrMapOvr>
    <a:masterClrMapping/>
  </p:clrMapOvr>
  <p:transition xmlns:p14="http://schemas.microsoft.com/office/powerpoint/2010/main"/>
</p:sldLayout>
</file>

<file path=ppt/slideLayouts/slideLayout19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362182856"/>
      </p:ext>
    </p:extLst>
  </p:cSld>
  <p:clrMapOvr>
    <a:masterClrMapping/>
  </p:clrMapOvr>
  <p:transition xmlns:p14="http://schemas.microsoft.com/office/powerpoint/2010/main"/>
</p:sldLayout>
</file>

<file path=ppt/slideLayouts/slideLayout19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6339768"/>
      </p:ext>
    </p:extLst>
  </p:cSld>
  <p:clrMapOvr>
    <a:masterClrMapping/>
  </p:clrMapOvr>
  <p:transition xmlns:p14="http://schemas.microsoft.com/office/powerpoint/2010/main"/>
</p:sldLayout>
</file>

<file path=ppt/slideLayouts/slideLayout19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31220798"/>
      </p:ext>
    </p:extLst>
  </p:cSld>
  <p:clrMapOvr>
    <a:masterClrMapping/>
  </p:clrMapOvr>
  <p:transition xmlns:p14="http://schemas.microsoft.com/office/powerpoint/2010/main"/>
</p:sldLayout>
</file>

<file path=ppt/slideLayouts/slideLayout19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88449123"/>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4033370701"/>
      </p:ext>
    </p:extLst>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4797341"/>
      </p:ext>
    </p:extLst>
  </p:cSld>
  <p:clrMapOvr>
    <a:masterClrMapping/>
  </p:clrMapOvr>
  <p:transition xmlns:p14="http://schemas.microsoft.com/office/powerpoint/2010/main"/>
</p:sldLayout>
</file>

<file path=ppt/slideLayouts/slideLayout19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58576760"/>
      </p:ext>
    </p:extLst>
  </p:cSld>
  <p:clrMapOvr>
    <a:masterClrMapping/>
  </p:clrMapOvr>
  <p:transition xmlns:p14="http://schemas.microsoft.com/office/powerpoint/2010/main"/>
</p:sldLayout>
</file>

<file path=ppt/slideLayouts/slideLayout19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44855450"/>
      </p:ext>
    </p:extLst>
  </p:cSld>
  <p:clrMapOvr>
    <a:masterClrMapping/>
  </p:clrMapOvr>
  <p:transition xmlns:p14="http://schemas.microsoft.com/office/powerpoint/2010/main"/>
</p:sldLayout>
</file>

<file path=ppt/slideLayouts/slideLayout19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7762680"/>
      </p:ext>
    </p:extLst>
  </p:cSld>
  <p:clrMapOvr>
    <a:masterClrMapping/>
  </p:clrMapOvr>
  <p:transition xmlns:p14="http://schemas.microsoft.com/office/powerpoint/2010/main"/>
</p:sldLayout>
</file>

<file path=ppt/slideLayouts/slideLayout19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8796675"/>
      </p:ext>
    </p:extLst>
  </p:cSld>
  <p:clrMapOvr>
    <a:masterClrMapping/>
  </p:clrMapOvr>
  <p:transition xmlns:p14="http://schemas.microsoft.com/office/powerpoint/2010/main"/>
</p:sldLayout>
</file>

<file path=ppt/slideLayouts/slideLayout198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847280"/>
      </p:ext>
    </p:extLst>
  </p:cSld>
  <p:clrMapOvr>
    <a:masterClrMapping/>
  </p:clrMapOvr>
  <p:transition xmlns:p14="http://schemas.microsoft.com/office/powerpoint/2010/main"/>
  <p:hf hdr="0" ftr="0" dt="0"/>
</p:sldLayout>
</file>

<file path=ppt/slideLayouts/slideLayout19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568048067"/>
      </p:ext>
    </p:extLst>
  </p:cSld>
  <p:clrMapOvr>
    <a:masterClrMapping/>
  </p:clrMapOvr>
  <p:hf hdr="0" ftr="0" dt="0"/>
</p:sldLayout>
</file>

<file path=ppt/slideLayouts/slideLayout198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xfrm>
            <a:off x="6553200" y="6356350"/>
            <a:ext cx="2133600" cy="365125"/>
          </a:xfrm>
          <a:prstGeom prst="rect">
            <a:avLst/>
          </a:prstGeom>
        </p:spPr>
        <p:txBody>
          <a:bodyPr/>
          <a:lstStyle>
            <a:lvl1pPr>
              <a:defRPr/>
            </a:lvl1pPr>
          </a:lstStyle>
          <a:p>
            <a:pPr>
              <a:defRPr/>
            </a:pPr>
            <a:fld id="{EB8D813B-78E1-F446-B98D-3F1382663881}" type="slidenum">
              <a:rPr lang="en-US"/>
              <a:pPr>
                <a:defRPr/>
              </a:pPr>
              <a:t>‹#›</a:t>
            </a:fld>
            <a:r>
              <a:rPr lang="en-US"/>
              <a:t>   (c) Mark Gerstein, 2002, Yale, bioinfo.mbb.yale.edu</a:t>
            </a:r>
          </a:p>
        </p:txBody>
      </p:sp>
    </p:spTree>
    <p:extLst>
      <p:ext uri="{BB962C8B-B14F-4D97-AF65-F5344CB8AC3E}">
        <p14:creationId xmlns:p14="http://schemas.microsoft.com/office/powerpoint/2010/main" val="2461386185"/>
      </p:ext>
    </p:extLst>
  </p:cSld>
  <p:clrMapOvr>
    <a:masterClrMapping/>
  </p:clrMapOvr>
  <p:transition xmlns:p14="http://schemas.microsoft.com/office/powerpoint/2010/main"/>
</p:sldLayout>
</file>

<file path=ppt/slideLayouts/slideLayout198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ea typeface="ＭＳ Ｐゴシック" charset="0"/>
                <a:cs typeface="ＭＳ Ｐゴシック" charset="0"/>
              </a:defRPr>
            </a:lvl1pPr>
          </a:lstStyle>
          <a:p>
            <a:pPr>
              <a:defRPr/>
            </a:pPr>
            <a:fld id="{385F0F37-F9EF-B64D-BD35-F561560E1499}" type="slidenum">
              <a:rPr lang="en-US"/>
              <a:pPr>
                <a:defRPr/>
              </a:pPr>
              <a:t>‹#›</a:t>
            </a:fld>
            <a:endParaRPr lang="en-US"/>
          </a:p>
        </p:txBody>
      </p:sp>
    </p:spTree>
    <p:extLst>
      <p:ext uri="{BB962C8B-B14F-4D97-AF65-F5344CB8AC3E}">
        <p14:creationId xmlns:p14="http://schemas.microsoft.com/office/powerpoint/2010/main" val="970986604"/>
      </p:ext>
    </p:extLst>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700367075"/>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82595038"/>
      </p:ext>
    </p:extLst>
  </p:cSld>
  <p:clrMapOvr>
    <a:masterClrMapping/>
  </p:clrMapOvr>
  <p:transition xmlns:p14="http://schemas.microsoft.com/office/powerpoint/2010/main"/>
</p:sldLayout>
</file>

<file path=ppt/slideLayouts/slideLayout19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45453328"/>
      </p:ext>
    </p:extLst>
  </p:cSld>
  <p:clrMapOvr>
    <a:masterClrMapping/>
  </p:clrMapOvr>
  <p:transition xmlns:p14="http://schemas.microsoft.com/office/powerpoint/2010/main"/>
</p:sldLayout>
</file>

<file path=ppt/slideLayouts/slideLayout19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622464969"/>
      </p:ext>
    </p:extLst>
  </p:cSld>
  <p:clrMapOvr>
    <a:masterClrMapping/>
  </p:clrMapOvr>
  <p:transition xmlns:p14="http://schemas.microsoft.com/office/powerpoint/2010/main"/>
</p:sldLayout>
</file>

<file path=ppt/slideLayouts/slideLayout19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49348744"/>
      </p:ext>
    </p:extLst>
  </p:cSld>
  <p:clrMapOvr>
    <a:masterClrMapping/>
  </p:clrMapOvr>
  <p:transition xmlns:p14="http://schemas.microsoft.com/office/powerpoint/2010/main"/>
</p:sldLayout>
</file>

<file path=ppt/slideLayouts/slideLayout19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98706532"/>
      </p:ext>
    </p:extLst>
  </p:cSld>
  <p:clrMapOvr>
    <a:masterClrMapping/>
  </p:clrMapOvr>
  <p:transition xmlns:p14="http://schemas.microsoft.com/office/powerpoint/2010/main"/>
</p:sldLayout>
</file>

<file path=ppt/slideLayouts/slideLayout19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419985250"/>
      </p:ext>
    </p:extLst>
  </p:cSld>
  <p:clrMapOvr>
    <a:masterClrMapping/>
  </p:clrMapOvr>
  <p:transition xmlns:p14="http://schemas.microsoft.com/office/powerpoint/2010/main"/>
</p:sldLayout>
</file>

<file path=ppt/slideLayouts/slideLayout19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2678536"/>
      </p:ext>
    </p:extLst>
  </p:cSld>
  <p:clrMapOvr>
    <a:masterClrMapping/>
  </p:clrMapOvr>
  <p:transition xmlns:p14="http://schemas.microsoft.com/office/powerpoint/2010/main"/>
</p:sldLayout>
</file>

<file path=ppt/slideLayouts/slideLayout19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0448376"/>
      </p:ext>
    </p:extLst>
  </p:cSld>
  <p:clrMapOvr>
    <a:masterClrMapping/>
  </p:clrMapOvr>
  <p:transition xmlns:p14="http://schemas.microsoft.com/office/powerpoint/2010/main"/>
</p:sldLayout>
</file>

<file path=ppt/slideLayouts/slideLayout19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114664754"/>
      </p:ext>
    </p:extLst>
  </p:cSld>
  <p:clrMapOvr>
    <a:masterClrMapping/>
  </p:clrMapOvr>
  <p:transition xmlns:p14="http://schemas.microsoft.com/office/powerpoint/2010/main"/>
</p:sldLayout>
</file>

<file path=ppt/slideLayouts/slideLayout19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7558010"/>
      </p:ext>
    </p:extLst>
  </p:cSld>
  <p:clrMapOvr>
    <a:masterClrMapping/>
  </p:clrMapOvr>
  <p:transition xmlns:p14="http://schemas.microsoft.com/office/powerpoint/2010/main"/>
</p:sldLayout>
</file>

<file path=ppt/slideLayouts/slideLayout19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17903807"/>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1FEAC5B1-0FAA-064A-8534-C6B38D594D2C}" type="slidenum">
              <a:rPr lang="en-US"/>
              <a:pPr>
                <a:defRPr/>
              </a:pPr>
              <a:t>‹#›</a:t>
            </a:fld>
            <a:endParaRPr lang="en-US"/>
          </a:p>
        </p:txBody>
      </p:sp>
    </p:spTree>
    <p:extLst>
      <p:ext uri="{BB962C8B-B14F-4D97-AF65-F5344CB8AC3E}">
        <p14:creationId xmlns:p14="http://schemas.microsoft.com/office/powerpoint/2010/main" val="7452688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1" indent="0">
              <a:buNone/>
              <a:defRPr sz="2800"/>
            </a:lvl2pPr>
            <a:lvl3pPr marL="913689" indent="0">
              <a:buNone/>
              <a:defRPr sz="2400"/>
            </a:lvl3pPr>
            <a:lvl4pPr marL="1370536" indent="0">
              <a:buNone/>
              <a:defRPr sz="2000"/>
            </a:lvl4pPr>
            <a:lvl5pPr marL="1827381" indent="0">
              <a:buNone/>
              <a:defRPr sz="2000"/>
            </a:lvl5pPr>
            <a:lvl6pPr marL="2284223" indent="0">
              <a:buNone/>
              <a:defRPr sz="2000"/>
            </a:lvl6pPr>
            <a:lvl7pPr marL="2741070" indent="0">
              <a:buNone/>
              <a:defRPr sz="2000"/>
            </a:lvl7pPr>
            <a:lvl8pPr marL="3197908" indent="0">
              <a:buNone/>
              <a:defRPr sz="2000"/>
            </a:lvl8pPr>
            <a:lvl9pPr marL="3654758"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6841" indent="0">
              <a:buNone/>
              <a:defRPr sz="1200"/>
            </a:lvl2pPr>
            <a:lvl3pPr marL="913689" indent="0">
              <a:buNone/>
              <a:defRPr sz="1000"/>
            </a:lvl3pPr>
            <a:lvl4pPr marL="1370536" indent="0">
              <a:buNone/>
              <a:defRPr sz="900"/>
            </a:lvl4pPr>
            <a:lvl5pPr marL="1827381" indent="0">
              <a:buNone/>
              <a:defRPr sz="900"/>
            </a:lvl5pPr>
            <a:lvl6pPr marL="2284223" indent="0">
              <a:buNone/>
              <a:defRPr sz="900"/>
            </a:lvl6pPr>
            <a:lvl7pPr marL="2741070" indent="0">
              <a:buNone/>
              <a:defRPr sz="900"/>
            </a:lvl7pPr>
            <a:lvl8pPr marL="3197908" indent="0">
              <a:buNone/>
              <a:defRPr sz="900"/>
            </a:lvl8pPr>
            <a:lvl9pPr marL="3654758" indent="0">
              <a:buNone/>
              <a:defRPr sz="900"/>
            </a:lvl9pPr>
          </a:lstStyle>
          <a:p>
            <a:pPr lvl="0"/>
            <a:r>
              <a:rPr lang="en-US" smtClean="0"/>
              <a:t>Click to edit Master text styles</a:t>
            </a:r>
          </a:p>
        </p:txBody>
      </p:sp>
    </p:spTree>
    <p:extLst>
      <p:ext uri="{BB962C8B-B14F-4D97-AF65-F5344CB8AC3E}">
        <p14:creationId xmlns:p14="http://schemas.microsoft.com/office/powerpoint/2010/main" val="514446714"/>
      </p:ext>
    </p:extLst>
  </p:cSld>
  <p:clrMapOvr>
    <a:masterClrMapping/>
  </p:clrMapOvr>
  <p:transition xmlns:p14="http://schemas.microsoft.com/office/powerpoint/2010/main"/>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24917638"/>
      </p:ext>
    </p:extLst>
  </p:cSld>
  <p:clrMapOvr>
    <a:masterClrMapping/>
  </p:clrMapOvr>
  <p:transition xmlns:p14="http://schemas.microsoft.com/office/powerpoint/2010/main"/>
</p:sldLayout>
</file>

<file path=ppt/slideLayouts/slideLayout200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5171647"/>
      </p:ext>
    </p:extLst>
  </p:cSld>
  <p:clrMapOvr>
    <a:masterClrMapping/>
  </p:clrMapOvr>
  <p:transition xmlns:p14="http://schemas.microsoft.com/office/powerpoint/2010/main"/>
</p:sldLayout>
</file>

<file path=ppt/slideLayouts/slideLayout200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85771094"/>
      </p:ext>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ea typeface="ＭＳ Ｐゴシック" charset="0"/>
                <a:cs typeface="ＭＳ Ｐゴシック" charset="0"/>
              </a:defRPr>
            </a:lvl1pPr>
          </a:lstStyle>
          <a:p>
            <a:pPr>
              <a:defRPr/>
            </a:pPr>
            <a:fld id="{57C17F37-F8ED-9540-952D-708077D35199}" type="slidenum">
              <a:rPr lang="en-US"/>
              <a:pPr>
                <a:defRPr/>
              </a:pPr>
              <a:t>‹#›</a:t>
            </a:fld>
            <a:endParaRPr lang="en-US"/>
          </a:p>
        </p:txBody>
      </p:sp>
    </p:spTree>
    <p:extLst>
      <p:ext uri="{BB962C8B-B14F-4D97-AF65-F5344CB8AC3E}">
        <p14:creationId xmlns:p14="http://schemas.microsoft.com/office/powerpoint/2010/main" val="3192168791"/>
      </p:ext>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73528836"/>
      </p:ext>
    </p:extLst>
  </p:cSld>
  <p:clrMapOvr>
    <a:masterClrMapping/>
  </p:clrMapOvr>
  <p:transition xmlns:p14="http://schemas.microsoft.com/office/powerpoint/2010/main"/>
</p:sldLayout>
</file>

<file path=ppt/slideLayouts/slideLayout20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15728461"/>
      </p:ext>
    </p:extLst>
  </p:cSld>
  <p:clrMapOvr>
    <a:masterClrMapping/>
  </p:clrMapOvr>
  <p:transition xmlns:p14="http://schemas.microsoft.com/office/powerpoint/2010/main"/>
</p:sldLayout>
</file>

<file path=ppt/slideLayouts/slideLayout20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800020746"/>
      </p:ext>
    </p:extLst>
  </p:cSld>
  <p:clrMapOvr>
    <a:masterClrMapping/>
  </p:clrMapOvr>
  <p:transition xmlns:p14="http://schemas.microsoft.com/office/powerpoint/2010/main"/>
</p:sldLayout>
</file>

<file path=ppt/slideLayouts/slideLayout20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1385711"/>
      </p:ext>
    </p:extLst>
  </p:cSld>
  <p:clrMapOvr>
    <a:masterClrMapping/>
  </p:clrMapOvr>
  <p:transition xmlns:p14="http://schemas.microsoft.com/office/powerpoint/2010/main"/>
</p:sldLayout>
</file>

<file path=ppt/slideLayouts/slideLayout20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62871502"/>
      </p:ext>
    </p:extLst>
  </p:cSld>
  <p:clrMapOvr>
    <a:masterClrMapping/>
  </p:clrMapOvr>
  <p:transition xmlns:p14="http://schemas.microsoft.com/office/powerpoint/2010/main"/>
</p:sldLayout>
</file>

<file path=ppt/slideLayouts/slideLayout20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79004855"/>
      </p:ext>
    </p:extLst>
  </p:cSld>
  <p:clrMapOvr>
    <a:masterClrMapping/>
  </p:clrMapOvr>
  <p:transition xmlns:p14="http://schemas.microsoft.com/office/powerpoint/2010/main"/>
</p:sldLayout>
</file>

<file path=ppt/slideLayouts/slideLayout20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8298549"/>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1921283599"/>
      </p:ext>
    </p:extLst>
  </p:cSld>
  <p:clrMapOvr>
    <a:masterClrMapping/>
  </p:clrMapOvr>
  <p:transition xmlns:p14="http://schemas.microsoft.com/office/powerpoint/2010/main"/>
</p:sldLayout>
</file>

<file path=ppt/slideLayouts/slideLayout20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30281395"/>
      </p:ext>
    </p:extLst>
  </p:cSld>
  <p:clrMapOvr>
    <a:masterClrMapping/>
  </p:clrMapOvr>
  <p:transition xmlns:p14="http://schemas.microsoft.com/office/powerpoint/2010/main"/>
</p:sldLayout>
</file>

<file path=ppt/slideLayouts/slideLayout20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842728035"/>
      </p:ext>
    </p:extLst>
  </p:cSld>
  <p:clrMapOvr>
    <a:masterClrMapping/>
  </p:clrMapOvr>
  <p:transition xmlns:p14="http://schemas.microsoft.com/office/powerpoint/2010/main"/>
</p:sldLayout>
</file>

<file path=ppt/slideLayouts/slideLayout20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41515732"/>
      </p:ext>
    </p:extLst>
  </p:cSld>
  <p:clrMapOvr>
    <a:masterClrMapping/>
  </p:clrMapOvr>
  <p:transition xmlns:p14="http://schemas.microsoft.com/office/powerpoint/2010/main"/>
</p:sldLayout>
</file>

<file path=ppt/slideLayouts/slideLayout20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66700981"/>
      </p:ext>
    </p:extLst>
  </p:cSld>
  <p:clrMapOvr>
    <a:masterClrMapping/>
  </p:clrMapOvr>
  <p:transition xmlns:p14="http://schemas.microsoft.com/office/powerpoint/2010/main"/>
</p:sldLayout>
</file>

<file path=ppt/slideLayouts/slideLayout20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34268451"/>
      </p:ext>
    </p:extLst>
  </p:cSld>
  <p:clrMapOvr>
    <a:masterClrMapping/>
  </p:clrMapOvr>
  <p:transition xmlns:p14="http://schemas.microsoft.com/office/powerpoint/2010/main"/>
</p:sldLayout>
</file>

<file path=ppt/slideLayouts/slideLayout201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536013297"/>
      </p:ext>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defRPr>
            </a:lvl1pPr>
          </a:lstStyle>
          <a:p>
            <a:pPr>
              <a:defRPr/>
            </a:pPr>
            <a:fld id="{66D4047D-0D5C-7345-9DB5-423ABBB84013}" type="slidenum">
              <a:rPr lang="en-US" altLang="zh-CHS"/>
              <a:pPr>
                <a:defRPr/>
              </a:pPr>
              <a:t>‹#›</a:t>
            </a:fld>
            <a:endParaRPr lang="en-US" altLang="zh-CHS"/>
          </a:p>
        </p:txBody>
      </p:sp>
    </p:spTree>
    <p:extLst>
      <p:ext uri="{BB962C8B-B14F-4D97-AF65-F5344CB8AC3E}">
        <p14:creationId xmlns:p14="http://schemas.microsoft.com/office/powerpoint/2010/main" val="618875093"/>
      </p:ext>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defRPr>
            </a:lvl1pPr>
          </a:lstStyle>
          <a:p>
            <a:pPr>
              <a:defRPr/>
            </a:pPr>
            <a:fld id="{732C3D90-2CF9-9044-A840-A90A5EE9359B}" type="slidenum">
              <a:rPr lang="en-US" altLang="zh-CHS"/>
              <a:pPr>
                <a:defRPr/>
              </a:pPr>
              <a:t>‹#›</a:t>
            </a:fld>
            <a:endParaRPr lang="en-US" altLang="zh-CHS"/>
          </a:p>
        </p:txBody>
      </p:sp>
    </p:spTree>
    <p:extLst>
      <p:ext uri="{BB962C8B-B14F-4D97-AF65-F5344CB8AC3E}">
        <p14:creationId xmlns:p14="http://schemas.microsoft.com/office/powerpoint/2010/main" val="83737758"/>
      </p:ext>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20419132"/>
      </p:ext>
    </p:extLst>
  </p:cSld>
  <p:clrMapOvr>
    <a:masterClrMapping/>
  </p:clrMapOvr>
  <p:transition xmlns:p14="http://schemas.microsoft.com/office/powerpoint/2010/main"/>
</p:sldLayout>
</file>

<file path=ppt/slideLayouts/slideLayout20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05288881"/>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791677"/>
      </p:ext>
    </p:extLst>
  </p:cSld>
  <p:clrMapOvr>
    <a:masterClrMapping/>
  </p:clrMapOvr>
  <p:transition xmlns:p14="http://schemas.microsoft.com/office/powerpoint/2010/main"/>
</p:sldLayout>
</file>

<file path=ppt/slideLayouts/slideLayout20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3464122940"/>
      </p:ext>
    </p:extLst>
  </p:cSld>
  <p:clrMapOvr>
    <a:masterClrMapping/>
  </p:clrMapOvr>
  <p:transition xmlns:p14="http://schemas.microsoft.com/office/powerpoint/2010/main"/>
</p:sldLayout>
</file>

<file path=ppt/slideLayouts/slideLayout20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99556281"/>
      </p:ext>
    </p:extLst>
  </p:cSld>
  <p:clrMapOvr>
    <a:masterClrMapping/>
  </p:clrMapOvr>
  <p:transition xmlns:p14="http://schemas.microsoft.com/office/powerpoint/2010/main"/>
</p:sldLayout>
</file>

<file path=ppt/slideLayouts/slideLayout20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09840973"/>
      </p:ext>
    </p:extLst>
  </p:cSld>
  <p:clrMapOvr>
    <a:masterClrMapping/>
  </p:clrMapOvr>
  <p:transition xmlns:p14="http://schemas.microsoft.com/office/powerpoint/2010/main"/>
</p:sldLayout>
</file>

<file path=ppt/slideLayouts/slideLayout20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07857518"/>
      </p:ext>
    </p:extLst>
  </p:cSld>
  <p:clrMapOvr>
    <a:masterClrMapping/>
  </p:clrMapOvr>
  <p:transition xmlns:p14="http://schemas.microsoft.com/office/powerpoint/2010/main"/>
</p:sldLayout>
</file>

<file path=ppt/slideLayouts/slideLayout20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7922397"/>
      </p:ext>
    </p:extLst>
  </p:cSld>
  <p:clrMapOvr>
    <a:masterClrMapping/>
  </p:clrMapOvr>
  <p:transition xmlns:p14="http://schemas.microsoft.com/office/powerpoint/2010/main"/>
</p:sldLayout>
</file>

<file path=ppt/slideLayouts/slideLayout20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345287341"/>
      </p:ext>
    </p:extLst>
  </p:cSld>
  <p:clrMapOvr>
    <a:masterClrMapping/>
  </p:clrMapOvr>
  <p:transition xmlns:p14="http://schemas.microsoft.com/office/powerpoint/2010/main"/>
</p:sldLayout>
</file>

<file path=ppt/slideLayouts/slideLayout20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794817878"/>
      </p:ext>
    </p:extLst>
  </p:cSld>
  <p:clrMapOvr>
    <a:masterClrMapping/>
  </p:clrMapOvr>
  <p:transition xmlns:p14="http://schemas.microsoft.com/office/powerpoint/2010/main"/>
</p:sldLayout>
</file>

<file path=ppt/slideLayouts/slideLayout20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96471548"/>
      </p:ext>
    </p:extLst>
  </p:cSld>
  <p:clrMapOvr>
    <a:masterClrMapping/>
  </p:clrMapOvr>
  <p:transition xmlns:p14="http://schemas.microsoft.com/office/powerpoint/2010/main"/>
</p:sldLayout>
</file>

<file path=ppt/slideLayouts/slideLayout20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2488995"/>
      </p:ext>
    </p:extLst>
  </p:cSld>
  <p:clrMapOvr>
    <a:masterClrMapping/>
  </p:clrMapOvr>
  <p:transition xmlns:p14="http://schemas.microsoft.com/office/powerpoint/2010/main"/>
</p:sldLayout>
</file>

<file path=ppt/slideLayouts/slideLayout202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23149921"/>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36401184"/>
      </p:ext>
    </p:extLst>
  </p:cSld>
  <p:clrMapOvr>
    <a:masterClrMapping/>
  </p:clrMapOvr>
  <p:transition xmlns:p14="http://schemas.microsoft.com/office/powerpoint/2010/main"/>
</p:sldLayout>
</file>

<file path=ppt/slideLayouts/slideLayout20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117381348"/>
      </p:ext>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43133659"/>
      </p:ext>
    </p:extLst>
  </p:cSld>
  <p:clrMapOvr>
    <a:masterClrMapping/>
  </p:clrMapOvr>
  <p:transition xmlns:p14="http://schemas.microsoft.com/office/powerpoint/2010/main"/>
</p:sldLayout>
</file>

<file path=ppt/slideLayouts/slideLayout20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32745481"/>
      </p:ext>
    </p:extLst>
  </p:cSld>
  <p:clrMapOvr>
    <a:masterClrMapping/>
  </p:clrMapOvr>
  <p:transition xmlns:p14="http://schemas.microsoft.com/office/powerpoint/2010/main"/>
</p:sldLayout>
</file>

<file path=ppt/slideLayouts/slideLayout20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2837305690"/>
      </p:ext>
    </p:extLst>
  </p:cSld>
  <p:clrMapOvr>
    <a:masterClrMapping/>
  </p:clrMapOvr>
  <p:transition xmlns:p14="http://schemas.microsoft.com/office/powerpoint/2010/main"/>
</p:sldLayout>
</file>

<file path=ppt/slideLayouts/slideLayout20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84786605"/>
      </p:ext>
    </p:extLst>
  </p:cSld>
  <p:clrMapOvr>
    <a:masterClrMapping/>
  </p:clrMapOvr>
  <p:transition xmlns:p14="http://schemas.microsoft.com/office/powerpoint/2010/main"/>
</p:sldLayout>
</file>

<file path=ppt/slideLayouts/slideLayout20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61018610"/>
      </p:ext>
    </p:extLst>
  </p:cSld>
  <p:clrMapOvr>
    <a:masterClrMapping/>
  </p:clrMapOvr>
  <p:transition xmlns:p14="http://schemas.microsoft.com/office/powerpoint/2010/main"/>
</p:sldLayout>
</file>

<file path=ppt/slideLayouts/slideLayout20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81119277"/>
      </p:ext>
    </p:extLst>
  </p:cSld>
  <p:clrMapOvr>
    <a:masterClrMapping/>
  </p:clrMapOvr>
  <p:transition xmlns:p14="http://schemas.microsoft.com/office/powerpoint/2010/main"/>
</p:sldLayout>
</file>

<file path=ppt/slideLayouts/slideLayout20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7913484"/>
      </p:ext>
    </p:extLst>
  </p:cSld>
  <p:clrMapOvr>
    <a:masterClrMapping/>
  </p:clrMapOvr>
  <p:transition xmlns:p14="http://schemas.microsoft.com/office/powerpoint/2010/main"/>
</p:sldLayout>
</file>

<file path=ppt/slideLayouts/slideLayout20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857591378"/>
      </p:ext>
    </p:extLst>
  </p:cSld>
  <p:clrMapOvr>
    <a:masterClrMapping/>
  </p:clrMapOvr>
  <p:transition xmlns:p14="http://schemas.microsoft.com/office/powerpoint/2010/main"/>
</p:sldLayout>
</file>

<file path=ppt/slideLayouts/slideLayout20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749915694"/>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963247096"/>
      </p:ext>
    </p:extLst>
  </p:cSld>
  <p:clrMapOvr>
    <a:masterClrMapping/>
  </p:clrMapOvr>
  <p:transition xmlns:p14="http://schemas.microsoft.com/office/powerpoint/2010/main"/>
</p:sldLayout>
</file>

<file path=ppt/slideLayouts/slideLayout20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5586904"/>
      </p:ext>
    </p:extLst>
  </p:cSld>
  <p:clrMapOvr>
    <a:masterClrMapping/>
  </p:clrMapOvr>
  <p:transition xmlns:p14="http://schemas.microsoft.com/office/powerpoint/2010/main"/>
</p:sldLayout>
</file>

<file path=ppt/slideLayouts/slideLayout20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4817687"/>
      </p:ext>
    </p:extLst>
  </p:cSld>
  <p:clrMapOvr>
    <a:masterClrMapping/>
  </p:clrMapOvr>
  <p:transition xmlns:p14="http://schemas.microsoft.com/office/powerpoint/2010/main"/>
</p:sldLayout>
</file>

<file path=ppt/slideLayouts/slideLayout204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800851"/>
      </p:ext>
    </p:extLst>
  </p:cSld>
  <p:clrMapOvr>
    <a:masterClrMapping/>
  </p:clrMapOvr>
  <p:transition xmlns:p14="http://schemas.microsoft.com/office/powerpoint/2010/main"/>
</p:sldLayout>
</file>

<file path=ppt/slideLayouts/slideLayout204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036940852"/>
      </p:ext>
    </p:extLst>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55996846"/>
      </p:ext>
    </p:extLst>
  </p:cSld>
  <p:clrMapOvr>
    <a:masterClrMapping/>
  </p:clrMapOvr>
  <p:transition xmlns:p14="http://schemas.microsoft.com/office/powerpoint/2010/main"/>
</p:sldLayout>
</file>

<file path=ppt/slideLayouts/slideLayout2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68315522"/>
      </p:ext>
    </p:extLst>
  </p:cSld>
  <p:clrMapOvr>
    <a:masterClrMapping/>
  </p:clrMapOvr>
  <p:transition xmlns:p14="http://schemas.microsoft.com/office/powerpoint/2010/main"/>
</p:sldLayout>
</file>

<file path=ppt/slideLayouts/slideLayout2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3741812740"/>
      </p:ext>
    </p:extLst>
  </p:cSld>
  <p:clrMapOvr>
    <a:masterClrMapping/>
  </p:clrMapOvr>
  <p:transition xmlns:p14="http://schemas.microsoft.com/office/powerpoint/2010/main"/>
</p:sldLayout>
</file>

<file path=ppt/slideLayouts/slideLayout2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9348919"/>
      </p:ext>
    </p:extLst>
  </p:cSld>
  <p:clrMapOvr>
    <a:masterClrMapping/>
  </p:clrMapOvr>
  <p:transition xmlns:p14="http://schemas.microsoft.com/office/powerpoint/2010/main"/>
</p:sldLayout>
</file>

<file path=ppt/slideLayouts/slideLayout2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28989056"/>
      </p:ext>
    </p:extLst>
  </p:cSld>
  <p:clrMapOvr>
    <a:masterClrMapping/>
  </p:clrMapOvr>
  <p:transition xmlns:p14="http://schemas.microsoft.com/office/powerpoint/2010/main"/>
</p:sldLayout>
</file>

<file path=ppt/slideLayouts/slideLayout2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960507352"/>
      </p:ext>
    </p:extLst>
  </p:cSld>
  <p:clrMapOvr>
    <a:masterClrMapping/>
  </p:clrMapOvr>
  <p:transition xmlns:p14="http://schemas.microsoft.com/office/powerpoint/2010/main"/>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5559373"/>
      </p:ext>
    </p:extLst>
  </p:cSld>
  <p:clrMapOvr>
    <a:masterClrMapping/>
  </p:clrMapOvr>
  <p:transition xmlns:p14="http://schemas.microsoft.com/office/powerpoint/2010/main"/>
</p:sldLayout>
</file>

<file path=ppt/slideLayouts/slideLayout2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8364131"/>
      </p:ext>
    </p:extLst>
  </p:cSld>
  <p:clrMapOvr>
    <a:masterClrMapping/>
  </p:clrMapOvr>
  <p:transition xmlns:p14="http://schemas.microsoft.com/office/powerpoint/2010/main"/>
</p:sldLayout>
</file>

<file path=ppt/slideLayouts/slideLayout2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254154657"/>
      </p:ext>
    </p:extLst>
  </p:cSld>
  <p:clrMapOvr>
    <a:masterClrMapping/>
  </p:clrMapOvr>
  <p:transition xmlns:p14="http://schemas.microsoft.com/office/powerpoint/2010/main"/>
</p:sldLayout>
</file>

<file path=ppt/slideLayouts/slideLayout2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460303277"/>
      </p:ext>
    </p:extLst>
  </p:cSld>
  <p:clrMapOvr>
    <a:masterClrMapping/>
  </p:clrMapOvr>
  <p:transition xmlns:p14="http://schemas.microsoft.com/office/powerpoint/2010/main"/>
</p:sldLayout>
</file>

<file path=ppt/slideLayouts/slideLayout2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965898"/>
      </p:ext>
    </p:extLst>
  </p:cSld>
  <p:clrMapOvr>
    <a:masterClrMapping/>
  </p:clrMapOvr>
  <p:transition xmlns:p14="http://schemas.microsoft.com/office/powerpoint/2010/main"/>
</p:sldLayout>
</file>

<file path=ppt/slideLayouts/slideLayout2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20767859"/>
      </p:ext>
    </p:extLst>
  </p:cSld>
  <p:clrMapOvr>
    <a:masterClrMapping/>
  </p:clrMapOvr>
  <p:transition xmlns:p14="http://schemas.microsoft.com/office/powerpoint/2010/main"/>
</p:sldLayout>
</file>

<file path=ppt/slideLayouts/slideLayout20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65404811"/>
      </p:ext>
    </p:extLst>
  </p:cSld>
  <p:clrMapOvr>
    <a:masterClrMapping/>
  </p:clrMapOvr>
  <p:transition xmlns:p14="http://schemas.microsoft.com/office/powerpoint/2010/main"/>
</p:sldLayout>
</file>

<file path=ppt/slideLayouts/slideLayout205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63172261"/>
      </p:ext>
    </p:extLst>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010901271"/>
      </p:ext>
    </p:extLst>
  </p:cSld>
  <p:clrMapOvr>
    <a:masterClrMapping/>
  </p:clrMapOvr>
  <p:transition xmlns:p14="http://schemas.microsoft.com/office/powerpoint/2010/main"/>
</p:sldLayout>
</file>

<file path=ppt/slideLayouts/slideLayout20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10852010"/>
      </p:ext>
    </p:extLst>
  </p:cSld>
  <p:clrMapOvr>
    <a:masterClrMapping/>
  </p:clrMapOvr>
  <p:transition xmlns:p14="http://schemas.microsoft.com/office/powerpoint/2010/main"/>
</p:sldLayout>
</file>

<file path=ppt/slideLayouts/slideLayout20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740713940"/>
      </p:ext>
    </p:extLst>
  </p:cSld>
  <p:clrMapOvr>
    <a:masterClrMapping/>
  </p:clrMapOvr>
  <p:transition xmlns:p14="http://schemas.microsoft.com/office/powerpoint/2010/main"/>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851921000"/>
      </p:ext>
    </p:extLst>
  </p:cSld>
  <p:clrMapOvr>
    <a:masterClrMapping/>
  </p:clrMapOvr>
  <p:transition xmlns:p14="http://schemas.microsoft.com/office/powerpoint/2010/main"/>
</p:sldLayout>
</file>

<file path=ppt/slideLayouts/slideLayout20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01741901"/>
      </p:ext>
    </p:extLst>
  </p:cSld>
  <p:clrMapOvr>
    <a:masterClrMapping/>
  </p:clrMapOvr>
  <p:transition xmlns:p14="http://schemas.microsoft.com/office/powerpoint/2010/main"/>
</p:sldLayout>
</file>

<file path=ppt/slideLayouts/slideLayout20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55154819"/>
      </p:ext>
    </p:extLst>
  </p:cSld>
  <p:clrMapOvr>
    <a:masterClrMapping/>
  </p:clrMapOvr>
  <p:transition xmlns:p14="http://schemas.microsoft.com/office/powerpoint/2010/main"/>
</p:sldLayout>
</file>

<file path=ppt/slideLayouts/slideLayout20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749163573"/>
      </p:ext>
    </p:extLst>
  </p:cSld>
  <p:clrMapOvr>
    <a:masterClrMapping/>
  </p:clrMapOvr>
  <p:transition xmlns:p14="http://schemas.microsoft.com/office/powerpoint/2010/main"/>
</p:sldLayout>
</file>

<file path=ppt/slideLayouts/slideLayout20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378512"/>
      </p:ext>
    </p:extLst>
  </p:cSld>
  <p:clrMapOvr>
    <a:masterClrMapping/>
  </p:clrMapOvr>
  <p:transition xmlns:p14="http://schemas.microsoft.com/office/powerpoint/2010/main"/>
</p:sldLayout>
</file>

<file path=ppt/slideLayouts/slideLayout20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830043226"/>
      </p:ext>
    </p:extLst>
  </p:cSld>
  <p:clrMapOvr>
    <a:masterClrMapping/>
  </p:clrMapOvr>
  <p:transition xmlns:p14="http://schemas.microsoft.com/office/powerpoint/2010/main"/>
</p:sldLayout>
</file>

<file path=ppt/slideLayouts/slideLayout20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958577356"/>
      </p:ext>
    </p:extLst>
  </p:cSld>
  <p:clrMapOvr>
    <a:masterClrMapping/>
  </p:clrMapOvr>
  <p:transition xmlns:p14="http://schemas.microsoft.com/office/powerpoint/2010/main"/>
</p:sldLayout>
</file>

<file path=ppt/slideLayouts/slideLayout20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12898312"/>
      </p:ext>
    </p:extLst>
  </p:cSld>
  <p:clrMapOvr>
    <a:masterClrMapping/>
  </p:clrMapOvr>
  <p:transition xmlns:p14="http://schemas.microsoft.com/office/powerpoint/2010/main"/>
</p:sldLayout>
</file>

<file path=ppt/slideLayouts/slideLayout20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97044940"/>
      </p:ext>
    </p:extLst>
  </p:cSld>
  <p:clrMapOvr>
    <a:masterClrMapping/>
  </p:clrMapOvr>
  <p:transition xmlns:p14="http://schemas.microsoft.com/office/powerpoint/2010/main"/>
</p:sldLayout>
</file>

<file path=ppt/slideLayouts/slideLayout206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3744832"/>
      </p:ext>
    </p:extLst>
  </p:cSld>
  <p:clrMapOvr>
    <a:masterClrMapping/>
  </p:clrMapOvr>
  <p:transition xmlns:p14="http://schemas.microsoft.com/office/powerpoint/2010/main"/>
</p:sldLayout>
</file>

<file path=ppt/slideLayouts/slideLayout206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08994958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1883658972"/>
      </p:ext>
    </p:extLst>
  </p:cSld>
  <p:clrMapOvr>
    <a:masterClrMapping/>
  </p:clrMapOvr>
  <p:transition xmlns:p14="http://schemas.microsoft.com/office/powerpoint/2010/main"/>
</p:sldLayout>
</file>

<file path=ppt/slideLayouts/slideLayout20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107911627"/>
      </p:ext>
    </p:extLst>
  </p:cSld>
  <p:clrMapOvr>
    <a:masterClrMapping/>
  </p:clrMapOvr>
  <p:transition xmlns:p14="http://schemas.microsoft.com/office/powerpoint/2010/main"/>
</p:sldLayout>
</file>

<file path=ppt/slideLayouts/slideLayout20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91292607"/>
      </p:ext>
    </p:extLst>
  </p:cSld>
  <p:clrMapOvr>
    <a:masterClrMapping/>
  </p:clrMapOvr>
  <p:transition xmlns:p14="http://schemas.microsoft.com/office/powerpoint/2010/main"/>
</p:sldLayout>
</file>

<file path=ppt/slideLayouts/slideLayout20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2980561494"/>
      </p:ext>
    </p:extLst>
  </p:cSld>
  <p:clrMapOvr>
    <a:masterClrMapping/>
  </p:clrMapOvr>
  <p:transition xmlns:p14="http://schemas.microsoft.com/office/powerpoint/2010/main"/>
</p:sldLayout>
</file>

<file path=ppt/slideLayouts/slideLayout20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30261261"/>
      </p:ext>
    </p:extLst>
  </p:cSld>
  <p:clrMapOvr>
    <a:masterClrMapping/>
  </p:clrMapOvr>
  <p:transition xmlns:p14="http://schemas.microsoft.com/office/powerpoint/2010/main"/>
</p:sldLayout>
</file>

<file path=ppt/slideLayouts/slideLayout20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79348356"/>
      </p:ext>
    </p:extLst>
  </p:cSld>
  <p:clrMapOvr>
    <a:masterClrMapping/>
  </p:clrMapOvr>
  <p:transition xmlns:p14="http://schemas.microsoft.com/office/powerpoint/2010/main"/>
</p:sldLayout>
</file>

<file path=ppt/slideLayouts/slideLayout20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88712209"/>
      </p:ext>
    </p:extLst>
  </p:cSld>
  <p:clrMapOvr>
    <a:masterClrMapping/>
  </p:clrMapOvr>
  <p:transition xmlns:p14="http://schemas.microsoft.com/office/powerpoint/2010/main"/>
</p:sldLayout>
</file>

<file path=ppt/slideLayouts/slideLayout20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5511048"/>
      </p:ext>
    </p:extLst>
  </p:cSld>
  <p:clrMapOvr>
    <a:masterClrMapping/>
  </p:clrMapOvr>
  <p:transition xmlns:p14="http://schemas.microsoft.com/office/powerpoint/2010/main"/>
</p:sldLayout>
</file>

<file path=ppt/slideLayouts/slideLayout20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117002635"/>
      </p:ext>
    </p:extLst>
  </p:cSld>
  <p:clrMapOvr>
    <a:masterClrMapping/>
  </p:clrMapOvr>
  <p:transition xmlns:p14="http://schemas.microsoft.com/office/powerpoint/2010/main"/>
</p:sldLayout>
</file>

<file path=ppt/slideLayouts/slideLayout20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146774432"/>
      </p:ext>
    </p:extLst>
  </p:cSld>
  <p:clrMapOvr>
    <a:masterClrMapping/>
  </p:clrMapOvr>
  <p:transition xmlns:p14="http://schemas.microsoft.com/office/powerpoint/2010/main"/>
</p:sldLayout>
</file>

<file path=ppt/slideLayouts/slideLayout20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28294391"/>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89979884"/>
      </p:ext>
    </p:extLst>
  </p:cSld>
  <p:clrMapOvr>
    <a:masterClrMapping/>
  </p:clrMapOvr>
  <p:transition xmlns:p14="http://schemas.microsoft.com/office/powerpoint/2010/main"/>
</p:sldLayout>
</file>

<file path=ppt/slideLayouts/slideLayout20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19424356"/>
      </p:ext>
    </p:extLst>
  </p:cSld>
  <p:clrMapOvr>
    <a:masterClrMapping/>
  </p:clrMapOvr>
  <p:transition xmlns:p14="http://schemas.microsoft.com/office/powerpoint/2010/main"/>
</p:sldLayout>
</file>

<file path=ppt/slideLayouts/slideLayout208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32319819"/>
      </p:ext>
    </p:extLst>
  </p:cSld>
  <p:clrMapOvr>
    <a:masterClrMapping/>
  </p:clrMapOvr>
  <p:transition xmlns:p14="http://schemas.microsoft.com/office/powerpoint/2010/main"/>
</p:sldLayout>
</file>

<file path=ppt/slideLayouts/slideLayout208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913146278"/>
      </p:ext>
    </p:extLst>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926466" name="Rectangle 2"/>
          <p:cNvSpPr>
            <a:spLocks noGrp="1" noChangeArrowheads="1"/>
          </p:cNvSpPr>
          <p:nvPr>
            <p:ph type="ctrTitle"/>
          </p:nvPr>
        </p:nvSpPr>
        <p:spPr>
          <a:xfrm>
            <a:off x="685800" y="2130425"/>
            <a:ext cx="7772400" cy="1470025"/>
          </a:xfrm>
        </p:spPr>
        <p:txBody>
          <a:bodyPr/>
          <a:lstStyle>
            <a:lvl1pPr>
              <a:defRPr/>
            </a:lvl1pPr>
          </a:lstStyle>
          <a:p>
            <a:r>
              <a:rPr lang="en-US" smtClean="0"/>
              <a:t>Click to edit Master title style</a:t>
            </a:r>
            <a:endParaRPr lang="en-US"/>
          </a:p>
        </p:txBody>
      </p:sp>
      <p:sp>
        <p:nvSpPr>
          <p:cNvPr id="4926467" name="Rectangle 3"/>
          <p:cNvSpPr>
            <a:spLocks noGrp="1" noChangeArrowheads="1"/>
          </p:cNvSpPr>
          <p:nvPr>
            <p:ph type="subTitle" idx="1"/>
          </p:nvPr>
        </p:nvSpPr>
        <p:spPr>
          <a:xfrm>
            <a:off x="1371600" y="3886200"/>
            <a:ext cx="6400800" cy="1752600"/>
          </a:xfrm>
        </p:spPr>
        <p:txBody>
          <a:bodyPr/>
          <a:lstStyle>
            <a:lvl1pPr marL="0" indent="0" algn="ctr">
              <a:buFont typeface="Times New Roman" pitchFamily="-65" charset="0"/>
              <a:buNone/>
              <a:defRPr/>
            </a:lvl1pPr>
          </a:lstStyle>
          <a:p>
            <a:r>
              <a:rPr lang="en-US" smtClean="0"/>
              <a:t>Click to edit Master subtitle style</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FFCE4730-B372-5E4E-8660-A3A805EF64D2}" type="slidenum">
              <a:rPr lang="en-US"/>
              <a:pPr>
                <a:defRPr/>
              </a:pPr>
              <a:t>‹#›</a:t>
            </a:fld>
            <a:endParaRPr lang="en-US"/>
          </a:p>
        </p:txBody>
      </p:sp>
    </p:spTree>
    <p:extLst>
      <p:ext uri="{BB962C8B-B14F-4D97-AF65-F5344CB8AC3E}">
        <p14:creationId xmlns:p14="http://schemas.microsoft.com/office/powerpoint/2010/main" val="589781120"/>
      </p:ext>
    </p:extLst>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4AED134D-9117-364B-9F0F-3158233C2093}" type="slidenum">
              <a:rPr lang="en-US"/>
              <a:pPr>
                <a:defRPr/>
              </a:pPr>
              <a:t>‹#›</a:t>
            </a:fld>
            <a:endParaRPr lang="en-US"/>
          </a:p>
        </p:txBody>
      </p:sp>
    </p:spTree>
    <p:extLst>
      <p:ext uri="{BB962C8B-B14F-4D97-AF65-F5344CB8AC3E}">
        <p14:creationId xmlns:p14="http://schemas.microsoft.com/office/powerpoint/2010/main" val="3505791994"/>
      </p:ext>
    </p:extLst>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96042781-61E8-624E-8348-32BD5C750A37}" type="slidenum">
              <a:rPr lang="en-US"/>
              <a:pPr>
                <a:defRPr/>
              </a:pPr>
              <a:t>‹#›</a:t>
            </a:fld>
            <a:endParaRPr lang="en-US"/>
          </a:p>
        </p:txBody>
      </p:sp>
    </p:spTree>
    <p:extLst>
      <p:ext uri="{BB962C8B-B14F-4D97-AF65-F5344CB8AC3E}">
        <p14:creationId xmlns:p14="http://schemas.microsoft.com/office/powerpoint/2010/main" val="2551646810"/>
      </p:ext>
    </p:extLst>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D5940BA7-231F-6E4B-8743-D8F079CD9D59}" type="slidenum">
              <a:rPr lang="en-US"/>
              <a:pPr>
                <a:defRPr/>
              </a:pPr>
              <a:t>‹#›</a:t>
            </a:fld>
            <a:endParaRPr lang="en-US"/>
          </a:p>
        </p:txBody>
      </p:sp>
    </p:spTree>
    <p:extLst>
      <p:ext uri="{BB962C8B-B14F-4D97-AF65-F5344CB8AC3E}">
        <p14:creationId xmlns:p14="http://schemas.microsoft.com/office/powerpoint/2010/main" val="566281237"/>
      </p:ext>
    </p:extLst>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8"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9"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38D7D563-E704-DC4E-AEA6-25A4EEABD3F8}" type="slidenum">
              <a:rPr lang="en-US"/>
              <a:pPr>
                <a:defRPr/>
              </a:pPr>
              <a:t>‹#›</a:t>
            </a:fld>
            <a:endParaRPr lang="en-US"/>
          </a:p>
        </p:txBody>
      </p:sp>
    </p:spTree>
    <p:extLst>
      <p:ext uri="{BB962C8B-B14F-4D97-AF65-F5344CB8AC3E}">
        <p14:creationId xmlns:p14="http://schemas.microsoft.com/office/powerpoint/2010/main" val="2746967485"/>
      </p:ext>
    </p:extLst>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4"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5"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2D57A8EA-BD38-AB43-869A-8A4261104D1F}" type="slidenum">
              <a:rPr lang="en-US"/>
              <a:pPr>
                <a:defRPr/>
              </a:pPr>
              <a:t>‹#›</a:t>
            </a:fld>
            <a:endParaRPr lang="en-US"/>
          </a:p>
        </p:txBody>
      </p:sp>
    </p:spTree>
    <p:extLst>
      <p:ext uri="{BB962C8B-B14F-4D97-AF65-F5344CB8AC3E}">
        <p14:creationId xmlns:p14="http://schemas.microsoft.com/office/powerpoint/2010/main" val="516700285"/>
      </p:ext>
    </p:extLst>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3"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4"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323A9077-6948-9447-B276-89353EC72932}" type="slidenum">
              <a:rPr lang="en-US"/>
              <a:pPr>
                <a:defRPr/>
              </a:pPr>
              <a:t>‹#›</a:t>
            </a:fld>
            <a:endParaRPr lang="en-US"/>
          </a:p>
        </p:txBody>
      </p:sp>
    </p:spTree>
    <p:extLst>
      <p:ext uri="{BB962C8B-B14F-4D97-AF65-F5344CB8AC3E}">
        <p14:creationId xmlns:p14="http://schemas.microsoft.com/office/powerpoint/2010/main" val="139251965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81888143"/>
      </p:ext>
    </p:extLst>
  </p:cSld>
  <p:clrMapOvr>
    <a:masterClrMapping/>
  </p:clrMapOvr>
  <p:transition xmlns:p14="http://schemas.microsoft.com/office/powerpoint/2010/main"/>
</p:sldLayout>
</file>

<file path=ppt/slideLayouts/slideLayout20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1ECE2947-2C8C-5A4C-9A26-A4C6BEBA04A2}" type="slidenum">
              <a:rPr lang="en-US"/>
              <a:pPr>
                <a:defRPr/>
              </a:pPr>
              <a:t>‹#›</a:t>
            </a:fld>
            <a:endParaRPr lang="en-US"/>
          </a:p>
        </p:txBody>
      </p:sp>
    </p:spTree>
    <p:extLst>
      <p:ext uri="{BB962C8B-B14F-4D97-AF65-F5344CB8AC3E}">
        <p14:creationId xmlns:p14="http://schemas.microsoft.com/office/powerpoint/2010/main" val="3551452978"/>
      </p:ext>
    </p:extLst>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0CC1CD0B-2786-3247-8DEB-80F707DD2305}" type="slidenum">
              <a:rPr lang="en-US"/>
              <a:pPr>
                <a:defRPr/>
              </a:pPr>
              <a:t>‹#›</a:t>
            </a:fld>
            <a:endParaRPr lang="en-US"/>
          </a:p>
        </p:txBody>
      </p:sp>
    </p:spTree>
    <p:extLst>
      <p:ext uri="{BB962C8B-B14F-4D97-AF65-F5344CB8AC3E}">
        <p14:creationId xmlns:p14="http://schemas.microsoft.com/office/powerpoint/2010/main" val="2573494005"/>
      </p:ext>
    </p:extLst>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CDE090F5-8E5E-6045-A6E2-EEBC1555B506}" type="slidenum">
              <a:rPr lang="en-US"/>
              <a:pPr>
                <a:defRPr/>
              </a:pPr>
              <a:t>‹#›</a:t>
            </a:fld>
            <a:endParaRPr lang="en-US"/>
          </a:p>
        </p:txBody>
      </p:sp>
    </p:spTree>
    <p:extLst>
      <p:ext uri="{BB962C8B-B14F-4D97-AF65-F5344CB8AC3E}">
        <p14:creationId xmlns:p14="http://schemas.microsoft.com/office/powerpoint/2010/main" val="4214064652"/>
      </p:ext>
    </p:extLst>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6480E749-A51F-1648-93BF-49B09062336C}" type="slidenum">
              <a:rPr lang="en-US"/>
              <a:pPr>
                <a:defRPr/>
              </a:pPr>
              <a:t>‹#›</a:t>
            </a:fld>
            <a:endParaRPr lang="en-US"/>
          </a:p>
        </p:txBody>
      </p:sp>
    </p:spTree>
    <p:extLst>
      <p:ext uri="{BB962C8B-B14F-4D97-AF65-F5344CB8AC3E}">
        <p14:creationId xmlns:p14="http://schemas.microsoft.com/office/powerpoint/2010/main" val="2273311766"/>
      </p:ext>
    </p:extLst>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23DB8581-C04F-184A-A397-8E3CB673F502}" type="slidenum">
              <a:rPr lang="en-US"/>
              <a:pPr>
                <a:defRPr/>
              </a:pPr>
              <a:t>‹#›</a:t>
            </a:fld>
            <a:endParaRPr lang="en-US"/>
          </a:p>
        </p:txBody>
      </p:sp>
    </p:spTree>
    <p:extLst>
      <p:ext uri="{BB962C8B-B14F-4D97-AF65-F5344CB8AC3E}">
        <p14:creationId xmlns:p14="http://schemas.microsoft.com/office/powerpoint/2010/main" val="245524853"/>
      </p:ext>
    </p:extLst>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A839247B-F574-0C46-A31C-5BBBB2D6FAB3}" type="slidenum">
              <a:rPr lang="en-US"/>
              <a:pPr>
                <a:defRPr/>
              </a:pPr>
              <a:t>‹#›</a:t>
            </a:fld>
            <a:endParaRPr lang="en-US"/>
          </a:p>
        </p:txBody>
      </p:sp>
    </p:spTree>
    <p:extLst>
      <p:ext uri="{BB962C8B-B14F-4D97-AF65-F5344CB8AC3E}">
        <p14:creationId xmlns:p14="http://schemas.microsoft.com/office/powerpoint/2010/main" val="92008883"/>
      </p:ext>
    </p:extLst>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60253847-BE30-FB4C-854A-A38B482F2B3C}" type="slidenum">
              <a:rPr lang="en-US"/>
              <a:pPr>
                <a:defRPr/>
              </a:pPr>
              <a:t>‹#›</a:t>
            </a:fld>
            <a:endParaRPr lang="en-US"/>
          </a:p>
        </p:txBody>
      </p:sp>
    </p:spTree>
    <p:extLst>
      <p:ext uri="{BB962C8B-B14F-4D97-AF65-F5344CB8AC3E}">
        <p14:creationId xmlns:p14="http://schemas.microsoft.com/office/powerpoint/2010/main" val="1890552359"/>
      </p:ext>
    </p:extLst>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17CD08BD-DD36-2943-86B6-6811E38713D5}" type="slidenum">
              <a:rPr lang="en-US"/>
              <a:pPr>
                <a:defRPr/>
              </a:pPr>
              <a:t>‹#›</a:t>
            </a:fld>
            <a:endParaRPr lang="en-US"/>
          </a:p>
        </p:txBody>
      </p:sp>
    </p:spTree>
    <p:extLst>
      <p:ext uri="{BB962C8B-B14F-4D97-AF65-F5344CB8AC3E}">
        <p14:creationId xmlns:p14="http://schemas.microsoft.com/office/powerpoint/2010/main" val="995306979"/>
      </p:ext>
    </p:extLst>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81A3B8A6-E1AE-094E-A224-15CF81608CEA}" type="slidenum">
              <a:rPr lang="en-US"/>
              <a:pPr>
                <a:defRPr/>
              </a:pPr>
              <a:t>‹#›</a:t>
            </a:fld>
            <a:endParaRPr lang="en-US"/>
          </a:p>
        </p:txBody>
      </p:sp>
    </p:spTree>
    <p:extLst>
      <p:ext uri="{BB962C8B-B14F-4D97-AF65-F5344CB8AC3E}">
        <p14:creationId xmlns:p14="http://schemas.microsoft.com/office/powerpoint/2010/main" val="1043805948"/>
      </p:ext>
    </p:extLst>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678B47C7-640C-A74E-972C-F7B4F4136814}" type="slidenum">
              <a:rPr lang="en-US"/>
              <a:pPr>
                <a:defRPr/>
              </a:pPr>
              <a:t>‹#›</a:t>
            </a:fld>
            <a:endParaRPr lang="en-US"/>
          </a:p>
        </p:txBody>
      </p:sp>
    </p:spTree>
    <p:extLst>
      <p:ext uri="{BB962C8B-B14F-4D97-AF65-F5344CB8AC3E}">
        <p14:creationId xmlns:p14="http://schemas.microsoft.com/office/powerpoint/2010/main" val="28247819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8179531"/>
      </p:ext>
    </p:extLst>
  </p:cSld>
  <p:clrMapOvr>
    <a:masterClrMapping/>
  </p:clrMapOvr>
  <p:transition xmlns:p14="http://schemas.microsoft.com/office/powerpoint/2010/main"/>
</p:sldLayout>
</file>

<file path=ppt/slideLayouts/slideLayout21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93412919"/>
      </p:ext>
    </p:extLst>
  </p:cSld>
  <p:clrMapOvr>
    <a:masterClrMapping/>
  </p:clrMapOvr>
  <p:transition xmlns:p14="http://schemas.microsoft.com/office/powerpoint/2010/main"/>
</p:sldLayout>
</file>

<file path=ppt/slideLayouts/slideLayout2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C914D7CA-21F4-9E46-AB29-760EE1FF0604}" type="slidenum">
              <a:rPr lang="en-US"/>
              <a:pPr>
                <a:defRPr/>
              </a:pPr>
              <a:t>‹#›</a:t>
            </a:fld>
            <a:endParaRPr lang="en-US"/>
          </a:p>
        </p:txBody>
      </p:sp>
    </p:spTree>
    <p:extLst>
      <p:ext uri="{BB962C8B-B14F-4D97-AF65-F5344CB8AC3E}">
        <p14:creationId xmlns:p14="http://schemas.microsoft.com/office/powerpoint/2010/main" val="1444646424"/>
      </p:ext>
    </p:extLst>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33CEDD51-E14D-1744-B5CD-C5817F908EEA}" type="slidenum">
              <a:rPr lang="en-US"/>
              <a:pPr>
                <a:defRPr/>
              </a:pPr>
              <a:t>‹#›</a:t>
            </a:fld>
            <a:endParaRPr lang="en-US"/>
          </a:p>
        </p:txBody>
      </p:sp>
    </p:spTree>
    <p:extLst>
      <p:ext uri="{BB962C8B-B14F-4D97-AF65-F5344CB8AC3E}">
        <p14:creationId xmlns:p14="http://schemas.microsoft.com/office/powerpoint/2010/main" val="1434859471"/>
      </p:ext>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F4F47733-7F28-2448-AF18-C9878AAFA24C}" type="slidenum">
              <a:rPr lang="en-US"/>
              <a:pPr>
                <a:defRPr/>
              </a:pPr>
              <a:t>‹#›</a:t>
            </a:fld>
            <a:endParaRPr lang="en-US"/>
          </a:p>
        </p:txBody>
      </p:sp>
    </p:spTree>
    <p:extLst>
      <p:ext uri="{BB962C8B-B14F-4D97-AF65-F5344CB8AC3E}">
        <p14:creationId xmlns:p14="http://schemas.microsoft.com/office/powerpoint/2010/main" val="1111137184"/>
      </p:ext>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720DFA20-1B29-5843-839C-735D358936CD}" type="slidenum">
              <a:rPr lang="en-US"/>
              <a:pPr>
                <a:defRPr/>
              </a:pPr>
              <a:t>‹#›</a:t>
            </a:fld>
            <a:endParaRPr lang="en-US"/>
          </a:p>
        </p:txBody>
      </p:sp>
    </p:spTree>
    <p:extLst>
      <p:ext uri="{BB962C8B-B14F-4D97-AF65-F5344CB8AC3E}">
        <p14:creationId xmlns:p14="http://schemas.microsoft.com/office/powerpoint/2010/main" val="651742124"/>
      </p:ext>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4E748D4A-2424-4043-AEAD-EF270AACCA89}" type="slidenum">
              <a:rPr lang="en-US"/>
              <a:pPr>
                <a:defRPr/>
              </a:pPr>
              <a:t>‹#›</a:t>
            </a:fld>
            <a:endParaRPr lang="en-US"/>
          </a:p>
        </p:txBody>
      </p:sp>
    </p:spTree>
    <p:extLst>
      <p:ext uri="{BB962C8B-B14F-4D97-AF65-F5344CB8AC3E}">
        <p14:creationId xmlns:p14="http://schemas.microsoft.com/office/powerpoint/2010/main" val="3213552924"/>
      </p:ext>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96685526"/>
      </p:ext>
    </p:extLst>
  </p:cSld>
  <p:clrMapOvr>
    <a:masterClrMapping/>
  </p:clrMapOvr>
  <p:transition xmlns:p14="http://schemas.microsoft.com/office/powerpoint/2010/main"/>
</p:sldLayout>
</file>

<file path=ppt/slideLayouts/slideLayout2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21217180"/>
      </p:ext>
    </p:extLst>
  </p:cSld>
  <p:clrMapOvr>
    <a:masterClrMapping/>
  </p:clrMapOvr>
  <p:transition xmlns:p14="http://schemas.microsoft.com/office/powerpoint/2010/main"/>
</p:sldLayout>
</file>

<file path=ppt/slideLayouts/slideLayout2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972059178"/>
      </p:ext>
    </p:extLst>
  </p:cSld>
  <p:clrMapOvr>
    <a:masterClrMapping/>
  </p:clrMapOvr>
  <p:transition xmlns:p14="http://schemas.microsoft.com/office/powerpoint/2010/main"/>
</p:sldLayout>
</file>

<file path=ppt/slideLayouts/slideLayout2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15941091"/>
      </p:ext>
    </p:extLst>
  </p:cSld>
  <p:clrMapOvr>
    <a:masterClrMapping/>
  </p:clrMapOvr>
  <p:transition xmlns:p14="http://schemas.microsoft.com/office/powerpoint/2010/main"/>
</p:sldLayout>
</file>

<file path=ppt/slideLayouts/slideLayout2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494837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973296532"/>
      </p:ext>
    </p:extLst>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64536833"/>
      </p:ext>
    </p:extLst>
  </p:cSld>
  <p:clrMapOvr>
    <a:masterClrMapping/>
  </p:clrMapOvr>
  <p:transition xmlns:p14="http://schemas.microsoft.com/office/powerpoint/2010/main"/>
</p:sldLayout>
</file>

<file path=ppt/slideLayouts/slideLayout2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4157274"/>
      </p:ext>
    </p:extLst>
  </p:cSld>
  <p:clrMapOvr>
    <a:masterClrMapping/>
  </p:clrMapOvr>
  <p:transition xmlns:p14="http://schemas.microsoft.com/office/powerpoint/2010/main"/>
</p:sldLayout>
</file>

<file path=ppt/slideLayouts/slideLayout2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952430013"/>
      </p:ext>
    </p:extLst>
  </p:cSld>
  <p:clrMapOvr>
    <a:masterClrMapping/>
  </p:clrMapOvr>
  <p:transition xmlns:p14="http://schemas.microsoft.com/office/powerpoint/2010/main"/>
</p:sldLayout>
</file>

<file path=ppt/slideLayouts/slideLayout2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65942630"/>
      </p:ext>
    </p:extLst>
  </p:cSld>
  <p:clrMapOvr>
    <a:masterClrMapping/>
  </p:clrMapOvr>
  <p:transition xmlns:p14="http://schemas.microsoft.com/office/powerpoint/2010/main"/>
</p:sldLayout>
</file>

<file path=ppt/slideLayouts/slideLayout2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54863565"/>
      </p:ext>
    </p:extLst>
  </p:cSld>
  <p:clrMapOvr>
    <a:masterClrMapping/>
  </p:clrMapOvr>
  <p:transition xmlns:p14="http://schemas.microsoft.com/office/powerpoint/2010/main"/>
</p:sldLayout>
</file>

<file path=ppt/slideLayouts/slideLayout2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0144304"/>
      </p:ext>
    </p:extLst>
  </p:cSld>
  <p:clrMapOvr>
    <a:masterClrMapping/>
  </p:clrMapOvr>
  <p:transition xmlns:p14="http://schemas.microsoft.com/office/powerpoint/2010/main"/>
</p:sldLayout>
</file>

<file path=ppt/slideLayouts/slideLayout2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727234" name="Rectangle 2"/>
          <p:cNvSpPr>
            <a:spLocks noGrp="1" noChangeArrowheads="1"/>
          </p:cNvSpPr>
          <p:nvPr>
            <p:ph type="ctrTitle"/>
          </p:nvPr>
        </p:nvSpPr>
        <p:spPr>
          <a:xfrm>
            <a:off x="685800" y="2130425"/>
            <a:ext cx="7772400" cy="1470025"/>
          </a:xfrm>
        </p:spPr>
        <p:txBody>
          <a:bodyPr/>
          <a:lstStyle>
            <a:lvl1pPr>
              <a:defRPr/>
            </a:lvl1pPr>
          </a:lstStyle>
          <a:p>
            <a:r>
              <a:rPr lang="en-US" smtClean="0"/>
              <a:t>Click to edit Master title style</a:t>
            </a:r>
            <a:endParaRPr lang="en-US"/>
          </a:p>
        </p:txBody>
      </p:sp>
      <p:sp>
        <p:nvSpPr>
          <p:cNvPr id="5727235" name="Rectangle 3"/>
          <p:cNvSpPr>
            <a:spLocks noGrp="1" noChangeArrowheads="1"/>
          </p:cNvSpPr>
          <p:nvPr>
            <p:ph type="subTitle" idx="1"/>
          </p:nvPr>
        </p:nvSpPr>
        <p:spPr>
          <a:xfrm>
            <a:off x="1371600" y="3886200"/>
            <a:ext cx="6400800" cy="1752600"/>
          </a:xfrm>
        </p:spPr>
        <p:txBody>
          <a:bodyPr/>
          <a:lstStyle>
            <a:lvl1pPr marL="0" indent="0" algn="ctr">
              <a:buFont typeface="Times New Roman" pitchFamily="-65" charset="0"/>
              <a:buNone/>
              <a:defRPr/>
            </a:lvl1pPr>
          </a:lstStyle>
          <a:p>
            <a:r>
              <a:rPr lang="en-US" smtClean="0"/>
              <a:t>Click to edit Master subtitle style</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599B477D-14B3-2E44-9203-E422D6A638F9}" type="slidenum">
              <a:rPr lang="en-US"/>
              <a:pPr>
                <a:defRPr/>
              </a:pPr>
              <a:t>‹#›</a:t>
            </a:fld>
            <a:endParaRPr lang="en-US"/>
          </a:p>
        </p:txBody>
      </p:sp>
    </p:spTree>
    <p:extLst>
      <p:ext uri="{BB962C8B-B14F-4D97-AF65-F5344CB8AC3E}">
        <p14:creationId xmlns:p14="http://schemas.microsoft.com/office/powerpoint/2010/main" val="4130586343"/>
      </p:ext>
    </p:extLst>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C9A6ABDF-1723-1048-AD37-3E26C0990A7B}" type="slidenum">
              <a:rPr lang="en-US"/>
              <a:pPr>
                <a:defRPr/>
              </a:pPr>
              <a:t>‹#›</a:t>
            </a:fld>
            <a:endParaRPr lang="en-US"/>
          </a:p>
        </p:txBody>
      </p:sp>
    </p:spTree>
    <p:extLst>
      <p:ext uri="{BB962C8B-B14F-4D97-AF65-F5344CB8AC3E}">
        <p14:creationId xmlns:p14="http://schemas.microsoft.com/office/powerpoint/2010/main" val="3758503910"/>
      </p:ext>
    </p:extLst>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F33C0DFB-1092-5A42-85CD-382310FCCC99}" type="slidenum">
              <a:rPr lang="en-US"/>
              <a:pPr>
                <a:defRPr/>
              </a:pPr>
              <a:t>‹#›</a:t>
            </a:fld>
            <a:endParaRPr lang="en-US"/>
          </a:p>
        </p:txBody>
      </p:sp>
    </p:spTree>
    <p:extLst>
      <p:ext uri="{BB962C8B-B14F-4D97-AF65-F5344CB8AC3E}">
        <p14:creationId xmlns:p14="http://schemas.microsoft.com/office/powerpoint/2010/main" val="2238590281"/>
      </p:ext>
    </p:extLst>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B028B5B0-26AF-484F-9F89-3EED3E4AAD9E}" type="slidenum">
              <a:rPr lang="en-US"/>
              <a:pPr>
                <a:defRPr/>
              </a:pPr>
              <a:t>‹#›</a:t>
            </a:fld>
            <a:endParaRPr lang="en-US"/>
          </a:p>
        </p:txBody>
      </p:sp>
    </p:spTree>
    <p:extLst>
      <p:ext uri="{BB962C8B-B14F-4D97-AF65-F5344CB8AC3E}">
        <p14:creationId xmlns:p14="http://schemas.microsoft.com/office/powerpoint/2010/main" val="206168484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772" indent="0" algn="ctr">
              <a:buNone/>
              <a:defRPr/>
            </a:lvl2pPr>
            <a:lvl3pPr marL="913552" indent="0" algn="ctr">
              <a:buNone/>
              <a:defRPr/>
            </a:lvl3pPr>
            <a:lvl4pPr marL="1370331" indent="0" algn="ctr">
              <a:buNone/>
              <a:defRPr/>
            </a:lvl4pPr>
            <a:lvl5pPr marL="1827105" indent="0" algn="ctr">
              <a:buNone/>
              <a:defRPr/>
            </a:lvl5pPr>
            <a:lvl6pPr marL="2283879" indent="0" algn="ctr">
              <a:buNone/>
              <a:defRPr/>
            </a:lvl6pPr>
            <a:lvl7pPr marL="2740658" indent="0" algn="ctr">
              <a:buNone/>
              <a:defRPr/>
            </a:lvl7pPr>
            <a:lvl8pPr marL="3197432" indent="0" algn="ctr">
              <a:buNone/>
              <a:defRPr/>
            </a:lvl8pPr>
            <a:lvl9pPr marL="365421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56874613"/>
      </p:ext>
    </p:extLst>
  </p:cSld>
  <p:clrMapOvr>
    <a:masterClrMapping/>
  </p:clrMapOvr>
  <p:transition xmlns:p14="http://schemas.microsoft.com/office/powerpoint/2010/main"/>
</p:sldLayout>
</file>

<file path=ppt/slideLayouts/slideLayout2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custDataLst>
              <p:tags r:id="rId3"/>
            </p:custDataLst>
          </p:nvPr>
        </p:nvSpPr>
        <p:spPr>
          <a:ln/>
        </p:spPr>
        <p:txBody>
          <a:bodyPr/>
          <a:lstStyle>
            <a:lvl1pPr>
              <a:defRPr/>
            </a:lvl1pPr>
          </a:lstStyle>
          <a:p>
            <a:pPr>
              <a:defRPr/>
            </a:pPr>
            <a:fld id="{17AFD339-9B41-7B42-B806-F5C89821BBFE}" type="slidenum">
              <a:rPr lang="en-US"/>
              <a:pPr>
                <a:defRPr/>
              </a:pPr>
              <a:t>‹#›</a:t>
            </a:fld>
            <a:endParaRPr lang="en-US"/>
          </a:p>
        </p:txBody>
      </p:sp>
    </p:spTree>
    <p:extLst>
      <p:ext uri="{BB962C8B-B14F-4D97-AF65-F5344CB8AC3E}">
        <p14:creationId xmlns:p14="http://schemas.microsoft.com/office/powerpoint/2010/main" val="3339561322"/>
      </p:ext>
    </p:extLst>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custDataLst>
              <p:tags r:id="rId3"/>
            </p:custDataLst>
          </p:nvPr>
        </p:nvSpPr>
        <p:spPr>
          <a:ln/>
        </p:spPr>
        <p:txBody>
          <a:bodyPr/>
          <a:lstStyle>
            <a:lvl1pPr>
              <a:defRPr/>
            </a:lvl1pPr>
          </a:lstStyle>
          <a:p>
            <a:pPr>
              <a:defRPr/>
            </a:pPr>
            <a:fld id="{4BF2D545-1E20-6947-A265-F5EF424B8452}" type="slidenum">
              <a:rPr lang="en-US"/>
              <a:pPr>
                <a:defRPr/>
              </a:pPr>
              <a:t>‹#›</a:t>
            </a:fld>
            <a:endParaRPr lang="en-US"/>
          </a:p>
        </p:txBody>
      </p:sp>
    </p:spTree>
    <p:extLst>
      <p:ext uri="{BB962C8B-B14F-4D97-AF65-F5344CB8AC3E}">
        <p14:creationId xmlns:p14="http://schemas.microsoft.com/office/powerpoint/2010/main" val="721055598"/>
      </p:ext>
    </p:extLst>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custDataLst>
              <p:tags r:id="rId3"/>
            </p:custDataLst>
          </p:nvPr>
        </p:nvSpPr>
        <p:spPr>
          <a:ln/>
        </p:spPr>
        <p:txBody>
          <a:bodyPr/>
          <a:lstStyle>
            <a:lvl1pPr>
              <a:defRPr/>
            </a:lvl1pPr>
          </a:lstStyle>
          <a:p>
            <a:pPr>
              <a:defRPr/>
            </a:pPr>
            <a:fld id="{E2C23320-D5E3-E149-9CD6-369CE7C7380D}" type="slidenum">
              <a:rPr lang="en-US"/>
              <a:pPr>
                <a:defRPr/>
              </a:pPr>
              <a:t>‹#›</a:t>
            </a:fld>
            <a:endParaRPr lang="en-US"/>
          </a:p>
        </p:txBody>
      </p:sp>
    </p:spTree>
    <p:extLst>
      <p:ext uri="{BB962C8B-B14F-4D97-AF65-F5344CB8AC3E}">
        <p14:creationId xmlns:p14="http://schemas.microsoft.com/office/powerpoint/2010/main" val="908125326"/>
      </p:ext>
    </p:extLst>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CFCA94B1-D7B6-F84F-85AF-11B57843AB95}" type="slidenum">
              <a:rPr lang="en-US"/>
              <a:pPr>
                <a:defRPr/>
              </a:pPr>
              <a:t>‹#›</a:t>
            </a:fld>
            <a:endParaRPr lang="en-US"/>
          </a:p>
        </p:txBody>
      </p:sp>
    </p:spTree>
    <p:extLst>
      <p:ext uri="{BB962C8B-B14F-4D97-AF65-F5344CB8AC3E}">
        <p14:creationId xmlns:p14="http://schemas.microsoft.com/office/powerpoint/2010/main" val="3076204954"/>
      </p:ext>
    </p:extLst>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ED1DDEB3-454B-D349-9B89-5A2415890DCC}" type="slidenum">
              <a:rPr lang="en-US"/>
              <a:pPr>
                <a:defRPr/>
              </a:pPr>
              <a:t>‹#›</a:t>
            </a:fld>
            <a:endParaRPr lang="en-US"/>
          </a:p>
        </p:txBody>
      </p:sp>
    </p:spTree>
    <p:extLst>
      <p:ext uri="{BB962C8B-B14F-4D97-AF65-F5344CB8AC3E}">
        <p14:creationId xmlns:p14="http://schemas.microsoft.com/office/powerpoint/2010/main" val="3539879197"/>
      </p:ext>
    </p:extLst>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19D8B8FF-205A-A841-90AB-B75B984A0588}" type="slidenum">
              <a:rPr lang="en-US"/>
              <a:pPr>
                <a:defRPr/>
              </a:pPr>
              <a:t>‹#›</a:t>
            </a:fld>
            <a:endParaRPr lang="en-US"/>
          </a:p>
        </p:txBody>
      </p:sp>
    </p:spTree>
    <p:extLst>
      <p:ext uri="{BB962C8B-B14F-4D97-AF65-F5344CB8AC3E}">
        <p14:creationId xmlns:p14="http://schemas.microsoft.com/office/powerpoint/2010/main" val="956755118"/>
      </p:ext>
    </p:extLst>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CD748422-5A3B-7A4E-9B9C-CE846F8F14B2}" type="slidenum">
              <a:rPr lang="en-US"/>
              <a:pPr>
                <a:defRPr/>
              </a:pPr>
              <a:t>‹#›</a:t>
            </a:fld>
            <a:endParaRPr lang="en-US"/>
          </a:p>
        </p:txBody>
      </p:sp>
    </p:spTree>
    <p:extLst>
      <p:ext uri="{BB962C8B-B14F-4D97-AF65-F5344CB8AC3E}">
        <p14:creationId xmlns:p14="http://schemas.microsoft.com/office/powerpoint/2010/main" val="1998744922"/>
      </p:ext>
    </p:extLst>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D053E0F5-A807-ED45-92A3-E8B057EDC0A6}" type="slidenum">
              <a:rPr lang="en-US"/>
              <a:pPr>
                <a:defRPr/>
              </a:pPr>
              <a:t>‹#›</a:t>
            </a:fld>
            <a:endParaRPr lang="en-US"/>
          </a:p>
        </p:txBody>
      </p:sp>
    </p:spTree>
    <p:extLst>
      <p:ext uri="{BB962C8B-B14F-4D97-AF65-F5344CB8AC3E}">
        <p14:creationId xmlns:p14="http://schemas.microsoft.com/office/powerpoint/2010/main" val="1742503562"/>
      </p:ext>
    </p:extLst>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9BF488DA-59DD-0C4F-A786-26F9DC90C49A}" type="slidenum">
              <a:rPr lang="en-US"/>
              <a:pPr>
                <a:defRPr/>
              </a:pPr>
              <a:t>‹#›</a:t>
            </a:fld>
            <a:endParaRPr lang="en-US"/>
          </a:p>
        </p:txBody>
      </p:sp>
    </p:spTree>
    <p:extLst>
      <p:ext uri="{BB962C8B-B14F-4D97-AF65-F5344CB8AC3E}">
        <p14:creationId xmlns:p14="http://schemas.microsoft.com/office/powerpoint/2010/main" val="1138331362"/>
      </p:ext>
    </p:extLst>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AF2EC48B-7D64-054E-8CF3-60CD425CF848}" type="slidenum">
              <a:rPr lang="en-US"/>
              <a:pPr>
                <a:defRPr/>
              </a:pPr>
              <a:t>‹#›</a:t>
            </a:fld>
            <a:endParaRPr lang="en-US"/>
          </a:p>
        </p:txBody>
      </p:sp>
    </p:spTree>
    <p:extLst>
      <p:ext uri="{BB962C8B-B14F-4D97-AF65-F5344CB8AC3E}">
        <p14:creationId xmlns:p14="http://schemas.microsoft.com/office/powerpoint/2010/main" val="410013815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6279531"/>
      </p:ext>
    </p:extLst>
  </p:cSld>
  <p:clrMapOvr>
    <a:masterClrMapping/>
  </p:clrMapOvr>
  <p:transition xmlns:p14="http://schemas.microsoft.com/office/powerpoint/2010/main"/>
</p:sldLayout>
</file>

<file path=ppt/slideLayouts/slideLayout2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37489615-A924-4E42-AD7E-790D2001B3CD}" type="slidenum">
              <a:rPr lang="en-US"/>
              <a:pPr>
                <a:defRPr/>
              </a:pPr>
              <a:t>‹#›</a:t>
            </a:fld>
            <a:endParaRPr lang="en-US"/>
          </a:p>
        </p:txBody>
      </p:sp>
    </p:spTree>
    <p:extLst>
      <p:ext uri="{BB962C8B-B14F-4D97-AF65-F5344CB8AC3E}">
        <p14:creationId xmlns:p14="http://schemas.microsoft.com/office/powerpoint/2010/main" val="1410934869"/>
      </p:ext>
    </p:extLst>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5D948DBD-75B3-504A-9441-D020BD462219}" type="slidenum">
              <a:rPr lang="en-US"/>
              <a:pPr>
                <a:defRPr/>
              </a:pPr>
              <a:t>‹#›</a:t>
            </a:fld>
            <a:endParaRPr lang="en-US"/>
          </a:p>
        </p:txBody>
      </p:sp>
    </p:spTree>
    <p:extLst>
      <p:ext uri="{BB962C8B-B14F-4D97-AF65-F5344CB8AC3E}">
        <p14:creationId xmlns:p14="http://schemas.microsoft.com/office/powerpoint/2010/main" val="924851814"/>
      </p:ext>
    </p:extLst>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37F8BA5E-04B4-2B49-85D0-92D1CB7DDC98}" type="slidenum">
              <a:rPr lang="en-US"/>
              <a:pPr>
                <a:defRPr/>
              </a:pPr>
              <a:t>‹#›</a:t>
            </a:fld>
            <a:endParaRPr lang="en-US"/>
          </a:p>
        </p:txBody>
      </p:sp>
    </p:spTree>
    <p:extLst>
      <p:ext uri="{BB962C8B-B14F-4D97-AF65-F5344CB8AC3E}">
        <p14:creationId xmlns:p14="http://schemas.microsoft.com/office/powerpoint/2010/main" val="3510244366"/>
      </p:ext>
    </p:extLst>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77A4A75B-3107-6A43-BC2F-8FA49AEB766D}" type="slidenum">
              <a:rPr lang="en-US"/>
              <a:pPr>
                <a:defRPr/>
              </a:pPr>
              <a:t>‹#›</a:t>
            </a:fld>
            <a:endParaRPr lang="en-US"/>
          </a:p>
        </p:txBody>
      </p:sp>
    </p:spTree>
    <p:extLst>
      <p:ext uri="{BB962C8B-B14F-4D97-AF65-F5344CB8AC3E}">
        <p14:creationId xmlns:p14="http://schemas.microsoft.com/office/powerpoint/2010/main" val="1063127841"/>
      </p:ext>
    </p:extLst>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73BB68F9-BA5B-A04F-B8F8-9A89C5E7FB8B}" type="slidenum">
              <a:rPr lang="en-US"/>
              <a:pPr>
                <a:defRPr/>
              </a:pPr>
              <a:t>‹#›</a:t>
            </a:fld>
            <a:endParaRPr lang="en-US"/>
          </a:p>
        </p:txBody>
      </p:sp>
    </p:spTree>
    <p:extLst>
      <p:ext uri="{BB962C8B-B14F-4D97-AF65-F5344CB8AC3E}">
        <p14:creationId xmlns:p14="http://schemas.microsoft.com/office/powerpoint/2010/main" val="3147981120"/>
      </p:ext>
    </p:extLst>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260C69AA-B908-DD4A-9388-3E6DCCBE9469}" type="slidenum">
              <a:rPr lang="en-US"/>
              <a:pPr>
                <a:defRPr/>
              </a:pPr>
              <a:t>‹#›</a:t>
            </a:fld>
            <a:endParaRPr lang="en-US"/>
          </a:p>
        </p:txBody>
      </p:sp>
    </p:spTree>
    <p:extLst>
      <p:ext uri="{BB962C8B-B14F-4D97-AF65-F5344CB8AC3E}">
        <p14:creationId xmlns:p14="http://schemas.microsoft.com/office/powerpoint/2010/main" val="2789124210"/>
      </p:ext>
    </p:extLst>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C01A7719-E22D-AF45-9129-33B6F58AE492}" type="slidenum">
              <a:rPr lang="en-US"/>
              <a:pPr>
                <a:defRPr/>
              </a:pPr>
              <a:t>‹#›</a:t>
            </a:fld>
            <a:endParaRPr lang="en-US"/>
          </a:p>
        </p:txBody>
      </p:sp>
    </p:spTree>
    <p:extLst>
      <p:ext uri="{BB962C8B-B14F-4D97-AF65-F5344CB8AC3E}">
        <p14:creationId xmlns:p14="http://schemas.microsoft.com/office/powerpoint/2010/main" val="1327445247"/>
      </p:ext>
    </p:extLst>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E08B6575-90C5-FE47-8D4A-354FB8938131}" type="slidenum">
              <a:rPr lang="en-US"/>
              <a:pPr>
                <a:defRPr/>
              </a:pPr>
              <a:t>‹#›</a:t>
            </a:fld>
            <a:endParaRPr lang="en-US"/>
          </a:p>
        </p:txBody>
      </p:sp>
    </p:spTree>
    <p:extLst>
      <p:ext uri="{BB962C8B-B14F-4D97-AF65-F5344CB8AC3E}">
        <p14:creationId xmlns:p14="http://schemas.microsoft.com/office/powerpoint/2010/main" val="3082550919"/>
      </p:ext>
    </p:extLst>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McK Title Elements"/>
          <p:cNvGrpSpPr>
            <a:grpSpLocks/>
          </p:cNvGrpSpPr>
          <p:nvPr>
            <p:custDataLst>
              <p:tags r:id="rId1"/>
            </p:custDataLst>
          </p:nvPr>
        </p:nvGrpSpPr>
        <p:grpSpPr bwMode="auto">
          <a:xfrm>
            <a:off x="2693988" y="2182813"/>
            <a:ext cx="5129212" cy="4602162"/>
            <a:chOff x="1663" y="1348"/>
            <a:chExt cx="3167" cy="2841"/>
          </a:xfrm>
        </p:grpSpPr>
        <p:sp>
          <p:nvSpPr>
            <p:cNvPr id="5" name="McK Confidential" hidden="1"/>
            <p:cNvSpPr txBox="1">
              <a:spLocks noChangeArrowheads="1"/>
            </p:cNvSpPr>
            <p:nvPr userDrawn="1"/>
          </p:nvSpPr>
          <p:spPr bwMode="auto">
            <a:xfrm>
              <a:off x="1663" y="1348"/>
              <a:ext cx="93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CONFIDENTIAL</a:t>
              </a:r>
            </a:p>
          </p:txBody>
        </p:sp>
        <p:sp>
          <p:nvSpPr>
            <p:cNvPr id="6" name="McK Document" hidden="1"/>
            <p:cNvSpPr txBox="1">
              <a:spLocks noChangeArrowheads="1"/>
            </p:cNvSpPr>
            <p:nvPr userDrawn="1"/>
          </p:nvSpPr>
          <p:spPr bwMode="auto">
            <a:xfrm>
              <a:off x="1663" y="3038"/>
              <a:ext cx="3167" cy="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Document</a:t>
              </a:r>
            </a:p>
          </p:txBody>
        </p:sp>
        <p:sp>
          <p:nvSpPr>
            <p:cNvPr id="7" name="McK Date" hidden="1"/>
            <p:cNvSpPr txBox="1">
              <a:spLocks noChangeArrowheads="1"/>
            </p:cNvSpPr>
            <p:nvPr userDrawn="1"/>
          </p:nvSpPr>
          <p:spPr bwMode="auto">
            <a:xfrm>
              <a:off x="1663" y="3216"/>
              <a:ext cx="316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Date</a:t>
              </a:r>
            </a:p>
          </p:txBody>
        </p:sp>
        <p:sp>
          <p:nvSpPr>
            <p:cNvPr id="8" name="McK Disclaimer" hidden="1"/>
            <p:cNvSpPr>
              <a:spLocks noChangeArrowheads="1"/>
            </p:cNvSpPr>
            <p:nvPr userDrawn="1">
              <p:custDataLst>
                <p:tags r:id="rId3"/>
              </p:custDataLst>
            </p:nvPr>
          </p:nvSpPr>
          <p:spPr bwMode="auto">
            <a:xfrm>
              <a:off x="1663" y="3759"/>
              <a:ext cx="2391"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p>
              <a:pPr defTabSz="819150" eaLnBrk="0" hangingPunct="0"/>
              <a:r>
                <a:rPr lang="en-US" sz="900" b="0"/>
                <a:t>This report is solely for the use of client personnel.  No part of it may be circulated, quoted, or reproduced for distribution outside the client organization without prior written approval from McKinsey &amp; Company, Inc. This material was used by McKinsey &amp; Company, Inc., during an oral presentation; it is not a complete record of the discussion.</a:t>
              </a:r>
            </a:p>
          </p:txBody>
        </p:sp>
      </p:grpSp>
      <p:sp>
        <p:nvSpPr>
          <p:cNvPr id="6560776" name="Rectangle 8"/>
          <p:cNvSpPr>
            <a:spLocks noGrp="1" noChangeArrowheads="1"/>
          </p:cNvSpPr>
          <p:nvPr>
            <p:ph type="ctrTitle"/>
          </p:nvPr>
        </p:nvSpPr>
        <p:spPr>
          <a:xfrm>
            <a:off x="2693988" y="2757488"/>
            <a:ext cx="5129212" cy="368691"/>
          </a:xfrm>
        </p:spPr>
        <p:txBody>
          <a:bodyPr/>
          <a:lstStyle>
            <a:lvl1pPr>
              <a:defRPr sz="2400" b="0"/>
            </a:lvl1pPr>
          </a:lstStyle>
          <a:p>
            <a:r>
              <a:rPr lang="en-US" smtClean="0"/>
              <a:t>Click to edit Master title style</a:t>
            </a:r>
            <a:endParaRPr lang="en-US"/>
          </a:p>
        </p:txBody>
      </p:sp>
      <p:sp>
        <p:nvSpPr>
          <p:cNvPr id="6560777" name="Rectangle 9"/>
          <p:cNvSpPr>
            <a:spLocks noGrp="1" noChangeArrowheads="1"/>
          </p:cNvSpPr>
          <p:nvPr>
            <p:ph type="subTitle" idx="1"/>
          </p:nvPr>
        </p:nvSpPr>
        <p:spPr>
          <a:xfrm>
            <a:off x="2693988" y="3962401"/>
            <a:ext cx="5129212" cy="214802"/>
          </a:xfrm>
        </p:spPr>
        <p:txBody>
          <a:bodyPr/>
          <a:lstStyle>
            <a:lvl1pPr>
              <a:defRPr sz="1400"/>
            </a:lvl1pPr>
          </a:lstStyle>
          <a:p>
            <a:r>
              <a:rPr lang="en-US" smtClean="0"/>
              <a:t>Click to edit Master subtitle style</a:t>
            </a:r>
            <a:endParaRPr lang="en-US"/>
          </a:p>
        </p:txBody>
      </p:sp>
      <p:sp>
        <p:nvSpPr>
          <p:cNvPr id="9" name="doc id"/>
          <p:cNvSpPr>
            <a:spLocks noGrp="1" noChangeArrowheads="1"/>
          </p:cNvSpPr>
          <p:nvPr>
            <p:ph type="ftr" sz="quarter" idx="10"/>
            <p:custDataLst>
              <p:tags r:id="rId2"/>
            </p:custDataLst>
          </p:nvPr>
        </p:nvSpPr>
        <p:spPr/>
        <p:txBody>
          <a:bodyPr/>
          <a:lstStyle>
            <a:lvl1pPr>
              <a:defRPr/>
            </a:lvl1pPr>
          </a:lstStyle>
          <a:p>
            <a:pPr>
              <a:defRPr/>
            </a:pPr>
            <a:endParaRPr lang="de-DE"/>
          </a:p>
        </p:txBody>
      </p:sp>
    </p:spTree>
    <p:extLst>
      <p:ext uri="{BB962C8B-B14F-4D97-AF65-F5344CB8AC3E}">
        <p14:creationId xmlns:p14="http://schemas.microsoft.com/office/powerpoint/2010/main" val="2356595232"/>
      </p:ext>
    </p:extLst>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22914" name="Rectangle 2"/>
          <p:cNvSpPr>
            <a:spLocks noGrp="1" noChangeArrowheads="1"/>
          </p:cNvSpPr>
          <p:nvPr>
            <p:ph type="ctrTitle" sz="quarter"/>
          </p:nvPr>
        </p:nvSpPr>
        <p:spPr>
          <a:xfrm>
            <a:off x="685800" y="1676400"/>
            <a:ext cx="7772400" cy="1828800"/>
          </a:xfrm>
        </p:spPr>
        <p:txBody>
          <a:bodyPr/>
          <a:lstStyle>
            <a:lvl1pPr>
              <a:defRPr/>
            </a:lvl1pPr>
          </a:lstStyle>
          <a:p>
            <a:r>
              <a:rPr lang="en-US" smtClean="0"/>
              <a:t>Click to edit Master title style</a:t>
            </a:r>
            <a:endParaRPr lang="en-US"/>
          </a:p>
        </p:txBody>
      </p:sp>
      <p:sp>
        <p:nvSpPr>
          <p:cNvPr id="422915" name="Rectangle 3"/>
          <p:cNvSpPr>
            <a:spLocks noGrp="1" noChangeArrowheads="1"/>
          </p:cNvSpPr>
          <p:nvPr>
            <p:ph type="subTitle" sz="quarter" idx="1"/>
          </p:nvPr>
        </p:nvSpPr>
        <p:spPr>
          <a:xfrm>
            <a:off x="1371600" y="3886200"/>
            <a:ext cx="6400800" cy="1752600"/>
          </a:xfrm>
        </p:spPr>
        <p:txBody>
          <a:bodyPr/>
          <a:lstStyle>
            <a:lvl1pPr marL="0" indent="0" algn="ctr">
              <a:buFont typeface="Wingdings" pitchFamily="-65" charset="2"/>
              <a:buNone/>
              <a:defRPr/>
            </a:lvl1pPr>
          </a:lstStyle>
          <a:p>
            <a:r>
              <a:rPr lang="en-US" smtClean="0"/>
              <a:t>Click to edit Master subtitle style</a:t>
            </a:r>
            <a:endParaRPr lang="en-US"/>
          </a:p>
        </p:txBody>
      </p:sp>
      <p:sp>
        <p:nvSpPr>
          <p:cNvPr id="4" name="Rectangle 4"/>
          <p:cNvSpPr>
            <a:spLocks noGrp="1" noChangeArrowheads="1"/>
          </p:cNvSpPr>
          <p:nvPr>
            <p:ph type="dt" sz="quarter" idx="10"/>
            <p:custDataLst>
              <p:tags r:id="rId1"/>
            </p:custDataLst>
          </p:nvPr>
        </p:nvSpPr>
        <p:spPr>
          <a:ln/>
        </p:spPr>
        <p:txBody>
          <a:bodyPr/>
          <a:lstStyle>
            <a:lvl1pPr>
              <a:defRPr/>
            </a:lvl1pPr>
          </a:lstStyle>
          <a:p>
            <a:pPr>
              <a:defRPr/>
            </a:pPr>
            <a:fld id="{38E3C088-5109-1A46-94CB-CAF96A4F9459}" type="datetime1">
              <a:rPr lang="en-US"/>
              <a:pPr>
                <a:defRPr/>
              </a:pPr>
              <a:t>6/21/15</a:t>
            </a:fld>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645D49A9-A04E-794E-8706-A4A8F9189B2B}" type="slidenum">
              <a:rPr lang="en-US"/>
              <a:pPr>
                <a:defRPr/>
              </a:pPr>
              <a:t>‹#›</a:t>
            </a:fld>
            <a:endParaRPr lang="en-US"/>
          </a:p>
        </p:txBody>
      </p:sp>
    </p:spTree>
    <p:extLst>
      <p:ext uri="{BB962C8B-B14F-4D97-AF65-F5344CB8AC3E}">
        <p14:creationId xmlns:p14="http://schemas.microsoft.com/office/powerpoint/2010/main" val="267173653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772" indent="0">
              <a:buNone/>
              <a:defRPr sz="1800"/>
            </a:lvl2pPr>
            <a:lvl3pPr marL="913552" indent="0">
              <a:buNone/>
              <a:defRPr sz="1600"/>
            </a:lvl3pPr>
            <a:lvl4pPr marL="1370331" indent="0">
              <a:buNone/>
              <a:defRPr sz="1400"/>
            </a:lvl4pPr>
            <a:lvl5pPr marL="1827105" indent="0">
              <a:buNone/>
              <a:defRPr sz="1400"/>
            </a:lvl5pPr>
            <a:lvl6pPr marL="2283879" indent="0">
              <a:buNone/>
              <a:defRPr sz="1400"/>
            </a:lvl6pPr>
            <a:lvl7pPr marL="2740658" indent="0">
              <a:buNone/>
              <a:defRPr sz="1400"/>
            </a:lvl7pPr>
            <a:lvl8pPr marL="3197432" indent="0">
              <a:buNone/>
              <a:defRPr sz="1400"/>
            </a:lvl8pPr>
            <a:lvl9pPr marL="3654210" indent="0">
              <a:buNone/>
              <a:defRPr sz="1400"/>
            </a:lvl9pPr>
          </a:lstStyle>
          <a:p>
            <a:pPr lvl="0"/>
            <a:r>
              <a:rPr lang="en-US" smtClean="0"/>
              <a:t>Click to edit Master text styles</a:t>
            </a:r>
          </a:p>
        </p:txBody>
      </p:sp>
    </p:spTree>
    <p:extLst>
      <p:ext uri="{BB962C8B-B14F-4D97-AF65-F5344CB8AC3E}">
        <p14:creationId xmlns:p14="http://schemas.microsoft.com/office/powerpoint/2010/main" val="2476246534"/>
      </p:ext>
    </p:extLst>
  </p:cSld>
  <p:clrMapOvr>
    <a:masterClrMapping/>
  </p:clrMapOvr>
  <p:transition xmlns:p14="http://schemas.microsoft.com/office/powerpoint/2010/main"/>
</p:sldLayout>
</file>

<file path=ppt/slideLayouts/slideLayout2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9CB283FA-E227-B542-BBD3-0A1ABBEA9E5F}"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821713553"/>
      </p:ext>
    </p:extLst>
  </p:cSld>
  <p:clrMapOvr>
    <a:masterClrMapping/>
  </p:clrMapOvr>
  <p:transition xmlns:p14="http://schemas.microsoft.com/office/powerpoint/2010/main"/>
</p:sldLayout>
</file>

<file path=ppt/slideLayouts/slideLayout2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CDC3FBD-77AB-2349-95DD-844B29235AC0}"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9406550"/>
      </p:ext>
    </p:extLst>
  </p:cSld>
  <p:clrMapOvr>
    <a:masterClrMapping/>
  </p:clrMapOvr>
  <p:transition xmlns:p14="http://schemas.microsoft.com/office/powerpoint/2010/main"/>
</p:sldLayout>
</file>

<file path=ppt/slideLayouts/slideLayout2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BBF793F-3D59-C946-923B-C668F9B10F87}"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18938737"/>
      </p:ext>
    </p:extLst>
  </p:cSld>
  <p:clrMapOvr>
    <a:masterClrMapping/>
  </p:clrMapOvr>
  <p:transition xmlns:p14="http://schemas.microsoft.com/office/powerpoint/2010/main"/>
</p:sldLayout>
</file>

<file path=ppt/slideLayouts/slideLayout2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33DDD584-33EE-0143-801A-7D753CF8414B}"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20858962"/>
      </p:ext>
    </p:extLst>
  </p:cSld>
  <p:clrMapOvr>
    <a:masterClrMapping/>
  </p:clrMapOvr>
  <p:transition xmlns:p14="http://schemas.microsoft.com/office/powerpoint/2010/main"/>
</p:sldLayout>
</file>

<file path=ppt/slideLayouts/slideLayout2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8" name="Rectangle 7"/>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ACA2DBCE-9431-4440-84E6-18974383E857}"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69857693"/>
      </p:ext>
    </p:extLst>
  </p:cSld>
  <p:clrMapOvr>
    <a:masterClrMapping/>
  </p:clrMapOvr>
  <p:transition xmlns:p14="http://schemas.microsoft.com/office/powerpoint/2010/main"/>
</p:sldLayout>
</file>

<file path=ppt/slideLayouts/slideLayout2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4" name="Rectangle 3"/>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9B75A3E3-8F15-AE4B-89EE-228A89967302}"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26092227"/>
      </p:ext>
    </p:extLst>
  </p:cSld>
  <p:clrMapOvr>
    <a:masterClrMapping/>
  </p:clrMapOvr>
  <p:transition xmlns:p14="http://schemas.microsoft.com/office/powerpoint/2010/main"/>
</p:sldLayout>
</file>

<file path=ppt/slideLayouts/slideLayout2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F3CBFEFE-329B-A441-998E-4188C63DD6A5}"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841054492"/>
      </p:ext>
    </p:extLst>
  </p:cSld>
  <p:clrMapOvr>
    <a:masterClrMapping/>
  </p:clrMapOvr>
  <p:transition xmlns:p14="http://schemas.microsoft.com/office/powerpoint/2010/main"/>
</p:sldLayout>
</file>

<file path=ppt/slideLayouts/slideLayout2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022EAD3-3E1A-B749-A555-81E49ABABDF3}"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963612593"/>
      </p:ext>
    </p:extLst>
  </p:cSld>
  <p:clrMapOvr>
    <a:masterClrMapping/>
  </p:clrMapOvr>
  <p:transition xmlns:p14="http://schemas.microsoft.com/office/powerpoint/2010/main"/>
</p:sldLayout>
</file>

<file path=ppt/slideLayouts/slideLayout2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20495642"/>
      </p:ext>
    </p:extLst>
  </p:cSld>
  <p:clrMapOvr>
    <a:masterClrMapping/>
  </p:clrMapOvr>
  <p:transition xmlns:p14="http://schemas.microsoft.com/office/powerpoint/2010/main"/>
</p:sldLayout>
</file>

<file path=ppt/slideLayouts/slideLayout2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5164562"/>
      </p:ext>
    </p:extLst>
  </p:cSld>
  <p:clrMapOvr>
    <a:masterClrMapping/>
  </p:clrMapOvr>
  <p:transition xmlns:p14="http://schemas.microsoft.com/office/powerpoint/2010/main"/>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71443620"/>
      </p:ext>
    </p:extLst>
  </p:cSld>
  <p:clrMapOvr>
    <a:masterClrMapping/>
  </p:clrMapOvr>
  <p:transition xmlns:p14="http://schemas.microsoft.com/office/powerpoint/2010/main"/>
</p:sldLayout>
</file>

<file path=ppt/slideLayouts/slideLayout2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4260576115"/>
      </p:ext>
    </p:extLst>
  </p:cSld>
  <p:clrMapOvr>
    <a:masterClrMapping/>
  </p:clrMapOvr>
  <p:transition xmlns:p14="http://schemas.microsoft.com/office/powerpoint/2010/main"/>
</p:sldLayout>
</file>

<file path=ppt/slideLayouts/slideLayout2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47133522"/>
      </p:ext>
    </p:extLst>
  </p:cSld>
  <p:clrMapOvr>
    <a:masterClrMapping/>
  </p:clrMapOvr>
  <p:transition xmlns:p14="http://schemas.microsoft.com/office/powerpoint/2010/main"/>
</p:sldLayout>
</file>

<file path=ppt/slideLayouts/slideLayout2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14545313"/>
      </p:ext>
    </p:extLst>
  </p:cSld>
  <p:clrMapOvr>
    <a:masterClrMapping/>
  </p:clrMapOvr>
  <p:transition xmlns:p14="http://schemas.microsoft.com/office/powerpoint/2010/main"/>
</p:sldLayout>
</file>

<file path=ppt/slideLayouts/slideLayout2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07168294"/>
      </p:ext>
    </p:extLst>
  </p:cSld>
  <p:clrMapOvr>
    <a:masterClrMapping/>
  </p:clrMapOvr>
  <p:transition xmlns:p14="http://schemas.microsoft.com/office/powerpoint/2010/main"/>
</p:sldLayout>
</file>

<file path=ppt/slideLayouts/slideLayout2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2099856"/>
      </p:ext>
    </p:extLst>
  </p:cSld>
  <p:clrMapOvr>
    <a:masterClrMapping/>
  </p:clrMapOvr>
  <p:transition xmlns:p14="http://schemas.microsoft.com/office/powerpoint/2010/main"/>
</p:sldLayout>
</file>

<file path=ppt/slideLayouts/slideLayout2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88003685"/>
      </p:ext>
    </p:extLst>
  </p:cSld>
  <p:clrMapOvr>
    <a:masterClrMapping/>
  </p:clrMapOvr>
  <p:transition xmlns:p14="http://schemas.microsoft.com/office/powerpoint/2010/main"/>
</p:sldLayout>
</file>

<file path=ppt/slideLayouts/slideLayout2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33183082"/>
      </p:ext>
    </p:extLst>
  </p:cSld>
  <p:clrMapOvr>
    <a:masterClrMapping/>
  </p:clrMapOvr>
  <p:transition xmlns:p14="http://schemas.microsoft.com/office/powerpoint/2010/main"/>
</p:sldLayout>
</file>

<file path=ppt/slideLayouts/slideLayout2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01E9795D-700A-BF45-A077-9332BFA5DE22}" type="slidenum">
              <a:rPr lang="en-US"/>
              <a:pPr>
                <a:defRPr/>
              </a:pPr>
              <a:t>‹#›</a:t>
            </a:fld>
            <a:r>
              <a:rPr lang="en-US"/>
              <a:t>   (c) Mark Gerstein, 2002, Yale, bioinfo.mbb.yale.edu</a:t>
            </a:r>
          </a:p>
        </p:txBody>
      </p:sp>
    </p:spTree>
    <p:extLst>
      <p:ext uri="{BB962C8B-B14F-4D97-AF65-F5344CB8AC3E}">
        <p14:creationId xmlns:p14="http://schemas.microsoft.com/office/powerpoint/2010/main" val="138699329"/>
      </p:ext>
    </p:extLst>
  </p:cSld>
  <p:clrMapOvr>
    <a:masterClrMapping/>
  </p:clrMapOvr>
  <p:transition xmlns:p14="http://schemas.microsoft.com/office/powerpoint/2010/main"/>
</p:sldLayout>
</file>

<file path=ppt/slideLayouts/slideLayout2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2EF3849F-EA71-D042-AE0E-D4C2FF68653C}" type="slidenum">
              <a:rPr lang="en-US"/>
              <a:pPr>
                <a:defRPr/>
              </a:pPr>
              <a:t>‹#›</a:t>
            </a:fld>
            <a:r>
              <a:rPr lang="en-US"/>
              <a:t>   (c) Mark Gerstein, 2002, Yale, bioinfo.mbb.yale.edu</a:t>
            </a:r>
          </a:p>
        </p:txBody>
      </p:sp>
    </p:spTree>
    <p:extLst>
      <p:ext uri="{BB962C8B-B14F-4D97-AF65-F5344CB8AC3E}">
        <p14:creationId xmlns:p14="http://schemas.microsoft.com/office/powerpoint/2010/main" val="2704533184"/>
      </p:ext>
    </p:extLst>
  </p:cSld>
  <p:clrMapOvr>
    <a:masterClrMapping/>
  </p:clrMapOvr>
  <p:transition xmlns:p14="http://schemas.microsoft.com/office/powerpoint/2010/main"/>
</p:sldLayout>
</file>

<file path=ppt/slideLayouts/slideLayout21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B492553F-E77C-564E-937A-EAB7779529DD}" type="slidenum">
              <a:rPr lang="en-US"/>
              <a:pPr>
                <a:defRPr/>
              </a:pPr>
              <a:t>‹#›</a:t>
            </a:fld>
            <a:r>
              <a:rPr lang="en-US"/>
              <a:t>   (c) Mark Gerstein, 2002, Yale, bioinfo.mbb.yale.edu</a:t>
            </a:r>
          </a:p>
        </p:txBody>
      </p:sp>
    </p:spTree>
    <p:extLst>
      <p:ext uri="{BB962C8B-B14F-4D97-AF65-F5344CB8AC3E}">
        <p14:creationId xmlns:p14="http://schemas.microsoft.com/office/powerpoint/2010/main" val="1453888756"/>
      </p:ext>
    </p:extLst>
  </p:cSld>
  <p:clrMapOvr>
    <a:masterClrMapping/>
  </p:clrMapOvr>
  <p:transition xmlns:p14="http://schemas.microsoft.com/office/powerpoint/2010/main"/>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72" indent="0">
              <a:buNone/>
              <a:defRPr sz="2000" b="1"/>
            </a:lvl2pPr>
            <a:lvl3pPr marL="913552" indent="0">
              <a:buNone/>
              <a:defRPr sz="1800" b="1"/>
            </a:lvl3pPr>
            <a:lvl4pPr marL="1370331" indent="0">
              <a:buNone/>
              <a:defRPr sz="1600" b="1"/>
            </a:lvl4pPr>
            <a:lvl5pPr marL="1827105" indent="0">
              <a:buNone/>
              <a:defRPr sz="1600" b="1"/>
            </a:lvl5pPr>
            <a:lvl6pPr marL="2283879" indent="0">
              <a:buNone/>
              <a:defRPr sz="1600" b="1"/>
            </a:lvl6pPr>
            <a:lvl7pPr marL="2740658" indent="0">
              <a:buNone/>
              <a:defRPr sz="1600" b="1"/>
            </a:lvl7pPr>
            <a:lvl8pPr marL="3197432" indent="0">
              <a:buNone/>
              <a:defRPr sz="1600" b="1"/>
            </a:lvl8pPr>
            <a:lvl9pPr marL="365421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772" indent="0">
              <a:buNone/>
              <a:defRPr sz="2000" b="1"/>
            </a:lvl2pPr>
            <a:lvl3pPr marL="913552" indent="0">
              <a:buNone/>
              <a:defRPr sz="1800" b="1"/>
            </a:lvl3pPr>
            <a:lvl4pPr marL="1370331" indent="0">
              <a:buNone/>
              <a:defRPr sz="1600" b="1"/>
            </a:lvl4pPr>
            <a:lvl5pPr marL="1827105" indent="0">
              <a:buNone/>
              <a:defRPr sz="1600" b="1"/>
            </a:lvl5pPr>
            <a:lvl6pPr marL="2283879" indent="0">
              <a:buNone/>
              <a:defRPr sz="1600" b="1"/>
            </a:lvl6pPr>
            <a:lvl7pPr marL="2740658" indent="0">
              <a:buNone/>
              <a:defRPr sz="1600" b="1"/>
            </a:lvl7pPr>
            <a:lvl8pPr marL="3197432" indent="0">
              <a:buNone/>
              <a:defRPr sz="1600" b="1"/>
            </a:lvl8pPr>
            <a:lvl9pPr marL="365421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1721783"/>
      </p:ext>
    </p:extLst>
  </p:cSld>
  <p:clrMapOvr>
    <a:masterClrMapping/>
  </p:clrMapOvr>
  <p:transition xmlns:p14="http://schemas.microsoft.com/office/powerpoint/2010/main"/>
</p:sldLayout>
</file>

<file path=ppt/slideLayouts/slideLayout2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15177C37-8760-804A-AC34-AF250ABEE38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420012383"/>
      </p:ext>
    </p:extLst>
  </p:cSld>
  <p:clrMapOvr>
    <a:masterClrMapping/>
  </p:clrMapOvr>
  <p:transition xmlns:p14="http://schemas.microsoft.com/office/powerpoint/2010/main"/>
</p:sldLayout>
</file>

<file path=ppt/slideLayouts/slideLayout2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98C0754-658E-894B-B54C-81F98768E24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855814729"/>
      </p:ext>
    </p:extLst>
  </p:cSld>
  <p:clrMapOvr>
    <a:masterClrMapping/>
  </p:clrMapOvr>
  <p:transition xmlns:p14="http://schemas.microsoft.com/office/powerpoint/2010/main"/>
</p:sldLayout>
</file>

<file path=ppt/slideLayouts/slideLayout2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001B6DA-D105-DD47-BAAD-81A8FAB912FC}"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264875522"/>
      </p:ext>
    </p:extLst>
  </p:cSld>
  <p:clrMapOvr>
    <a:masterClrMapping/>
  </p:clrMapOvr>
  <p:transition xmlns:p14="http://schemas.microsoft.com/office/powerpoint/2010/main"/>
</p:sldLayout>
</file>

<file path=ppt/slideLayouts/slideLayout2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4F85FB31-53DE-EE4C-8496-BD0B75508F88}"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981757953"/>
      </p:ext>
    </p:extLst>
  </p:cSld>
  <p:clrMapOvr>
    <a:masterClrMapping/>
  </p:clrMapOvr>
  <p:transition xmlns:p14="http://schemas.microsoft.com/office/powerpoint/2010/main"/>
</p:sldLayout>
</file>

<file path=ppt/slideLayouts/slideLayout2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CF440896-6B6B-E546-BAB2-4B2AD4EFEA5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741367111"/>
      </p:ext>
    </p:extLst>
  </p:cSld>
  <p:clrMapOvr>
    <a:masterClrMapping/>
  </p:clrMapOvr>
  <p:transition xmlns:p14="http://schemas.microsoft.com/office/powerpoint/2010/main"/>
</p:sldLayout>
</file>

<file path=ppt/slideLayouts/slideLayout2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custDataLst>
              <p:tags r:id="rId1"/>
            </p:custDataLst>
          </p:nvPr>
        </p:nvSpPr>
        <p:spPr>
          <a:ln/>
        </p:spPr>
        <p:txBody>
          <a:bodyPr/>
          <a:lstStyle>
            <a:lvl1pPr>
              <a:defRPr/>
            </a:lvl1pPr>
          </a:lstStyle>
          <a:p>
            <a:pPr>
              <a:defRPr/>
            </a:pPr>
            <a:fld id="{5F8B6326-5C32-1C47-BFD7-7D71457837F8}"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094575205"/>
      </p:ext>
    </p:extLst>
  </p:cSld>
  <p:clrMapOvr>
    <a:masterClrMapping/>
  </p:clrMapOvr>
  <p:transition xmlns:p14="http://schemas.microsoft.com/office/powerpoint/2010/main"/>
</p:sldLayout>
</file>

<file path=ppt/slideLayouts/slideLayout2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custDataLst>
              <p:tags r:id="rId1"/>
            </p:custDataLst>
          </p:nvPr>
        </p:nvSpPr>
        <p:spPr>
          <a:ln/>
        </p:spPr>
        <p:txBody>
          <a:bodyPr/>
          <a:lstStyle>
            <a:lvl1pPr>
              <a:defRPr/>
            </a:lvl1pPr>
          </a:lstStyle>
          <a:p>
            <a:pPr>
              <a:defRPr/>
            </a:pPr>
            <a:fld id="{5A2A80B4-472F-6348-B4B0-9E7976605F7E}"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916837935"/>
      </p:ext>
    </p:extLst>
  </p:cSld>
  <p:clrMapOvr>
    <a:masterClrMapping/>
  </p:clrMapOvr>
  <p:transition xmlns:p14="http://schemas.microsoft.com/office/powerpoint/2010/main"/>
</p:sldLayout>
</file>

<file path=ppt/slideLayouts/slideLayout2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A9D59F24-3F63-2B4C-B8D1-1DE79C891CFB}"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140280854"/>
      </p:ext>
    </p:extLst>
  </p:cSld>
  <p:clrMapOvr>
    <a:masterClrMapping/>
  </p:clrMapOvr>
  <p:transition xmlns:p14="http://schemas.microsoft.com/office/powerpoint/2010/main"/>
</p:sldLayout>
</file>

<file path=ppt/slideLayouts/slideLayout2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623F46A6-67D2-7E49-833D-7BB06711D079}"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4153438002"/>
      </p:ext>
    </p:extLst>
  </p:cSld>
  <p:clrMapOvr>
    <a:masterClrMapping/>
  </p:clrMapOvr>
  <p:transition xmlns:p14="http://schemas.microsoft.com/office/powerpoint/2010/main"/>
</p:sldLayout>
</file>

<file path=ppt/slideLayouts/slideLayout2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E2C1B65A-647C-A649-9B1A-AD82CF5EC001}"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811649745"/>
      </p:ext>
    </p:extLst>
  </p:cSld>
  <p:clrMapOvr>
    <a:masterClrMapping/>
  </p:clrMapOvr>
  <p:transition xmlns:p14="http://schemas.microsoft.com/office/powerpoint/2010/main"/>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49829734"/>
      </p:ext>
    </p:extLst>
  </p:cSld>
  <p:clrMapOvr>
    <a:masterClrMapping/>
  </p:clrMapOvr>
  <p:transition xmlns:p14="http://schemas.microsoft.com/office/powerpoint/2010/main"/>
</p:sldLayout>
</file>

<file path=ppt/slideLayouts/slideLayout2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361027DB-A952-C247-ABC3-991633B9430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580248201"/>
      </p:ext>
    </p:extLst>
  </p:cSld>
  <p:clrMapOvr>
    <a:masterClrMapping/>
  </p:clrMapOvr>
  <p:transition xmlns:p14="http://schemas.microsoft.com/office/powerpoint/2010/main"/>
</p:sldLayout>
</file>

<file path=ppt/slideLayouts/slideLayout2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612238802"/>
      </p:ext>
    </p:extLst>
  </p:cSld>
  <p:clrMapOvr>
    <a:masterClrMapping/>
  </p:clrMapOvr>
  <p:transition xmlns:p14="http://schemas.microsoft.com/office/powerpoint/2010/main"/>
</p:sldLayout>
</file>

<file path=ppt/slideLayouts/slideLayout2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2376096341"/>
      </p:ext>
    </p:extLst>
  </p:cSld>
  <p:clrMapOvr>
    <a:masterClrMapping/>
  </p:clrMapOvr>
  <p:transition xmlns:p14="http://schemas.microsoft.com/office/powerpoint/2010/main"/>
</p:sldLayout>
</file>

<file path=ppt/slideLayouts/slideLayout2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17644198"/>
      </p:ext>
    </p:extLst>
  </p:cSld>
  <p:clrMapOvr>
    <a:masterClrMapping/>
  </p:clrMapOvr>
  <p:transition xmlns:p14="http://schemas.microsoft.com/office/powerpoint/2010/main"/>
</p:sldLayout>
</file>

<file path=ppt/slideLayouts/slideLayout2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6395103"/>
      </p:ext>
    </p:extLst>
  </p:cSld>
  <p:clrMapOvr>
    <a:masterClrMapping/>
  </p:clrMapOvr>
  <p:transition xmlns:p14="http://schemas.microsoft.com/office/powerpoint/2010/main"/>
</p:sldLayout>
</file>

<file path=ppt/slideLayouts/slideLayout2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419929988"/>
      </p:ext>
    </p:extLst>
  </p:cSld>
  <p:clrMapOvr>
    <a:masterClrMapping/>
  </p:clrMapOvr>
  <p:transition xmlns:p14="http://schemas.microsoft.com/office/powerpoint/2010/main"/>
</p:sldLayout>
</file>

<file path=ppt/slideLayouts/slideLayout2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3146501"/>
      </p:ext>
    </p:extLst>
  </p:cSld>
  <p:clrMapOvr>
    <a:masterClrMapping/>
  </p:clrMapOvr>
  <p:transition xmlns:p14="http://schemas.microsoft.com/office/powerpoint/2010/main"/>
</p:sldLayout>
</file>

<file path=ppt/slideLayouts/slideLayout2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75622027"/>
      </p:ext>
    </p:extLst>
  </p:cSld>
  <p:clrMapOvr>
    <a:masterClrMapping/>
  </p:clrMapOvr>
  <p:transition xmlns:p14="http://schemas.microsoft.com/office/powerpoint/2010/main"/>
</p:sldLayout>
</file>

<file path=ppt/slideLayouts/slideLayout2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005839997"/>
      </p:ext>
    </p:extLst>
  </p:cSld>
  <p:clrMapOvr>
    <a:masterClrMapping/>
  </p:clrMapOvr>
  <p:transition xmlns:p14="http://schemas.microsoft.com/office/powerpoint/2010/main"/>
</p:sldLayout>
</file>

<file path=ppt/slideLayouts/slideLayout2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DD9661F0-99D0-344C-BAA5-A03336B83E19}" type="slidenum">
              <a:rPr lang="en-US"/>
              <a:pPr>
                <a:defRPr/>
              </a:pPr>
              <a:t>‹#›</a:t>
            </a:fld>
            <a:r>
              <a:rPr lang="en-US"/>
              <a:t>   (c) Mark Gerstein, 2002, Yale, bioinfo.mbb.yale.edu</a:t>
            </a:r>
          </a:p>
        </p:txBody>
      </p:sp>
    </p:spTree>
    <p:extLst>
      <p:ext uri="{BB962C8B-B14F-4D97-AF65-F5344CB8AC3E}">
        <p14:creationId xmlns:p14="http://schemas.microsoft.com/office/powerpoint/2010/main" val="1678675479"/>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19983735"/>
      </p:ext>
    </p:extLst>
  </p:cSld>
  <p:clrMapOvr>
    <a:masterClrMapping/>
  </p:clrMapOvr>
  <p:transition xmlns:p14="http://schemas.microsoft.com/office/powerpoint/2010/main"/>
</p:sldLayout>
</file>

<file path=ppt/slideLayouts/slideLayout2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458F4FF8-070F-494A-8BE7-DA065E43BE3F}" type="slidenum">
              <a:rPr lang="en-US"/>
              <a:pPr>
                <a:defRPr/>
              </a:pPr>
              <a:t>‹#›</a:t>
            </a:fld>
            <a:r>
              <a:rPr lang="en-US"/>
              <a:t>   (c) Mark Gerstein, 2002, Yale, bioinfo.mbb.yale.edu</a:t>
            </a:r>
          </a:p>
        </p:txBody>
      </p:sp>
    </p:spTree>
    <p:extLst>
      <p:ext uri="{BB962C8B-B14F-4D97-AF65-F5344CB8AC3E}">
        <p14:creationId xmlns:p14="http://schemas.microsoft.com/office/powerpoint/2010/main" val="1999602795"/>
      </p:ext>
    </p:extLst>
  </p:cSld>
  <p:clrMapOvr>
    <a:masterClrMapping/>
  </p:clrMapOvr>
  <p:transition xmlns:p14="http://schemas.microsoft.com/office/powerpoint/2010/main"/>
</p:sldLayout>
</file>

<file path=ppt/slideLayouts/slideLayout21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9229185D-4246-FD41-B2CC-920BE9867845}" type="slidenum">
              <a:rPr lang="en-US"/>
              <a:pPr>
                <a:defRPr/>
              </a:pPr>
              <a:t>‹#›</a:t>
            </a:fld>
            <a:r>
              <a:rPr lang="en-US"/>
              <a:t>   (c) Mark Gerstein, 2002, Yale, bioinfo.mbb.yale.edu</a:t>
            </a:r>
          </a:p>
        </p:txBody>
      </p:sp>
    </p:spTree>
    <p:extLst>
      <p:ext uri="{BB962C8B-B14F-4D97-AF65-F5344CB8AC3E}">
        <p14:creationId xmlns:p14="http://schemas.microsoft.com/office/powerpoint/2010/main" val="3092592141"/>
      </p:ext>
    </p:extLst>
  </p:cSld>
  <p:clrMapOvr>
    <a:masterClrMapping/>
  </p:clrMapOvr>
  <p:transition xmlns:p14="http://schemas.microsoft.com/office/powerpoint/2010/main"/>
</p:sldLayout>
</file>

<file path=ppt/slideLayouts/slideLayout2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734720274"/>
      </p:ext>
    </p:extLst>
  </p:cSld>
  <p:clrMapOvr>
    <a:masterClrMapping/>
  </p:clrMapOvr>
  <p:transition xmlns:p14="http://schemas.microsoft.com/office/powerpoint/2010/main"/>
</p:sldLayout>
</file>

<file path=ppt/slideLayouts/slideLayout2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44762614"/>
      </p:ext>
    </p:extLst>
  </p:cSld>
  <p:clrMapOvr>
    <a:masterClrMapping/>
  </p:clrMapOvr>
  <p:transition xmlns:p14="http://schemas.microsoft.com/office/powerpoint/2010/main"/>
</p:sldLayout>
</file>

<file path=ppt/slideLayouts/slideLayout2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3562728723"/>
      </p:ext>
    </p:extLst>
  </p:cSld>
  <p:clrMapOvr>
    <a:masterClrMapping/>
  </p:clrMapOvr>
  <p:transition xmlns:p14="http://schemas.microsoft.com/office/powerpoint/2010/main"/>
</p:sldLayout>
</file>

<file path=ppt/slideLayouts/slideLayout2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7101840"/>
      </p:ext>
    </p:extLst>
  </p:cSld>
  <p:clrMapOvr>
    <a:masterClrMapping/>
  </p:clrMapOvr>
  <p:transition xmlns:p14="http://schemas.microsoft.com/office/powerpoint/2010/main"/>
</p:sldLayout>
</file>

<file path=ppt/slideLayouts/slideLayout2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10445851"/>
      </p:ext>
    </p:extLst>
  </p:cSld>
  <p:clrMapOvr>
    <a:masterClrMapping/>
  </p:clrMapOvr>
  <p:transition xmlns:p14="http://schemas.microsoft.com/office/powerpoint/2010/main"/>
</p:sldLayout>
</file>

<file path=ppt/slideLayouts/slideLayout2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98882081"/>
      </p:ext>
    </p:extLst>
  </p:cSld>
  <p:clrMapOvr>
    <a:masterClrMapping/>
  </p:clrMapOvr>
  <p:transition xmlns:p14="http://schemas.microsoft.com/office/powerpoint/2010/main"/>
</p:sldLayout>
</file>

<file path=ppt/slideLayouts/slideLayout2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6917113"/>
      </p:ext>
    </p:extLst>
  </p:cSld>
  <p:clrMapOvr>
    <a:masterClrMapping/>
  </p:clrMapOvr>
  <p:transition xmlns:p14="http://schemas.microsoft.com/office/powerpoint/2010/main"/>
</p:sldLayout>
</file>

<file path=ppt/slideLayouts/slideLayout2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489625525"/>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772" indent="0">
              <a:buNone/>
              <a:defRPr sz="1200"/>
            </a:lvl2pPr>
            <a:lvl3pPr marL="913552" indent="0">
              <a:buNone/>
              <a:defRPr sz="1000"/>
            </a:lvl3pPr>
            <a:lvl4pPr marL="1370331" indent="0">
              <a:buNone/>
              <a:defRPr sz="900"/>
            </a:lvl4pPr>
            <a:lvl5pPr marL="1827105" indent="0">
              <a:buNone/>
              <a:defRPr sz="900"/>
            </a:lvl5pPr>
            <a:lvl6pPr marL="2283879" indent="0">
              <a:buNone/>
              <a:defRPr sz="900"/>
            </a:lvl6pPr>
            <a:lvl7pPr marL="2740658" indent="0">
              <a:buNone/>
              <a:defRPr sz="900"/>
            </a:lvl7pPr>
            <a:lvl8pPr marL="3197432" indent="0">
              <a:buNone/>
              <a:defRPr sz="900"/>
            </a:lvl8pPr>
            <a:lvl9pPr marL="3654210" indent="0">
              <a:buNone/>
              <a:defRPr sz="900"/>
            </a:lvl9pPr>
          </a:lstStyle>
          <a:p>
            <a:pPr lvl="0"/>
            <a:r>
              <a:rPr lang="en-US" smtClean="0"/>
              <a:t>Click to edit Master text styles</a:t>
            </a:r>
          </a:p>
        </p:txBody>
      </p:sp>
    </p:spTree>
    <p:extLst>
      <p:ext uri="{BB962C8B-B14F-4D97-AF65-F5344CB8AC3E}">
        <p14:creationId xmlns:p14="http://schemas.microsoft.com/office/powerpoint/2010/main" val="530107109"/>
      </p:ext>
    </p:extLst>
  </p:cSld>
  <p:clrMapOvr>
    <a:masterClrMapping/>
  </p:clrMapOvr>
  <p:transition xmlns:p14="http://schemas.microsoft.com/office/powerpoint/2010/main"/>
</p:sldLayout>
</file>

<file path=ppt/slideLayouts/slideLayout2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054252144"/>
      </p:ext>
    </p:extLst>
  </p:cSld>
  <p:clrMapOvr>
    <a:masterClrMapping/>
  </p:clrMapOvr>
  <p:transition xmlns:p14="http://schemas.microsoft.com/office/powerpoint/2010/main"/>
</p:sldLayout>
</file>

<file path=ppt/slideLayouts/slideLayout2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4723953"/>
      </p:ext>
    </p:extLst>
  </p:cSld>
  <p:clrMapOvr>
    <a:masterClrMapping/>
  </p:clrMapOvr>
  <p:transition xmlns:p14="http://schemas.microsoft.com/office/powerpoint/2010/main"/>
</p:sldLayout>
</file>

<file path=ppt/slideLayouts/slideLayout2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5292236"/>
      </p:ext>
    </p:extLst>
  </p:cSld>
  <p:clrMapOvr>
    <a:masterClrMapping/>
  </p:clrMapOvr>
  <p:transition xmlns:p14="http://schemas.microsoft.com/office/powerpoint/2010/main"/>
</p:sldLayout>
</file>

<file path=ppt/slideLayouts/slideLayout219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2942200"/>
      </p:ext>
    </p:extLst>
  </p:cSld>
  <p:clrMapOvr>
    <a:masterClrMapping/>
  </p:clrMapOvr>
  <p:transition xmlns:p14="http://schemas.microsoft.com/office/powerpoint/2010/main"/>
</p:sldLayout>
</file>

<file path=ppt/slideLayouts/slideLayout219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947686055"/>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27" indent="0" algn="ctr">
              <a:buNone/>
              <a:defRPr>
                <a:solidFill>
                  <a:schemeClr val="tx1">
                    <a:tint val="75000"/>
                  </a:schemeClr>
                </a:solidFill>
              </a:defRPr>
            </a:lvl2pPr>
            <a:lvl3pPr marL="914254" indent="0" algn="ctr">
              <a:buNone/>
              <a:defRPr>
                <a:solidFill>
                  <a:schemeClr val="tx1">
                    <a:tint val="75000"/>
                  </a:schemeClr>
                </a:solidFill>
              </a:defRPr>
            </a:lvl3pPr>
            <a:lvl4pPr marL="1371381" indent="0" algn="ctr">
              <a:buNone/>
              <a:defRPr>
                <a:solidFill>
                  <a:schemeClr val="tx1">
                    <a:tint val="75000"/>
                  </a:schemeClr>
                </a:solidFill>
              </a:defRPr>
            </a:lvl4pPr>
            <a:lvl5pPr marL="1828507" indent="0" algn="ctr">
              <a:buNone/>
              <a:defRPr>
                <a:solidFill>
                  <a:schemeClr val="tx1">
                    <a:tint val="75000"/>
                  </a:schemeClr>
                </a:solidFill>
              </a:defRPr>
            </a:lvl5pPr>
            <a:lvl6pPr marL="2285634" indent="0" algn="ctr">
              <a:buNone/>
              <a:defRPr>
                <a:solidFill>
                  <a:schemeClr val="tx1">
                    <a:tint val="75000"/>
                  </a:schemeClr>
                </a:solidFill>
              </a:defRPr>
            </a:lvl6pPr>
            <a:lvl7pPr marL="2742761" indent="0" algn="ctr">
              <a:buNone/>
              <a:defRPr>
                <a:solidFill>
                  <a:schemeClr val="tx1">
                    <a:tint val="75000"/>
                  </a:schemeClr>
                </a:solidFill>
              </a:defRPr>
            </a:lvl7pPr>
            <a:lvl8pPr marL="3199888" indent="0" algn="ctr">
              <a:buNone/>
              <a:defRPr>
                <a:solidFill>
                  <a:schemeClr val="tx1">
                    <a:tint val="75000"/>
                  </a:schemeClr>
                </a:solidFill>
              </a:defRPr>
            </a:lvl8pPr>
            <a:lvl9pPr marL="365701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BDC10D16-CEAC-7141-A3DE-A1F33B95B301}"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428BB2DC-3820-4548-BCB2-A4B05CC532E4}" type="slidenum">
              <a:rPr lang="en-US"/>
              <a:pPr>
                <a:defRPr/>
              </a:pPr>
              <a:t>‹#›</a:t>
            </a:fld>
            <a:endParaRPr lang="en-US"/>
          </a:p>
        </p:txBody>
      </p:sp>
    </p:spTree>
    <p:extLst>
      <p:ext uri="{BB962C8B-B14F-4D97-AF65-F5344CB8AC3E}">
        <p14:creationId xmlns:p14="http://schemas.microsoft.com/office/powerpoint/2010/main" val="40325749"/>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D3D7461A-AEDC-A142-909C-396F6147868C}"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A3E66B42-904B-7B43-A158-20E33F70FE56}" type="slidenum">
              <a:rPr lang="en-US"/>
              <a:pPr>
                <a:defRPr/>
              </a:pPr>
              <a:t>‹#›</a:t>
            </a:fld>
            <a:endParaRPr lang="en-US"/>
          </a:p>
        </p:txBody>
      </p:sp>
    </p:spTree>
    <p:extLst>
      <p:ext uri="{BB962C8B-B14F-4D97-AF65-F5344CB8AC3E}">
        <p14:creationId xmlns:p14="http://schemas.microsoft.com/office/powerpoint/2010/main" val="2518442184"/>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27" indent="0">
              <a:buNone/>
              <a:defRPr sz="1800">
                <a:solidFill>
                  <a:schemeClr val="tx1">
                    <a:tint val="75000"/>
                  </a:schemeClr>
                </a:solidFill>
              </a:defRPr>
            </a:lvl2pPr>
            <a:lvl3pPr marL="914254" indent="0">
              <a:buNone/>
              <a:defRPr sz="1600">
                <a:solidFill>
                  <a:schemeClr val="tx1">
                    <a:tint val="75000"/>
                  </a:schemeClr>
                </a:solidFill>
              </a:defRPr>
            </a:lvl3pPr>
            <a:lvl4pPr marL="1371381" indent="0">
              <a:buNone/>
              <a:defRPr sz="1400">
                <a:solidFill>
                  <a:schemeClr val="tx1">
                    <a:tint val="75000"/>
                  </a:schemeClr>
                </a:solidFill>
              </a:defRPr>
            </a:lvl4pPr>
            <a:lvl5pPr marL="1828507" indent="0">
              <a:buNone/>
              <a:defRPr sz="1400">
                <a:solidFill>
                  <a:schemeClr val="tx1">
                    <a:tint val="75000"/>
                  </a:schemeClr>
                </a:solidFill>
              </a:defRPr>
            </a:lvl5pPr>
            <a:lvl6pPr marL="2285634" indent="0">
              <a:buNone/>
              <a:defRPr sz="1400">
                <a:solidFill>
                  <a:schemeClr val="tx1">
                    <a:tint val="75000"/>
                  </a:schemeClr>
                </a:solidFill>
              </a:defRPr>
            </a:lvl6pPr>
            <a:lvl7pPr marL="2742761" indent="0">
              <a:buNone/>
              <a:defRPr sz="1400">
                <a:solidFill>
                  <a:schemeClr val="tx1">
                    <a:tint val="75000"/>
                  </a:schemeClr>
                </a:solidFill>
              </a:defRPr>
            </a:lvl7pPr>
            <a:lvl8pPr marL="3199888" indent="0">
              <a:buNone/>
              <a:defRPr sz="1400">
                <a:solidFill>
                  <a:schemeClr val="tx1">
                    <a:tint val="75000"/>
                  </a:schemeClr>
                </a:solidFill>
              </a:defRPr>
            </a:lvl8pPr>
            <a:lvl9pPr marL="365701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a:defRPr/>
            </a:lvl1pPr>
          </a:lstStyle>
          <a:p>
            <a:pPr>
              <a:defRPr/>
            </a:pPr>
            <a:fld id="{929C003B-C8ED-1446-8A24-D3429E6D119D}"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C21862D7-A42D-274E-B60E-82492D95B46E}" type="slidenum">
              <a:rPr lang="en-US"/>
              <a:pPr>
                <a:defRPr/>
              </a:pPr>
              <a:t>‹#›</a:t>
            </a:fld>
            <a:endParaRPr lang="en-US"/>
          </a:p>
        </p:txBody>
      </p:sp>
    </p:spTree>
    <p:extLst>
      <p:ext uri="{BB962C8B-B14F-4D97-AF65-F5344CB8AC3E}">
        <p14:creationId xmlns:p14="http://schemas.microsoft.com/office/powerpoint/2010/main" val="848996267"/>
      </p:ext>
    </p:extLst>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a:defRPr/>
            </a:lvl1pPr>
          </a:lstStyle>
          <a:p>
            <a:pPr>
              <a:defRPr/>
            </a:pPr>
            <a:fld id="{C54EB7CD-C66C-ED48-9483-36B2C706C2EC}"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86E0F068-49C2-1741-BE9E-A6834612103F}" type="slidenum">
              <a:rPr lang="en-US"/>
              <a:pPr>
                <a:defRPr/>
              </a:pPr>
              <a:t>‹#›</a:t>
            </a:fld>
            <a:endParaRPr lang="en-US"/>
          </a:p>
        </p:txBody>
      </p:sp>
    </p:spTree>
    <p:extLst>
      <p:ext uri="{BB962C8B-B14F-4D97-AF65-F5344CB8AC3E}">
        <p14:creationId xmlns:p14="http://schemas.microsoft.com/office/powerpoint/2010/main" val="3249615693"/>
      </p:ext>
    </p:extLst>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a:defRPr/>
            </a:lvl1pPr>
          </a:lstStyle>
          <a:p>
            <a:pPr>
              <a:defRPr/>
            </a:pPr>
            <a:fld id="{1CC7788B-E14E-E84F-B1D6-1C65324F14BB}" type="datetime1">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a:defRPr/>
            </a:lvl1pPr>
          </a:lstStyle>
          <a:p>
            <a:pPr>
              <a:defRPr/>
            </a:pPr>
            <a:fld id="{4CD546CC-8D06-3C42-8116-C7C36BB8B7B1}" type="slidenum">
              <a:rPr lang="en-US"/>
              <a:pPr>
                <a:defRPr/>
              </a:pPr>
              <a:t>‹#›</a:t>
            </a:fld>
            <a:endParaRPr lang="en-US"/>
          </a:p>
        </p:txBody>
      </p:sp>
    </p:spTree>
    <p:extLst>
      <p:ext uri="{BB962C8B-B14F-4D97-AF65-F5344CB8AC3E}">
        <p14:creationId xmlns:p14="http://schemas.microsoft.com/office/powerpoint/2010/main" val="23520184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6"/>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2" y="609616"/>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51555604"/>
      </p:ext>
    </p:extLst>
  </p:cSld>
  <p:clrMapOvr>
    <a:masterClrMapping/>
  </p:clrMapOvr>
  <p:transition xmlns:p14="http://schemas.microsoft.com/office/powerpoint/2010/main"/>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72" indent="0">
              <a:buNone/>
              <a:defRPr sz="2800"/>
            </a:lvl2pPr>
            <a:lvl3pPr marL="913552" indent="0">
              <a:buNone/>
              <a:defRPr sz="2400"/>
            </a:lvl3pPr>
            <a:lvl4pPr marL="1370331" indent="0">
              <a:buNone/>
              <a:defRPr sz="2000"/>
            </a:lvl4pPr>
            <a:lvl5pPr marL="1827105" indent="0">
              <a:buNone/>
              <a:defRPr sz="2000"/>
            </a:lvl5pPr>
            <a:lvl6pPr marL="2283879" indent="0">
              <a:buNone/>
              <a:defRPr sz="2000"/>
            </a:lvl6pPr>
            <a:lvl7pPr marL="2740658" indent="0">
              <a:buNone/>
              <a:defRPr sz="2000"/>
            </a:lvl7pPr>
            <a:lvl8pPr marL="3197432" indent="0">
              <a:buNone/>
              <a:defRPr sz="2000"/>
            </a:lvl8pPr>
            <a:lvl9pPr marL="365421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72" indent="0">
              <a:buNone/>
              <a:defRPr sz="1200"/>
            </a:lvl2pPr>
            <a:lvl3pPr marL="913552" indent="0">
              <a:buNone/>
              <a:defRPr sz="1000"/>
            </a:lvl3pPr>
            <a:lvl4pPr marL="1370331" indent="0">
              <a:buNone/>
              <a:defRPr sz="900"/>
            </a:lvl4pPr>
            <a:lvl5pPr marL="1827105" indent="0">
              <a:buNone/>
              <a:defRPr sz="900"/>
            </a:lvl5pPr>
            <a:lvl6pPr marL="2283879" indent="0">
              <a:buNone/>
              <a:defRPr sz="900"/>
            </a:lvl6pPr>
            <a:lvl7pPr marL="2740658" indent="0">
              <a:buNone/>
              <a:defRPr sz="900"/>
            </a:lvl7pPr>
            <a:lvl8pPr marL="3197432" indent="0">
              <a:buNone/>
              <a:defRPr sz="900"/>
            </a:lvl8pPr>
            <a:lvl9pPr marL="3654210" indent="0">
              <a:buNone/>
              <a:defRPr sz="900"/>
            </a:lvl9pPr>
          </a:lstStyle>
          <a:p>
            <a:pPr lvl="0"/>
            <a:r>
              <a:rPr lang="en-US" smtClean="0"/>
              <a:t>Click to edit Master text styles</a:t>
            </a:r>
          </a:p>
        </p:txBody>
      </p:sp>
    </p:spTree>
    <p:extLst>
      <p:ext uri="{BB962C8B-B14F-4D97-AF65-F5344CB8AC3E}">
        <p14:creationId xmlns:p14="http://schemas.microsoft.com/office/powerpoint/2010/main" val="2524584972"/>
      </p:ext>
    </p:extLst>
  </p:cSld>
  <p:clrMapOvr>
    <a:masterClrMapping/>
  </p:clrMapOvr>
  <p:transition xmlns:p14="http://schemas.microsoft.com/office/powerpoint/2010/main"/>
</p:sldLayout>
</file>

<file path=ppt/slideLayouts/slideLayout2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a:defRPr/>
            </a:lvl1pPr>
          </a:lstStyle>
          <a:p>
            <a:pPr>
              <a:defRPr/>
            </a:pPr>
            <a:fld id="{33F2B01A-231E-304D-8C58-969339E63A1E}" type="datetime1">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a:defRPr/>
            </a:lvl1pPr>
          </a:lstStyle>
          <a:p>
            <a:pPr>
              <a:defRPr/>
            </a:pPr>
            <a:fld id="{A7AF4A7F-240C-3144-AE0A-F1127EF6E439}" type="slidenum">
              <a:rPr lang="en-US"/>
              <a:pPr>
                <a:defRPr/>
              </a:pPr>
              <a:t>‹#›</a:t>
            </a:fld>
            <a:endParaRPr lang="en-US"/>
          </a:p>
        </p:txBody>
      </p:sp>
    </p:spTree>
    <p:extLst>
      <p:ext uri="{BB962C8B-B14F-4D97-AF65-F5344CB8AC3E}">
        <p14:creationId xmlns:p14="http://schemas.microsoft.com/office/powerpoint/2010/main" val="2771817866"/>
      </p:ext>
    </p:extLst>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a:defRPr/>
            </a:lvl1pPr>
          </a:lstStyle>
          <a:p>
            <a:pPr>
              <a:defRPr/>
            </a:pPr>
            <a:fld id="{F5F15639-7FC9-6149-84C7-65B8F31C44F1}" type="datetime1">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a:defRPr/>
            </a:lvl1pPr>
          </a:lstStyle>
          <a:p>
            <a:pPr>
              <a:defRPr/>
            </a:pPr>
            <a:fld id="{AD097957-D088-BB40-98E8-48BD6DAAB438}" type="slidenum">
              <a:rPr lang="en-US"/>
              <a:pPr>
                <a:defRPr/>
              </a:pPr>
              <a:t>‹#›</a:t>
            </a:fld>
            <a:endParaRPr lang="en-US"/>
          </a:p>
        </p:txBody>
      </p:sp>
    </p:spTree>
    <p:extLst>
      <p:ext uri="{BB962C8B-B14F-4D97-AF65-F5344CB8AC3E}">
        <p14:creationId xmlns:p14="http://schemas.microsoft.com/office/powerpoint/2010/main" val="687296626"/>
      </p:ext>
    </p:extLst>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E481AC66-7300-1840-99F7-ECD7E16B8A2D}"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5BF4CB66-DC14-BF48-B817-82D6B46864CE}" type="slidenum">
              <a:rPr lang="en-US"/>
              <a:pPr>
                <a:defRPr/>
              </a:pPr>
              <a:t>‹#›</a:t>
            </a:fld>
            <a:endParaRPr lang="en-US"/>
          </a:p>
        </p:txBody>
      </p:sp>
    </p:spTree>
    <p:extLst>
      <p:ext uri="{BB962C8B-B14F-4D97-AF65-F5344CB8AC3E}">
        <p14:creationId xmlns:p14="http://schemas.microsoft.com/office/powerpoint/2010/main" val="3572926546"/>
      </p:ext>
    </p:extLst>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B1E7A4D4-FF64-8746-A04B-60B30BD409C8}"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B45925BD-7B16-BB42-A5D7-948A95508AD4}" type="slidenum">
              <a:rPr lang="en-US"/>
              <a:pPr>
                <a:defRPr/>
              </a:pPr>
              <a:t>‹#›</a:t>
            </a:fld>
            <a:endParaRPr lang="en-US"/>
          </a:p>
        </p:txBody>
      </p:sp>
    </p:spTree>
    <p:extLst>
      <p:ext uri="{BB962C8B-B14F-4D97-AF65-F5344CB8AC3E}">
        <p14:creationId xmlns:p14="http://schemas.microsoft.com/office/powerpoint/2010/main" val="3818856899"/>
      </p:ext>
    </p:extLst>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8F6CC36A-1D2F-C949-9DE3-1DECC2FFC242}"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D6FDF8B3-8801-5E4D-A9E1-D577E48618CC}" type="slidenum">
              <a:rPr lang="en-US"/>
              <a:pPr>
                <a:defRPr/>
              </a:pPr>
              <a:t>‹#›</a:t>
            </a:fld>
            <a:endParaRPr lang="en-US"/>
          </a:p>
        </p:txBody>
      </p:sp>
    </p:spTree>
    <p:extLst>
      <p:ext uri="{BB962C8B-B14F-4D97-AF65-F5344CB8AC3E}">
        <p14:creationId xmlns:p14="http://schemas.microsoft.com/office/powerpoint/2010/main" val="3820817201"/>
      </p:ext>
    </p:extLst>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921E2397-7C82-D44B-A029-69D3B4930B4F}"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87E036CA-A042-0449-BCC1-F64123B07586}" type="slidenum">
              <a:rPr lang="en-US"/>
              <a:pPr>
                <a:defRPr/>
              </a:pPr>
              <a:t>‹#›</a:t>
            </a:fld>
            <a:endParaRPr lang="en-US"/>
          </a:p>
        </p:txBody>
      </p:sp>
    </p:spTree>
    <p:extLst>
      <p:ext uri="{BB962C8B-B14F-4D97-AF65-F5344CB8AC3E}">
        <p14:creationId xmlns:p14="http://schemas.microsoft.com/office/powerpoint/2010/main" val="3166341353"/>
      </p:ext>
    </p:extLst>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911410147"/>
      </p:ext>
    </p:extLst>
  </p:cSld>
  <p:clrMapOvr>
    <a:masterClrMapping/>
  </p:clrMapOvr>
  <p:transition xmlns:p14="http://schemas.microsoft.com/office/powerpoint/2010/main"/>
</p:sldLayout>
</file>

<file path=ppt/slideLayouts/slideLayout2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2237903"/>
      </p:ext>
    </p:extLst>
  </p:cSld>
  <p:clrMapOvr>
    <a:masterClrMapping/>
  </p:clrMapOvr>
  <p:transition xmlns:p14="http://schemas.microsoft.com/office/powerpoint/2010/main"/>
</p:sldLayout>
</file>

<file path=ppt/slideLayouts/slideLayout2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335778857"/>
      </p:ext>
    </p:extLst>
  </p:cSld>
  <p:clrMapOvr>
    <a:masterClrMapping/>
  </p:clrMapOvr>
  <p:transition xmlns:p14="http://schemas.microsoft.com/office/powerpoint/2010/main"/>
</p:sldLayout>
</file>

<file path=ppt/slideLayouts/slideLayout2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63454273"/>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93866001"/>
      </p:ext>
    </p:extLst>
  </p:cSld>
  <p:clrMapOvr>
    <a:masterClrMapping/>
  </p:clrMapOvr>
  <p:transition xmlns:p14="http://schemas.microsoft.com/office/powerpoint/2010/main"/>
</p:sldLayout>
</file>

<file path=ppt/slideLayouts/slideLayout2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24986624"/>
      </p:ext>
    </p:extLst>
  </p:cSld>
  <p:clrMapOvr>
    <a:masterClrMapping/>
  </p:clrMapOvr>
  <p:transition xmlns:p14="http://schemas.microsoft.com/office/powerpoint/2010/main"/>
</p:sldLayout>
</file>

<file path=ppt/slideLayouts/slideLayout2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56529287"/>
      </p:ext>
    </p:extLst>
  </p:cSld>
  <p:clrMapOvr>
    <a:masterClrMapping/>
  </p:clrMapOvr>
  <p:transition xmlns:p14="http://schemas.microsoft.com/office/powerpoint/2010/main"/>
</p:sldLayout>
</file>

<file path=ppt/slideLayouts/slideLayout2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5972460"/>
      </p:ext>
    </p:extLst>
  </p:cSld>
  <p:clrMapOvr>
    <a:masterClrMapping/>
  </p:clrMapOvr>
  <p:transition xmlns:p14="http://schemas.microsoft.com/office/powerpoint/2010/main"/>
</p:sldLayout>
</file>

<file path=ppt/slideLayouts/slideLayout2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6674211"/>
      </p:ext>
    </p:extLst>
  </p:cSld>
  <p:clrMapOvr>
    <a:masterClrMapping/>
  </p:clrMapOvr>
  <p:transition xmlns:p14="http://schemas.microsoft.com/office/powerpoint/2010/main"/>
</p:sldLayout>
</file>

<file path=ppt/slideLayouts/slideLayout2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931250196"/>
      </p:ext>
    </p:extLst>
  </p:cSld>
  <p:clrMapOvr>
    <a:masterClrMapping/>
  </p:clrMapOvr>
  <p:transition xmlns:p14="http://schemas.microsoft.com/office/powerpoint/2010/main"/>
</p:sldLayout>
</file>

<file path=ppt/slideLayouts/slideLayout2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24675823"/>
      </p:ext>
    </p:extLst>
  </p:cSld>
  <p:clrMapOvr>
    <a:masterClrMapping/>
  </p:clrMapOvr>
  <p:transition xmlns:p14="http://schemas.microsoft.com/office/powerpoint/2010/main"/>
</p:sldLayout>
</file>

<file path=ppt/slideLayouts/slideLayout2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7879372"/>
      </p:ext>
    </p:extLst>
  </p:cSld>
  <p:clrMapOvr>
    <a:masterClrMapping/>
  </p:clrMapOvr>
  <p:transition xmlns:p14="http://schemas.microsoft.com/office/powerpoint/2010/main"/>
</p:sldLayout>
</file>

<file path=ppt/slideLayouts/slideLayout221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89004010"/>
      </p:ext>
    </p:extLst>
  </p:cSld>
  <p:clrMapOvr>
    <a:masterClrMapping/>
  </p:clrMapOvr>
  <p:transition xmlns:p14="http://schemas.microsoft.com/office/powerpoint/2010/main"/>
</p:sldLayout>
</file>

<file path=ppt/slideLayouts/slideLayout221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319303148"/>
      </p:ext>
    </p:extLst>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D6A408AB-0EFF-E64D-9A9D-0ED8DADDAE6C}" type="slidenum">
              <a:rPr lang="en-US"/>
              <a:pPr>
                <a:defRPr/>
              </a:pPr>
              <a:t>‹#›</a:t>
            </a:fld>
            <a:endParaRPr lang="en-US"/>
          </a:p>
        </p:txBody>
      </p:sp>
    </p:spTree>
    <p:extLst>
      <p:ext uri="{BB962C8B-B14F-4D97-AF65-F5344CB8AC3E}">
        <p14:creationId xmlns:p14="http://schemas.microsoft.com/office/powerpoint/2010/main" val="212401538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09593582"/>
      </p:ext>
    </p:extLst>
  </p:cSld>
  <p:clrMapOvr>
    <a:masterClrMapping/>
  </p:clrMapOvr>
  <p:transition xmlns:p14="http://schemas.microsoft.com/office/powerpoint/2010/main"/>
</p:sldLayout>
</file>

<file path=ppt/slideLayouts/slideLayout2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877F992D-0499-D54E-B885-083E6A8E6F1E}" type="slidenum">
              <a:rPr lang="en-US"/>
              <a:pPr>
                <a:defRPr/>
              </a:pPr>
              <a:t>‹#›</a:t>
            </a:fld>
            <a:endParaRPr lang="en-US"/>
          </a:p>
        </p:txBody>
      </p:sp>
    </p:spTree>
    <p:extLst>
      <p:ext uri="{BB962C8B-B14F-4D97-AF65-F5344CB8AC3E}">
        <p14:creationId xmlns:p14="http://schemas.microsoft.com/office/powerpoint/2010/main" val="3382683146"/>
      </p:ext>
    </p:extLst>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2CCE1077-E806-324C-9C78-C3FB4ECAE7C8}" type="slidenum">
              <a:rPr lang="en-US"/>
              <a:pPr>
                <a:defRPr/>
              </a:pPr>
              <a:t>‹#›</a:t>
            </a:fld>
            <a:endParaRPr lang="en-US"/>
          </a:p>
        </p:txBody>
      </p:sp>
    </p:spTree>
    <p:extLst>
      <p:ext uri="{BB962C8B-B14F-4D97-AF65-F5344CB8AC3E}">
        <p14:creationId xmlns:p14="http://schemas.microsoft.com/office/powerpoint/2010/main" val="861237360"/>
      </p:ext>
    </p:extLst>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E2D3A2DE-6666-C948-93AD-65D8947952ED}" type="slidenum">
              <a:rPr lang="en-US"/>
              <a:pPr>
                <a:defRPr/>
              </a:pPr>
              <a:t>‹#›</a:t>
            </a:fld>
            <a:endParaRPr lang="en-US"/>
          </a:p>
        </p:txBody>
      </p:sp>
    </p:spTree>
    <p:extLst>
      <p:ext uri="{BB962C8B-B14F-4D97-AF65-F5344CB8AC3E}">
        <p14:creationId xmlns:p14="http://schemas.microsoft.com/office/powerpoint/2010/main" val="2497796980"/>
      </p:ext>
    </p:extLst>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3C9257B0-EE2F-444E-9090-A9D169C4D0D2}" type="slidenum">
              <a:rPr lang="en-US"/>
              <a:pPr>
                <a:defRPr/>
              </a:pPr>
              <a:t>‹#›</a:t>
            </a:fld>
            <a:endParaRPr lang="en-US"/>
          </a:p>
        </p:txBody>
      </p:sp>
    </p:spTree>
    <p:extLst>
      <p:ext uri="{BB962C8B-B14F-4D97-AF65-F5344CB8AC3E}">
        <p14:creationId xmlns:p14="http://schemas.microsoft.com/office/powerpoint/2010/main" val="1789795847"/>
      </p:ext>
    </p:extLst>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B34A7AD7-9AF1-0048-93D6-20CBC86BF876}" type="slidenum">
              <a:rPr lang="en-US"/>
              <a:pPr>
                <a:defRPr/>
              </a:pPr>
              <a:t>‹#›</a:t>
            </a:fld>
            <a:endParaRPr lang="en-US"/>
          </a:p>
        </p:txBody>
      </p:sp>
    </p:spTree>
    <p:extLst>
      <p:ext uri="{BB962C8B-B14F-4D97-AF65-F5344CB8AC3E}">
        <p14:creationId xmlns:p14="http://schemas.microsoft.com/office/powerpoint/2010/main" val="2455850695"/>
      </p:ext>
    </p:extLst>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792B8497-7E4D-A749-BDEB-CA9C2F6F239E}" type="slidenum">
              <a:rPr lang="en-US"/>
              <a:pPr>
                <a:defRPr/>
              </a:pPr>
              <a:t>‹#›</a:t>
            </a:fld>
            <a:endParaRPr lang="en-US"/>
          </a:p>
        </p:txBody>
      </p:sp>
    </p:spTree>
    <p:extLst>
      <p:ext uri="{BB962C8B-B14F-4D97-AF65-F5344CB8AC3E}">
        <p14:creationId xmlns:p14="http://schemas.microsoft.com/office/powerpoint/2010/main" val="54855784"/>
      </p:ext>
    </p:extLst>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2CC0EF70-5B26-0242-9A61-83179DEA5EC6}" type="slidenum">
              <a:rPr lang="en-US"/>
              <a:pPr>
                <a:defRPr/>
              </a:pPr>
              <a:t>‹#›</a:t>
            </a:fld>
            <a:endParaRPr lang="en-US"/>
          </a:p>
        </p:txBody>
      </p:sp>
    </p:spTree>
    <p:extLst>
      <p:ext uri="{BB962C8B-B14F-4D97-AF65-F5344CB8AC3E}">
        <p14:creationId xmlns:p14="http://schemas.microsoft.com/office/powerpoint/2010/main" val="3025500969"/>
      </p:ext>
    </p:extLst>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D0FE2D63-FCE8-A642-AB14-B79052B863EC}" type="slidenum">
              <a:rPr lang="en-US"/>
              <a:pPr>
                <a:defRPr/>
              </a:pPr>
              <a:t>‹#›</a:t>
            </a:fld>
            <a:endParaRPr lang="en-US"/>
          </a:p>
        </p:txBody>
      </p:sp>
    </p:spTree>
    <p:extLst>
      <p:ext uri="{BB962C8B-B14F-4D97-AF65-F5344CB8AC3E}">
        <p14:creationId xmlns:p14="http://schemas.microsoft.com/office/powerpoint/2010/main" val="991561676"/>
      </p:ext>
    </p:extLst>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1B1B781E-9130-B441-ACF9-F668C9887108}" type="slidenum">
              <a:rPr lang="en-US"/>
              <a:pPr>
                <a:defRPr/>
              </a:pPr>
              <a:t>‹#›</a:t>
            </a:fld>
            <a:endParaRPr lang="en-US"/>
          </a:p>
        </p:txBody>
      </p:sp>
    </p:spTree>
    <p:extLst>
      <p:ext uri="{BB962C8B-B14F-4D97-AF65-F5344CB8AC3E}">
        <p14:creationId xmlns:p14="http://schemas.microsoft.com/office/powerpoint/2010/main" val="2225447706"/>
      </p:ext>
    </p:extLst>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C55041FB-FF43-884D-998F-84E029D788A0}" type="slidenum">
              <a:rPr lang="en-US"/>
              <a:pPr>
                <a:defRPr/>
              </a:pPr>
              <a:t>‹#›</a:t>
            </a:fld>
            <a:endParaRPr lang="en-US"/>
          </a:p>
        </p:txBody>
      </p:sp>
    </p:spTree>
    <p:extLst>
      <p:ext uri="{BB962C8B-B14F-4D97-AF65-F5344CB8AC3E}">
        <p14:creationId xmlns:p14="http://schemas.microsoft.com/office/powerpoint/2010/main" val="13309672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099420"/>
      </p:ext>
    </p:extLst>
  </p:cSld>
  <p:clrMapOvr>
    <a:masterClrMapping/>
  </p:clrMapOvr>
  <p:transition xmlns:p14="http://schemas.microsoft.com/office/powerpoint/2010/main"/>
</p:sldLayout>
</file>

<file path=ppt/slideLayouts/slideLayout22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383441818"/>
      </p:ext>
    </p:extLst>
  </p:cSld>
  <p:clrMapOvr>
    <a:masterClrMapping/>
  </p:clrMapOvr>
  <p:transition xmlns:p14="http://schemas.microsoft.com/office/powerpoint/2010/main"/>
</p:sldLayout>
</file>

<file path=ppt/slideLayouts/slideLayout2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40546103"/>
      </p:ext>
    </p:extLst>
  </p:cSld>
  <p:clrMapOvr>
    <a:masterClrMapping/>
  </p:clrMapOvr>
  <p:transition xmlns:p14="http://schemas.microsoft.com/office/powerpoint/2010/main"/>
</p:sldLayout>
</file>

<file path=ppt/slideLayouts/slideLayout2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3199719383"/>
      </p:ext>
    </p:extLst>
  </p:cSld>
  <p:clrMapOvr>
    <a:masterClrMapping/>
  </p:clrMapOvr>
  <p:transition xmlns:p14="http://schemas.microsoft.com/office/powerpoint/2010/main"/>
</p:sldLayout>
</file>

<file path=ppt/slideLayouts/slideLayout2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59090011"/>
      </p:ext>
    </p:extLst>
  </p:cSld>
  <p:clrMapOvr>
    <a:masterClrMapping/>
  </p:clrMapOvr>
  <p:transition xmlns:p14="http://schemas.microsoft.com/office/powerpoint/2010/main"/>
</p:sldLayout>
</file>

<file path=ppt/slideLayouts/slideLayout2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24794408"/>
      </p:ext>
    </p:extLst>
  </p:cSld>
  <p:clrMapOvr>
    <a:masterClrMapping/>
  </p:clrMapOvr>
  <p:transition xmlns:p14="http://schemas.microsoft.com/office/powerpoint/2010/main"/>
</p:sldLayout>
</file>

<file path=ppt/slideLayouts/slideLayout2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81409323"/>
      </p:ext>
    </p:extLst>
  </p:cSld>
  <p:clrMapOvr>
    <a:masterClrMapping/>
  </p:clrMapOvr>
  <p:transition xmlns:p14="http://schemas.microsoft.com/office/powerpoint/2010/main"/>
</p:sldLayout>
</file>

<file path=ppt/slideLayouts/slideLayout2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5282384"/>
      </p:ext>
    </p:extLst>
  </p:cSld>
  <p:clrMapOvr>
    <a:masterClrMapping/>
  </p:clrMapOvr>
  <p:transition xmlns:p14="http://schemas.microsoft.com/office/powerpoint/2010/main"/>
</p:sldLayout>
</file>

<file path=ppt/slideLayouts/slideLayout2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623029760"/>
      </p:ext>
    </p:extLst>
  </p:cSld>
  <p:clrMapOvr>
    <a:masterClrMapping/>
  </p:clrMapOvr>
  <p:transition xmlns:p14="http://schemas.microsoft.com/office/powerpoint/2010/main"/>
</p:sldLayout>
</file>

<file path=ppt/slideLayouts/slideLayout2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75647507"/>
      </p:ext>
    </p:extLst>
  </p:cSld>
  <p:clrMapOvr>
    <a:masterClrMapping/>
  </p:clrMapOvr>
  <p:transition xmlns:p14="http://schemas.microsoft.com/office/powerpoint/2010/main"/>
</p:sldLayout>
</file>

<file path=ppt/slideLayouts/slideLayout2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11277408"/>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3565361839"/>
      </p:ext>
    </p:extLst>
  </p:cSld>
  <p:clrMapOvr>
    <a:masterClrMapping/>
  </p:clrMapOvr>
</p:sldLayout>
</file>

<file path=ppt/slideLayouts/slideLayout2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3503909"/>
      </p:ext>
    </p:extLst>
  </p:cSld>
  <p:clrMapOvr>
    <a:masterClrMapping/>
  </p:clrMapOvr>
  <p:transition xmlns:p14="http://schemas.microsoft.com/office/powerpoint/2010/main"/>
</p:sldLayout>
</file>

<file path=ppt/slideLayouts/slideLayout22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3321743"/>
      </p:ext>
    </p:extLst>
  </p:cSld>
  <p:clrMapOvr>
    <a:masterClrMapping/>
  </p:clrMapOvr>
  <p:transition xmlns:p14="http://schemas.microsoft.com/office/powerpoint/2010/main"/>
  <p:hf hdr="0" ftr="0" dt="0"/>
</p:sldLayout>
</file>

<file path=ppt/slideLayouts/slideLayout224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40406908"/>
      </p:ext>
    </p:extLst>
  </p:cSld>
  <p:clrMapOvr>
    <a:masterClrMapping/>
  </p:clrMapOvr>
  <p:hf hdr="0" ftr="0" dt="0"/>
</p:sldLayout>
</file>

<file path=ppt/slideLayouts/slideLayout22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528970100"/>
      </p:ext>
    </p:extLst>
  </p:cSld>
  <p:clrMapOvr>
    <a:masterClrMapping/>
  </p:clrMapOvr>
  <p:transition xmlns:p14="http://schemas.microsoft.com/office/powerpoint/2010/main"/>
</p:sldLayout>
</file>

<file path=ppt/slideLayouts/slideLayout2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99407798"/>
      </p:ext>
    </p:extLst>
  </p:cSld>
  <p:clrMapOvr>
    <a:masterClrMapping/>
  </p:clrMapOvr>
  <p:transition xmlns:p14="http://schemas.microsoft.com/office/powerpoint/2010/main"/>
</p:sldLayout>
</file>

<file path=ppt/slideLayouts/slideLayout2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292608020"/>
      </p:ext>
    </p:extLst>
  </p:cSld>
  <p:clrMapOvr>
    <a:masterClrMapping/>
  </p:clrMapOvr>
  <p:transition xmlns:p14="http://schemas.microsoft.com/office/powerpoint/2010/main"/>
</p:sldLayout>
</file>

<file path=ppt/slideLayouts/slideLayout2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76281103"/>
      </p:ext>
    </p:extLst>
  </p:cSld>
  <p:clrMapOvr>
    <a:masterClrMapping/>
  </p:clrMapOvr>
  <p:transition xmlns:p14="http://schemas.microsoft.com/office/powerpoint/2010/main"/>
</p:sldLayout>
</file>

<file path=ppt/slideLayouts/slideLayout2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14278416"/>
      </p:ext>
    </p:extLst>
  </p:cSld>
  <p:clrMapOvr>
    <a:masterClrMapping/>
  </p:clrMapOvr>
  <p:transition xmlns:p14="http://schemas.microsoft.com/office/powerpoint/2010/main"/>
</p:sldLayout>
</file>

<file path=ppt/slideLayouts/slideLayout2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48379199"/>
      </p:ext>
    </p:extLst>
  </p:cSld>
  <p:clrMapOvr>
    <a:masterClrMapping/>
  </p:clrMapOvr>
  <p:transition xmlns:p14="http://schemas.microsoft.com/office/powerpoint/2010/main"/>
</p:sldLayout>
</file>

<file path=ppt/slideLayouts/slideLayout2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0319189"/>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16"/>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nvPr>
        </p:nvSpPr>
        <p:spPr>
          <a:xfrm>
            <a:off x="457200" y="6245225"/>
            <a:ext cx="2133600" cy="476250"/>
          </a:xfrm>
          <a:prstGeom prst="rect">
            <a:avLst/>
          </a:prstGeom>
        </p:spPr>
        <p:txBody>
          <a:bodyPr lIns="91354" tIns="45678" rIns="91354" bIns="45678"/>
          <a:lstStyle>
            <a:lvl1pPr defTabSz="913696">
              <a:defRPr sz="1200" b="1">
                <a:solidFill>
                  <a:srgbClr val="000000"/>
                </a:solidFill>
                <a:latin typeface="Arial" charset="0"/>
              </a:defRPr>
            </a:lvl1pPr>
          </a:lstStyle>
          <a:p>
            <a:pPr>
              <a:defRPr/>
            </a:pPr>
            <a:endParaRPr lang="en-US" altLang="zh-CN"/>
          </a:p>
        </p:txBody>
      </p:sp>
      <p:sp>
        <p:nvSpPr>
          <p:cNvPr id="7" name="Footer Placeholder 6"/>
          <p:cNvSpPr>
            <a:spLocks noGrp="1"/>
          </p:cNvSpPr>
          <p:nvPr>
            <p:ph type="ftr" sz="quarter" idx="11"/>
          </p:nvPr>
        </p:nvSpPr>
        <p:spPr>
          <a:xfrm>
            <a:off x="3124200" y="6245225"/>
            <a:ext cx="2895600" cy="476250"/>
          </a:xfrm>
          <a:prstGeom prst="rect">
            <a:avLst/>
          </a:prstGeom>
        </p:spPr>
        <p:txBody>
          <a:bodyPr lIns="91354" tIns="45678" rIns="91354" bIns="45678"/>
          <a:lstStyle>
            <a:lvl1pPr defTabSz="913696">
              <a:defRPr sz="1200" b="1">
                <a:solidFill>
                  <a:srgbClr val="000000"/>
                </a:solidFill>
                <a:latin typeface="Arial" charset="0"/>
              </a:defRPr>
            </a:lvl1pPr>
          </a:lstStyle>
          <a:p>
            <a:pPr>
              <a:defRPr/>
            </a:pPr>
            <a:endParaRPr lang="en-US" altLang="zh-CN"/>
          </a:p>
        </p:txBody>
      </p:sp>
      <p:sp>
        <p:nvSpPr>
          <p:cNvPr id="8" name="Slide Number Placeholder 7"/>
          <p:cNvSpPr>
            <a:spLocks noGrp="1"/>
          </p:cNvSpPr>
          <p:nvPr>
            <p:ph type="sldNum" sz="quarter" idx="12"/>
          </p:nvPr>
        </p:nvSpPr>
        <p:spPr>
          <a:xfrm>
            <a:off x="6553200" y="6245225"/>
            <a:ext cx="2133600" cy="476250"/>
          </a:xfrm>
          <a:prstGeom prst="rect">
            <a:avLst/>
          </a:prstGeom>
        </p:spPr>
        <p:txBody>
          <a:bodyPr lIns="91369" tIns="45685" rIns="91369" bIns="45685"/>
          <a:lstStyle>
            <a:lvl1pPr defTabSz="913696">
              <a:defRPr sz="1200" b="1">
                <a:solidFill>
                  <a:srgbClr val="000000"/>
                </a:solidFill>
                <a:latin typeface="Arial" charset="0"/>
              </a:defRPr>
            </a:lvl1pPr>
          </a:lstStyle>
          <a:p>
            <a:pPr>
              <a:defRPr/>
            </a:pPr>
            <a:fld id="{8CDC065E-5C10-5D45-B645-922F42CE6E0D}" type="slidenum">
              <a:rPr lang="en-US" altLang="zh-CN"/>
              <a:pPr>
                <a:defRPr/>
              </a:pPr>
              <a:t>‹#›</a:t>
            </a:fld>
            <a:endParaRPr lang="en-US" altLang="zh-CN"/>
          </a:p>
        </p:txBody>
      </p:sp>
    </p:spTree>
    <p:extLst>
      <p:ext uri="{BB962C8B-B14F-4D97-AF65-F5344CB8AC3E}">
        <p14:creationId xmlns:p14="http://schemas.microsoft.com/office/powerpoint/2010/main" val="3654412843"/>
      </p:ext>
    </p:extLst>
  </p:cSld>
  <p:clrMapOvr>
    <a:masterClrMapping/>
  </p:clrMapOvr>
</p:sldLayout>
</file>

<file path=ppt/slideLayouts/slideLayout2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536255260"/>
      </p:ext>
    </p:extLst>
  </p:cSld>
  <p:clrMapOvr>
    <a:masterClrMapping/>
  </p:clrMapOvr>
  <p:transition xmlns:p14="http://schemas.microsoft.com/office/powerpoint/2010/main"/>
</p:sldLayout>
</file>

<file path=ppt/slideLayouts/slideLayout2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385274891"/>
      </p:ext>
    </p:extLst>
  </p:cSld>
  <p:clrMapOvr>
    <a:masterClrMapping/>
  </p:clrMapOvr>
  <p:transition xmlns:p14="http://schemas.microsoft.com/office/powerpoint/2010/main"/>
</p:sldLayout>
</file>

<file path=ppt/slideLayouts/slideLayout2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33781963"/>
      </p:ext>
    </p:extLst>
  </p:cSld>
  <p:clrMapOvr>
    <a:masterClrMapping/>
  </p:clrMapOvr>
  <p:transition xmlns:p14="http://schemas.microsoft.com/office/powerpoint/2010/main"/>
</p:sldLayout>
</file>

<file path=ppt/slideLayouts/slideLayout2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86687645"/>
      </p:ext>
    </p:extLst>
  </p:cSld>
  <p:clrMapOvr>
    <a:masterClrMapping/>
  </p:clrMapOvr>
  <p:transition xmlns:p14="http://schemas.microsoft.com/office/powerpoint/2010/main"/>
</p:sldLayout>
</file>

<file path=ppt/slideLayouts/slideLayout225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65993802"/>
      </p:ext>
    </p:extLst>
  </p:cSld>
  <p:clrMapOvr>
    <a:masterClrMapping/>
  </p:clrMapOvr>
  <p:transition xmlns:p14="http://schemas.microsoft.com/office/powerpoint/2010/main"/>
</p:sldLayout>
</file>

<file path=ppt/slideLayouts/slideLayout225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817798893"/>
      </p:ext>
    </p:extLst>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4" name="Rectangle 3"/>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1E5365CC-F323-2D4C-ABD9-8E80DCC1205E}"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5518571"/>
      </p:ext>
    </p:extLst>
  </p:cSld>
  <p:clrMapOvr>
    <a:masterClrMapping/>
  </p:clrMapOvr>
  <p:transition xmlns:p14="http://schemas.microsoft.com/office/powerpoint/2010/main"/>
</p:sldLayout>
</file>

<file path=ppt/slideLayouts/slideLayout2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3" name="Rectangle 2"/>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A547717-F6A2-D642-BAB6-A839BC8F0903}"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Tree>
    <p:extLst>
      <p:ext uri="{BB962C8B-B14F-4D97-AF65-F5344CB8AC3E}">
        <p14:creationId xmlns:p14="http://schemas.microsoft.com/office/powerpoint/2010/main" val="1441188996"/>
      </p:ext>
    </p:extLst>
  </p:cSld>
  <p:clrMapOvr>
    <a:masterClrMapping/>
  </p:clrMapOvr>
  <p:transition xmlns:p14="http://schemas.microsoft.com/office/powerpoint/2010/main"/>
</p:sldLayout>
</file>

<file path=ppt/slideLayouts/slideLayout2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700BD10D-B215-B145-9ED6-37388CD59ACC}" type="slidenum">
              <a:rPr lang="en-US"/>
              <a:pPr>
                <a:defRPr/>
              </a:pPr>
              <a:t>‹#›</a:t>
            </a:fld>
            <a:endParaRPr lang="en-US"/>
          </a:p>
        </p:txBody>
      </p:sp>
    </p:spTree>
    <p:extLst>
      <p:ext uri="{BB962C8B-B14F-4D97-AF65-F5344CB8AC3E}">
        <p14:creationId xmlns:p14="http://schemas.microsoft.com/office/powerpoint/2010/main" val="4001941703"/>
      </p:ext>
    </p:extLst>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11D9BC71-40B1-F24F-BE2A-279589AC0020}" type="slidenum">
              <a:rPr lang="en-US"/>
              <a:pPr>
                <a:defRPr/>
              </a:pPr>
              <a:t>‹#›</a:t>
            </a:fld>
            <a:endParaRPr lang="en-US"/>
          </a:p>
        </p:txBody>
      </p:sp>
    </p:spTree>
    <p:extLst>
      <p:ext uri="{BB962C8B-B14F-4D97-AF65-F5344CB8AC3E}">
        <p14:creationId xmlns:p14="http://schemas.microsoft.com/office/powerpoint/2010/main" val="322821604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16"/>
            <a:ext cx="8229600" cy="4525963"/>
          </a:xfrm>
        </p:spPr>
        <p:txBody>
          <a:bodyPr/>
          <a:lstStyle/>
          <a:p>
            <a:pPr lvl="0"/>
            <a:endParaRPr lang="en-US" noProof="0"/>
          </a:p>
        </p:txBody>
      </p:sp>
      <p:sp>
        <p:nvSpPr>
          <p:cNvPr id="4" name="Date Placeholder 3"/>
          <p:cNvSpPr>
            <a:spLocks noGrp="1"/>
          </p:cNvSpPr>
          <p:nvPr>
            <p:ph type="dt" sz="half" idx="10"/>
          </p:nvPr>
        </p:nvSpPr>
        <p:spPr>
          <a:xfrm>
            <a:off x="457200" y="6245225"/>
            <a:ext cx="2133600" cy="476250"/>
          </a:xfrm>
          <a:prstGeom prst="rect">
            <a:avLst/>
          </a:prstGeom>
        </p:spPr>
        <p:txBody>
          <a:bodyPr lIns="91354" tIns="45678" rIns="91354" bIns="45678"/>
          <a:lstStyle>
            <a:lvl1pPr defTabSz="913696">
              <a:defRPr sz="1200" b="1">
                <a:solidFill>
                  <a:srgbClr val="000000"/>
                </a:solidFill>
                <a:latin typeface="Arial" charset="0"/>
              </a:defRPr>
            </a:lvl1pPr>
          </a:lstStyle>
          <a:p>
            <a:pPr>
              <a:defRPr/>
            </a:pPr>
            <a:endParaRPr lang="en-US" altLang="zh-CN"/>
          </a:p>
        </p:txBody>
      </p:sp>
      <p:sp>
        <p:nvSpPr>
          <p:cNvPr id="5" name="Footer Placeholder 4"/>
          <p:cNvSpPr>
            <a:spLocks noGrp="1"/>
          </p:cNvSpPr>
          <p:nvPr>
            <p:ph type="ftr" sz="quarter" idx="11"/>
          </p:nvPr>
        </p:nvSpPr>
        <p:spPr>
          <a:xfrm>
            <a:off x="3124200" y="6245225"/>
            <a:ext cx="2895600" cy="476250"/>
          </a:xfrm>
          <a:prstGeom prst="rect">
            <a:avLst/>
          </a:prstGeom>
        </p:spPr>
        <p:txBody>
          <a:bodyPr lIns="91354" tIns="45678" rIns="91354" bIns="45678"/>
          <a:lstStyle>
            <a:lvl1pPr defTabSz="913696">
              <a:defRPr sz="1200" b="1">
                <a:solidFill>
                  <a:srgbClr val="000000"/>
                </a:solidFill>
                <a:latin typeface="Arial" charset="0"/>
              </a:defRPr>
            </a:lvl1pPr>
          </a:lstStyle>
          <a:p>
            <a:pPr>
              <a:defRPr/>
            </a:pPr>
            <a:endParaRPr lang="en-US" altLang="zh-CN"/>
          </a:p>
        </p:txBody>
      </p:sp>
      <p:sp>
        <p:nvSpPr>
          <p:cNvPr id="6" name="Slide Number Placeholder 5"/>
          <p:cNvSpPr>
            <a:spLocks noGrp="1"/>
          </p:cNvSpPr>
          <p:nvPr>
            <p:ph type="sldNum" sz="quarter" idx="12"/>
          </p:nvPr>
        </p:nvSpPr>
        <p:spPr>
          <a:xfrm>
            <a:off x="6553200" y="6245225"/>
            <a:ext cx="2133600" cy="476250"/>
          </a:xfrm>
          <a:prstGeom prst="rect">
            <a:avLst/>
          </a:prstGeom>
        </p:spPr>
        <p:txBody>
          <a:bodyPr lIns="91369" tIns="45685" rIns="91369" bIns="45685"/>
          <a:lstStyle>
            <a:lvl1pPr defTabSz="913696">
              <a:defRPr sz="1200" b="1">
                <a:solidFill>
                  <a:srgbClr val="000000"/>
                </a:solidFill>
                <a:latin typeface="Arial" charset="0"/>
              </a:defRPr>
            </a:lvl1pPr>
          </a:lstStyle>
          <a:p>
            <a:pPr>
              <a:defRPr/>
            </a:pPr>
            <a:fld id="{5EB09AA1-63C9-564C-A8DC-2147A805C6B6}" type="slidenum">
              <a:rPr lang="en-US" altLang="zh-CN"/>
              <a:pPr>
                <a:defRPr/>
              </a:pPr>
              <a:t>‹#›</a:t>
            </a:fld>
            <a:endParaRPr lang="en-US" altLang="zh-CN"/>
          </a:p>
        </p:txBody>
      </p:sp>
    </p:spTree>
    <p:extLst>
      <p:ext uri="{BB962C8B-B14F-4D97-AF65-F5344CB8AC3E}">
        <p14:creationId xmlns:p14="http://schemas.microsoft.com/office/powerpoint/2010/main" val="2823756075"/>
      </p:ext>
    </p:extLst>
  </p:cSld>
  <p:clrMapOvr>
    <a:masterClrMapping/>
  </p:clrMapOvr>
</p:sldLayout>
</file>

<file path=ppt/slideLayouts/slideLayout2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E139BE00-E476-8646-8E15-B12DB4AAD206}" type="slidenum">
              <a:rPr lang="en-US"/>
              <a:pPr>
                <a:defRPr/>
              </a:pPr>
              <a:t>‹#›</a:t>
            </a:fld>
            <a:endParaRPr lang="en-US"/>
          </a:p>
        </p:txBody>
      </p:sp>
    </p:spTree>
    <p:extLst>
      <p:ext uri="{BB962C8B-B14F-4D97-AF65-F5344CB8AC3E}">
        <p14:creationId xmlns:p14="http://schemas.microsoft.com/office/powerpoint/2010/main" val="1724138699"/>
      </p:ext>
    </p:extLst>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82BCDAFA-1D12-EC4D-8A8A-EA75CC211B50}" type="slidenum">
              <a:rPr lang="en-US"/>
              <a:pPr>
                <a:defRPr/>
              </a:pPr>
              <a:t>‹#›</a:t>
            </a:fld>
            <a:endParaRPr lang="en-US"/>
          </a:p>
        </p:txBody>
      </p:sp>
    </p:spTree>
    <p:extLst>
      <p:ext uri="{BB962C8B-B14F-4D97-AF65-F5344CB8AC3E}">
        <p14:creationId xmlns:p14="http://schemas.microsoft.com/office/powerpoint/2010/main" val="1040432031"/>
      </p:ext>
    </p:extLst>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custDataLst>
              <p:tags r:id="rId2"/>
            </p:custDataLst>
          </p:nvPr>
        </p:nvSpPr>
        <p:spPr>
          <a:ln/>
        </p:spPr>
        <p:txBody>
          <a:bodyPr/>
          <a:lstStyle>
            <a:lvl1pPr>
              <a:defRPr/>
            </a:lvl1pPr>
          </a:lstStyle>
          <a:p>
            <a:pPr>
              <a:defRPr/>
            </a:pPr>
            <a:fld id="{0C81F398-E2EA-9F49-88A8-15267FD6880E}" type="slidenum">
              <a:rPr lang="en-US"/>
              <a:pPr>
                <a:defRPr/>
              </a:pPr>
              <a:t>‹#›</a:t>
            </a:fld>
            <a:endParaRPr lang="en-US"/>
          </a:p>
        </p:txBody>
      </p:sp>
    </p:spTree>
    <p:extLst>
      <p:ext uri="{BB962C8B-B14F-4D97-AF65-F5344CB8AC3E}">
        <p14:creationId xmlns:p14="http://schemas.microsoft.com/office/powerpoint/2010/main" val="457652547"/>
      </p:ext>
    </p:extLst>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custDataLst>
              <p:tags r:id="rId2"/>
            </p:custDataLst>
          </p:nvPr>
        </p:nvSpPr>
        <p:spPr>
          <a:ln/>
        </p:spPr>
        <p:txBody>
          <a:bodyPr/>
          <a:lstStyle>
            <a:lvl1pPr>
              <a:defRPr/>
            </a:lvl1pPr>
          </a:lstStyle>
          <a:p>
            <a:pPr>
              <a:defRPr/>
            </a:pPr>
            <a:fld id="{059308DE-2732-D64A-8B45-5FB400BFB0AD}" type="slidenum">
              <a:rPr lang="en-US"/>
              <a:pPr>
                <a:defRPr/>
              </a:pPr>
              <a:t>‹#›</a:t>
            </a:fld>
            <a:endParaRPr lang="en-US"/>
          </a:p>
        </p:txBody>
      </p:sp>
    </p:spTree>
    <p:extLst>
      <p:ext uri="{BB962C8B-B14F-4D97-AF65-F5344CB8AC3E}">
        <p14:creationId xmlns:p14="http://schemas.microsoft.com/office/powerpoint/2010/main" val="646808955"/>
      </p:ext>
    </p:extLst>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custDataLst>
              <p:tags r:id="rId2"/>
            </p:custDataLst>
          </p:nvPr>
        </p:nvSpPr>
        <p:spPr>
          <a:ln/>
        </p:spPr>
        <p:txBody>
          <a:bodyPr/>
          <a:lstStyle>
            <a:lvl1pPr>
              <a:defRPr/>
            </a:lvl1pPr>
          </a:lstStyle>
          <a:p>
            <a:pPr>
              <a:defRPr/>
            </a:pPr>
            <a:fld id="{7E66F17F-A2CD-464A-982E-A37510CAB4A9}" type="slidenum">
              <a:rPr lang="en-US"/>
              <a:pPr>
                <a:defRPr/>
              </a:pPr>
              <a:t>‹#›</a:t>
            </a:fld>
            <a:endParaRPr lang="en-US"/>
          </a:p>
        </p:txBody>
      </p:sp>
    </p:spTree>
    <p:extLst>
      <p:ext uri="{BB962C8B-B14F-4D97-AF65-F5344CB8AC3E}">
        <p14:creationId xmlns:p14="http://schemas.microsoft.com/office/powerpoint/2010/main" val="994129376"/>
      </p:ext>
    </p:extLst>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1BA8A527-8CE7-264E-B709-8A81AFD75148}" type="slidenum">
              <a:rPr lang="en-US"/>
              <a:pPr>
                <a:defRPr/>
              </a:pPr>
              <a:t>‹#›</a:t>
            </a:fld>
            <a:endParaRPr lang="en-US"/>
          </a:p>
        </p:txBody>
      </p:sp>
    </p:spTree>
    <p:extLst>
      <p:ext uri="{BB962C8B-B14F-4D97-AF65-F5344CB8AC3E}">
        <p14:creationId xmlns:p14="http://schemas.microsoft.com/office/powerpoint/2010/main" val="1109171575"/>
      </p:ext>
    </p:extLst>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C4942597-6BF2-7441-95A2-AF74F0483D29}" type="slidenum">
              <a:rPr lang="en-US"/>
              <a:pPr>
                <a:defRPr/>
              </a:pPr>
              <a:t>‹#›</a:t>
            </a:fld>
            <a:endParaRPr lang="en-US"/>
          </a:p>
        </p:txBody>
      </p:sp>
    </p:spTree>
    <p:extLst>
      <p:ext uri="{BB962C8B-B14F-4D97-AF65-F5344CB8AC3E}">
        <p14:creationId xmlns:p14="http://schemas.microsoft.com/office/powerpoint/2010/main" val="2662402739"/>
      </p:ext>
    </p:extLst>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A42B971B-C4C6-8543-86BE-CC0EFB3CF337}" type="slidenum">
              <a:rPr lang="en-US"/>
              <a:pPr>
                <a:defRPr/>
              </a:pPr>
              <a:t>‹#›</a:t>
            </a:fld>
            <a:endParaRPr lang="en-US"/>
          </a:p>
        </p:txBody>
      </p:sp>
    </p:spTree>
    <p:extLst>
      <p:ext uri="{BB962C8B-B14F-4D97-AF65-F5344CB8AC3E}">
        <p14:creationId xmlns:p14="http://schemas.microsoft.com/office/powerpoint/2010/main" val="3473175295"/>
      </p:ext>
    </p:extLst>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604996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604996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FC00E09B-6213-C04A-8015-EFA29E6388EE}" type="slidenum">
              <a:rPr lang="en-US"/>
              <a:pPr>
                <a:defRPr/>
              </a:pPr>
              <a:t>‹#›</a:t>
            </a:fld>
            <a:endParaRPr lang="en-US"/>
          </a:p>
        </p:txBody>
      </p:sp>
    </p:spTree>
    <p:extLst>
      <p:ext uri="{BB962C8B-B14F-4D97-AF65-F5344CB8AC3E}">
        <p14:creationId xmlns:p14="http://schemas.microsoft.com/office/powerpoint/2010/main" val="3420964392"/>
      </p:ext>
    </p:extLst>
  </p:cSld>
  <p:clrMapOvr>
    <a:masterClrMapping/>
  </p:clrMapOvr>
</p:sldLayout>
</file>

<file path=ppt/slideLayouts/slideLayout22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McK Title Elements"/>
          <p:cNvGrpSpPr>
            <a:grpSpLocks/>
          </p:cNvGrpSpPr>
          <p:nvPr>
            <p:custDataLst>
              <p:tags r:id="rId1"/>
            </p:custDataLst>
          </p:nvPr>
        </p:nvGrpSpPr>
        <p:grpSpPr bwMode="auto">
          <a:xfrm>
            <a:off x="2693988" y="2182813"/>
            <a:ext cx="5129212" cy="4602162"/>
            <a:chOff x="1663" y="1348"/>
            <a:chExt cx="3167" cy="2841"/>
          </a:xfrm>
        </p:grpSpPr>
        <p:sp>
          <p:nvSpPr>
            <p:cNvPr id="5" name="McK Confidential" hidden="1"/>
            <p:cNvSpPr txBox="1">
              <a:spLocks noChangeArrowheads="1"/>
            </p:cNvSpPr>
            <p:nvPr userDrawn="1"/>
          </p:nvSpPr>
          <p:spPr bwMode="auto">
            <a:xfrm>
              <a:off x="1663" y="1348"/>
              <a:ext cx="936"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CONFIDENTIAL</a:t>
              </a:r>
            </a:p>
          </p:txBody>
        </p:sp>
        <p:sp>
          <p:nvSpPr>
            <p:cNvPr id="6" name="McK Document" hidden="1"/>
            <p:cNvSpPr txBox="1">
              <a:spLocks noChangeArrowheads="1"/>
            </p:cNvSpPr>
            <p:nvPr userDrawn="1"/>
          </p:nvSpPr>
          <p:spPr bwMode="auto">
            <a:xfrm>
              <a:off x="1663" y="3042"/>
              <a:ext cx="3167" cy="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Document</a:t>
              </a:r>
            </a:p>
          </p:txBody>
        </p:sp>
        <p:sp>
          <p:nvSpPr>
            <p:cNvPr id="7" name="McK Date" hidden="1"/>
            <p:cNvSpPr txBox="1">
              <a:spLocks noChangeArrowheads="1"/>
            </p:cNvSpPr>
            <p:nvPr userDrawn="1"/>
          </p:nvSpPr>
          <p:spPr bwMode="auto">
            <a:xfrm>
              <a:off x="1663" y="3216"/>
              <a:ext cx="3167"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Date</a:t>
              </a:r>
            </a:p>
          </p:txBody>
        </p:sp>
        <p:sp>
          <p:nvSpPr>
            <p:cNvPr id="8" name="McK Disclaimer" hidden="1"/>
            <p:cNvSpPr>
              <a:spLocks noChangeArrowheads="1"/>
            </p:cNvSpPr>
            <p:nvPr userDrawn="1">
              <p:custDataLst>
                <p:tags r:id="rId3"/>
              </p:custDataLst>
            </p:nvPr>
          </p:nvSpPr>
          <p:spPr bwMode="auto">
            <a:xfrm>
              <a:off x="1663" y="3759"/>
              <a:ext cx="2391" cy="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p>
              <a:pPr defTabSz="820607" eaLnBrk="0" hangingPunct="0">
                <a:defRPr/>
              </a:pPr>
              <a:r>
                <a:rPr lang="en-US" sz="900" b="0">
                  <a:solidFill>
                    <a:srgbClr val="000000"/>
                  </a:solidFill>
                  <a:cs typeface="+mn-cs"/>
                </a:rPr>
                <a:t>This report is solely for the use of client personnel.  No part of it may be circulated, quoted, or reproduced for distribution outside the client organization without prior written approval from McKinsey &amp; Company, Inc. This material was used by McKinsey &amp; Company, Inc., during an oral presentation; it is not a complete record of the discussion.</a:t>
              </a:r>
            </a:p>
          </p:txBody>
        </p:sp>
      </p:grpSp>
      <p:sp>
        <p:nvSpPr>
          <p:cNvPr id="5085192" name="Rectangle 8"/>
          <p:cNvSpPr>
            <a:spLocks noGrp="1" noChangeArrowheads="1"/>
          </p:cNvSpPr>
          <p:nvPr>
            <p:ph type="ctrTitle"/>
          </p:nvPr>
        </p:nvSpPr>
        <p:spPr>
          <a:xfrm>
            <a:off x="2693988" y="2757489"/>
            <a:ext cx="5129212" cy="369332"/>
          </a:xfrm>
        </p:spPr>
        <p:txBody>
          <a:bodyPr/>
          <a:lstStyle>
            <a:lvl1pPr>
              <a:defRPr sz="2400" b="0"/>
            </a:lvl1pPr>
          </a:lstStyle>
          <a:p>
            <a:pPr lvl="0"/>
            <a:r>
              <a:rPr lang="en-US" noProof="0" smtClean="0"/>
              <a:t>Click to edit Master title style</a:t>
            </a:r>
          </a:p>
        </p:txBody>
      </p:sp>
      <p:sp>
        <p:nvSpPr>
          <p:cNvPr id="5085193" name="Rectangle 9"/>
          <p:cNvSpPr>
            <a:spLocks noGrp="1" noChangeArrowheads="1"/>
          </p:cNvSpPr>
          <p:nvPr>
            <p:ph type="subTitle" idx="1"/>
          </p:nvPr>
        </p:nvSpPr>
        <p:spPr>
          <a:xfrm>
            <a:off x="2693988" y="3962400"/>
            <a:ext cx="5129212" cy="215444"/>
          </a:xfrm>
        </p:spPr>
        <p:txBody>
          <a:bodyPr/>
          <a:lstStyle>
            <a:lvl1pPr>
              <a:defRPr sz="1400"/>
            </a:lvl1pPr>
          </a:lstStyle>
          <a:p>
            <a:pPr lvl="0"/>
            <a:r>
              <a:rPr lang="en-US" noProof="0" smtClean="0"/>
              <a:t>Click to edit Master subtitle style</a:t>
            </a:r>
          </a:p>
        </p:txBody>
      </p:sp>
      <p:sp>
        <p:nvSpPr>
          <p:cNvPr id="9" name="doc id"/>
          <p:cNvSpPr>
            <a:spLocks noGrp="1" noChangeArrowheads="1"/>
          </p:cNvSpPr>
          <p:nvPr>
            <p:ph type="ftr" sz="quarter" idx="10"/>
            <p:custDataLst>
              <p:tags r:id="rId2"/>
            </p:custDataLst>
          </p:nvPr>
        </p:nvSpPr>
        <p:spPr bwMode="auto">
          <a:xfrm>
            <a:off x="8915400" y="36513"/>
            <a:ext cx="0" cy="123825"/>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none" lIns="0" tIns="0" rIns="0" bIns="0" numCol="1" anchor="t" anchorCtr="0" compatLnSpc="1">
            <a:prstTxWarp prst="textNoShape">
              <a:avLst/>
            </a:prstTxWarp>
            <a:spAutoFit/>
          </a:bodyPr>
          <a:lstStyle>
            <a:lvl1pPr algn="r" defTabSz="912667">
              <a:defRPr sz="800" b="0">
                <a:solidFill>
                  <a:srgbClr val="000000"/>
                </a:solidFill>
                <a:cs typeface="+mn-cs"/>
              </a:defRPr>
            </a:lvl1pPr>
          </a:lstStyle>
          <a:p>
            <a:pPr>
              <a:defRPr/>
            </a:pPr>
            <a:endParaRPr lang="de-DE"/>
          </a:p>
        </p:txBody>
      </p:sp>
    </p:spTree>
    <p:extLst>
      <p:ext uri="{BB962C8B-B14F-4D97-AF65-F5344CB8AC3E}">
        <p14:creationId xmlns:p14="http://schemas.microsoft.com/office/powerpoint/2010/main" val="424774264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743491334"/>
      </p:ext>
    </p:extLst>
  </p:cSld>
  <p:clrMapOvr>
    <a:masterClrMapping/>
  </p:clrMapOvr>
  <p:transition xmlns:p14="http://schemas.microsoft.com/office/powerpoint/2010/main"/>
</p:sldLayout>
</file>

<file path=ppt/slideLayouts/slideLayout2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F30248DB-7F05-5B48-AB1B-8CABF7BF33A5}" type="slidenum">
              <a:rPr lang="en-US"/>
              <a:pPr>
                <a:defRPr/>
              </a:pPr>
              <a:t>‹#›</a:t>
            </a:fld>
            <a:endParaRPr lang="en-US"/>
          </a:p>
        </p:txBody>
      </p:sp>
    </p:spTree>
    <p:extLst>
      <p:ext uri="{BB962C8B-B14F-4D97-AF65-F5344CB8AC3E}">
        <p14:creationId xmlns:p14="http://schemas.microsoft.com/office/powerpoint/2010/main" val="2700844367"/>
      </p:ext>
    </p:extLst>
  </p:cSld>
  <p:clrMapOvr>
    <a:masterClrMapping/>
  </p:clrMapOvr>
</p:sldLayout>
</file>

<file path=ppt/slideLayouts/slideLayout2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231106"/>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4099124"/>
            <a:ext cx="7772400" cy="30777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322E7B2D-F074-0542-BD68-7BE8FEBD52A0}" type="slidenum">
              <a:rPr lang="en-US"/>
              <a:pPr>
                <a:defRPr/>
              </a:pPr>
              <a:t>‹#›</a:t>
            </a:fld>
            <a:endParaRPr lang="en-US"/>
          </a:p>
        </p:txBody>
      </p:sp>
    </p:spTree>
    <p:extLst>
      <p:ext uri="{BB962C8B-B14F-4D97-AF65-F5344CB8AC3E}">
        <p14:creationId xmlns:p14="http://schemas.microsoft.com/office/powerpoint/2010/main" val="730588405"/>
      </p:ext>
    </p:extLst>
  </p:cSld>
  <p:clrMapOvr>
    <a:masterClrMapping/>
  </p:clrMapOvr>
</p:sldLayout>
</file>

<file path=ppt/slideLayouts/slideLayout2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25414" y="1298575"/>
            <a:ext cx="4319587" cy="208711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597400" y="1298575"/>
            <a:ext cx="4321175" cy="208711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0687C3CD-63AF-0245-BEE3-62F003634435}" type="slidenum">
              <a:rPr lang="en-US"/>
              <a:pPr>
                <a:defRPr/>
              </a:pPr>
              <a:t>‹#›</a:t>
            </a:fld>
            <a:endParaRPr lang="en-US"/>
          </a:p>
        </p:txBody>
      </p:sp>
    </p:spTree>
    <p:extLst>
      <p:ext uri="{BB962C8B-B14F-4D97-AF65-F5344CB8AC3E}">
        <p14:creationId xmlns:p14="http://schemas.microsoft.com/office/powerpoint/2010/main" val="2272636889"/>
      </p:ext>
    </p:extLst>
  </p:cSld>
  <p:clrMapOvr>
    <a:masterClrMapping/>
  </p:clrMapOvr>
</p:sldLayout>
</file>

<file path=ppt/slideLayouts/slideLayout2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291746"/>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437494"/>
            <a:ext cx="4040188" cy="737381"/>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144590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437494"/>
            <a:ext cx="4041775" cy="737381"/>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144590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4D571C22-3A1A-7F48-B9D1-CD2D9233E4BF}" type="slidenum">
              <a:rPr lang="en-US"/>
              <a:pPr>
                <a:defRPr/>
              </a:pPr>
              <a:t>‹#›</a:t>
            </a:fld>
            <a:endParaRPr lang="en-US"/>
          </a:p>
        </p:txBody>
      </p:sp>
    </p:spTree>
    <p:extLst>
      <p:ext uri="{BB962C8B-B14F-4D97-AF65-F5344CB8AC3E}">
        <p14:creationId xmlns:p14="http://schemas.microsoft.com/office/powerpoint/2010/main" val="3633107319"/>
      </p:ext>
    </p:extLst>
  </p:cSld>
  <p:clrMapOvr>
    <a:masterClrMapping/>
  </p:clrMapOvr>
</p:sldLayout>
</file>

<file path=ppt/slideLayouts/slideLayout2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custDataLst>
              <p:tags r:id="rId1"/>
            </p:custDataLst>
          </p:nvPr>
        </p:nvSpPr>
        <p:spPr/>
        <p:txBody>
          <a:bodyPr/>
          <a:lstStyle>
            <a:lvl1pPr>
              <a:defRPr>
                <a:cs typeface="ＭＳ Ｐゴシック" charset="0"/>
              </a:defRPr>
            </a:lvl1pPr>
          </a:lstStyle>
          <a:p>
            <a:pPr>
              <a:defRPr/>
            </a:pPr>
            <a:fld id="{EB3C1D75-6E5C-FE42-BFEE-C4E48708AC19}" type="slidenum">
              <a:rPr lang="en-US"/>
              <a:pPr>
                <a:defRPr/>
              </a:pPr>
              <a:t>‹#›</a:t>
            </a:fld>
            <a:endParaRPr lang="en-US"/>
          </a:p>
        </p:txBody>
      </p:sp>
    </p:spTree>
    <p:extLst>
      <p:ext uri="{BB962C8B-B14F-4D97-AF65-F5344CB8AC3E}">
        <p14:creationId xmlns:p14="http://schemas.microsoft.com/office/powerpoint/2010/main" val="3737125402"/>
      </p:ext>
    </p:extLst>
  </p:cSld>
  <p:clrMapOvr>
    <a:masterClrMapping/>
  </p:clrMapOvr>
</p:sldLayout>
</file>

<file path=ppt/slideLayouts/slideLayout2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custDataLst>
              <p:tags r:id="rId1"/>
            </p:custDataLst>
          </p:nvPr>
        </p:nvSpPr>
        <p:spPr/>
        <p:txBody>
          <a:bodyPr/>
          <a:lstStyle>
            <a:lvl1pPr>
              <a:defRPr>
                <a:cs typeface="ＭＳ Ｐゴシック" charset="0"/>
              </a:defRPr>
            </a:lvl1pPr>
          </a:lstStyle>
          <a:p>
            <a:pPr>
              <a:defRPr/>
            </a:pPr>
            <a:fld id="{E7C7F6D7-8A12-AE47-879C-65261504E6E3}" type="slidenum">
              <a:rPr lang="en-US"/>
              <a:pPr>
                <a:defRPr/>
              </a:pPr>
              <a:t>‹#›</a:t>
            </a:fld>
            <a:endParaRPr lang="en-US"/>
          </a:p>
        </p:txBody>
      </p:sp>
    </p:spTree>
    <p:extLst>
      <p:ext uri="{BB962C8B-B14F-4D97-AF65-F5344CB8AC3E}">
        <p14:creationId xmlns:p14="http://schemas.microsoft.com/office/powerpoint/2010/main" val="675541782"/>
      </p:ext>
    </p:extLst>
  </p:cSld>
  <p:clrMapOvr>
    <a:masterClrMapping/>
  </p:clrMapOvr>
</p:sldLayout>
</file>

<file path=ppt/slideLayouts/slideLayout2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819547"/>
            <a:ext cx="3008313" cy="615553"/>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24012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21480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BB9B059F-9994-D549-B3A9-7803D8CF3DD7}" type="slidenum">
              <a:rPr lang="en-US"/>
              <a:pPr>
                <a:defRPr/>
              </a:pPr>
              <a:t>‹#›</a:t>
            </a:fld>
            <a:endParaRPr lang="en-US"/>
          </a:p>
        </p:txBody>
      </p:sp>
    </p:spTree>
    <p:extLst>
      <p:ext uri="{BB962C8B-B14F-4D97-AF65-F5344CB8AC3E}">
        <p14:creationId xmlns:p14="http://schemas.microsoft.com/office/powerpoint/2010/main" val="941881152"/>
      </p:ext>
    </p:extLst>
  </p:cSld>
  <p:clrMapOvr>
    <a:masterClrMapping/>
  </p:clrMapOvr>
</p:sldLayout>
</file>

<file path=ppt/slideLayouts/slideLayout2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5059561"/>
            <a:ext cx="5486400" cy="307777"/>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93725"/>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21480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10694B74-2DE4-2E41-B0E2-44A9F08D359D}" type="slidenum">
              <a:rPr lang="en-US"/>
              <a:pPr>
                <a:defRPr/>
              </a:pPr>
              <a:t>‹#›</a:t>
            </a:fld>
            <a:endParaRPr lang="en-US"/>
          </a:p>
        </p:txBody>
      </p:sp>
    </p:spTree>
    <p:extLst>
      <p:ext uri="{BB962C8B-B14F-4D97-AF65-F5344CB8AC3E}">
        <p14:creationId xmlns:p14="http://schemas.microsoft.com/office/powerpoint/2010/main" val="4108431698"/>
      </p:ext>
    </p:extLst>
  </p:cSld>
  <p:clrMapOvr>
    <a:masterClrMapping/>
  </p:clrMapOvr>
</p:sldLayout>
</file>

<file path=ppt/slideLayouts/slideLayout2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5963920" y="1298575"/>
            <a:ext cx="2954655" cy="1222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BAE51D3A-F9E3-EE48-BB8B-C32B868B2426}" type="slidenum">
              <a:rPr lang="en-US"/>
              <a:pPr>
                <a:defRPr/>
              </a:pPr>
              <a:t>‹#›</a:t>
            </a:fld>
            <a:endParaRPr lang="en-US"/>
          </a:p>
        </p:txBody>
      </p:sp>
    </p:spTree>
    <p:extLst>
      <p:ext uri="{BB962C8B-B14F-4D97-AF65-F5344CB8AC3E}">
        <p14:creationId xmlns:p14="http://schemas.microsoft.com/office/powerpoint/2010/main" val="2481578837"/>
      </p:ext>
    </p:extLst>
  </p:cSld>
  <p:clrMapOvr>
    <a:masterClrMapping/>
  </p:clrMapOvr>
</p:sldLayout>
</file>

<file path=ppt/slideLayouts/slideLayout2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33801" y="234950"/>
            <a:ext cx="584775" cy="228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090161" y="234950"/>
            <a:ext cx="1477328" cy="228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AF86B515-3B8B-074C-8069-8653A0741D9B}" type="slidenum">
              <a:rPr lang="en-US"/>
              <a:pPr>
                <a:defRPr/>
              </a:pPr>
              <a:t>‹#›</a:t>
            </a:fld>
            <a:endParaRPr lang="en-US"/>
          </a:p>
        </p:txBody>
      </p:sp>
    </p:spTree>
    <p:extLst>
      <p:ext uri="{BB962C8B-B14F-4D97-AF65-F5344CB8AC3E}">
        <p14:creationId xmlns:p14="http://schemas.microsoft.com/office/powerpoint/2010/main" val="312218865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2674988"/>
      </p:ext>
    </p:extLst>
  </p:cSld>
  <p:clrMapOvr>
    <a:masterClrMapping/>
  </p:clrMapOvr>
  <p:transition xmlns:p14="http://schemas.microsoft.com/office/powerpoint/2010/main"/>
</p:sldLayout>
</file>

<file path=ppt/slideLayouts/slideLayout2280.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122238" y="234950"/>
            <a:ext cx="8793162" cy="292388"/>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125413" y="1298575"/>
            <a:ext cx="8793162" cy="246863"/>
          </a:xfrm>
        </p:spPr>
        <p:txBody>
          <a:bodyPr/>
          <a:lstStyle/>
          <a:p>
            <a:pPr lvl="0"/>
            <a:r>
              <a:rPr lang="en-US" noProof="0" smtClean="0"/>
              <a:t>Click icon to add chart</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BEA4BFA0-51B1-B247-82EC-59C9A7EEAB8B}" type="slidenum">
              <a:rPr lang="en-US"/>
              <a:pPr>
                <a:defRPr/>
              </a:pPr>
              <a:t>‹#›</a:t>
            </a:fld>
            <a:endParaRPr lang="en-US"/>
          </a:p>
        </p:txBody>
      </p:sp>
    </p:spTree>
    <p:extLst>
      <p:ext uri="{BB962C8B-B14F-4D97-AF65-F5344CB8AC3E}">
        <p14:creationId xmlns:p14="http://schemas.microsoft.com/office/powerpoint/2010/main" val="1224026284"/>
      </p:ext>
    </p:extLst>
  </p:cSld>
  <p:clrMapOvr>
    <a:masterClrMapping/>
  </p:clrMapOvr>
</p:sldLayout>
</file>

<file path=ppt/slideLayouts/slideLayout228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291746"/>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123431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1"/>
            <a:ext cx="3810000" cy="123431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44623550"/>
      </p:ext>
    </p:extLst>
  </p:cSld>
  <p:clrMapOvr>
    <a:masterClrMapping/>
  </p:clrMapOvr>
  <p:transition xmlns:p14="http://schemas.microsoft.com/office/powerpoint/2010/main"/>
</p:sldLayout>
</file>

<file path=ppt/slideLayouts/slideLayout2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405246495"/>
      </p:ext>
    </p:extLst>
  </p:cSld>
  <p:clrMapOvr>
    <a:masterClrMapping/>
  </p:clrMapOvr>
  <p:transition xmlns:p14="http://schemas.microsoft.com/office/powerpoint/2010/main"/>
</p:sldLayout>
</file>

<file path=ppt/slideLayouts/slideLayout2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03080391"/>
      </p:ext>
    </p:extLst>
  </p:cSld>
  <p:clrMapOvr>
    <a:masterClrMapping/>
  </p:clrMapOvr>
  <p:transition xmlns:p14="http://schemas.microsoft.com/office/powerpoint/2010/main"/>
</p:sldLayout>
</file>

<file path=ppt/slideLayouts/slideLayout2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79888753"/>
      </p:ext>
    </p:extLst>
  </p:cSld>
  <p:clrMapOvr>
    <a:masterClrMapping/>
  </p:clrMapOvr>
  <p:transition xmlns:p14="http://schemas.microsoft.com/office/powerpoint/2010/main"/>
</p:sldLayout>
</file>

<file path=ppt/slideLayouts/slideLayout2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4236616"/>
      </p:ext>
    </p:extLst>
  </p:cSld>
  <p:clrMapOvr>
    <a:masterClrMapping/>
  </p:clrMapOvr>
  <p:transition xmlns:p14="http://schemas.microsoft.com/office/powerpoint/2010/main"/>
</p:sldLayout>
</file>

<file path=ppt/slideLayouts/slideLayout2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79045336"/>
      </p:ext>
    </p:extLst>
  </p:cSld>
  <p:clrMapOvr>
    <a:masterClrMapping/>
  </p:clrMapOvr>
  <p:transition xmlns:p14="http://schemas.microsoft.com/office/powerpoint/2010/main"/>
</p:sldLayout>
</file>

<file path=ppt/slideLayouts/slideLayout2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94273729"/>
      </p:ext>
    </p:extLst>
  </p:cSld>
  <p:clrMapOvr>
    <a:masterClrMapping/>
  </p:clrMapOvr>
  <p:transition xmlns:p14="http://schemas.microsoft.com/office/powerpoint/2010/main"/>
</p:sldLayout>
</file>

<file path=ppt/slideLayouts/slideLayout2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6191445"/>
      </p:ext>
    </p:extLst>
  </p:cSld>
  <p:clrMapOvr>
    <a:masterClrMapping/>
  </p:clrMapOvr>
  <p:transition xmlns:p14="http://schemas.microsoft.com/office/powerpoint/2010/main"/>
</p:sldLayout>
</file>

<file path=ppt/slideLayouts/slideLayout2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624591369"/>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3752784060"/>
      </p:ext>
    </p:extLst>
  </p:cSld>
  <p:clrMapOvr>
    <a:masterClrMapping/>
  </p:clrMapOvr>
  <p:transition xmlns:p14="http://schemas.microsoft.com/office/powerpoint/2010/main"/>
</p:sldLayout>
</file>

<file path=ppt/slideLayouts/slideLayout2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93272182"/>
      </p:ext>
    </p:extLst>
  </p:cSld>
  <p:clrMapOvr>
    <a:masterClrMapping/>
  </p:clrMapOvr>
  <p:transition xmlns:p14="http://schemas.microsoft.com/office/powerpoint/2010/main"/>
</p:sldLayout>
</file>

<file path=ppt/slideLayouts/slideLayout2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45863106"/>
      </p:ext>
    </p:extLst>
  </p:cSld>
  <p:clrMapOvr>
    <a:masterClrMapping/>
  </p:clrMapOvr>
  <p:transition xmlns:p14="http://schemas.microsoft.com/office/powerpoint/2010/main"/>
</p:sldLayout>
</file>

<file path=ppt/slideLayouts/slideLayout2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32832574"/>
      </p:ext>
    </p:extLst>
  </p:cSld>
  <p:clrMapOvr>
    <a:masterClrMapping/>
  </p:clrMapOvr>
  <p:transition xmlns:p14="http://schemas.microsoft.com/office/powerpoint/2010/main"/>
</p:sldLayout>
</file>

<file path=ppt/slideLayouts/slideLayout229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2733181"/>
      </p:ext>
    </p:extLst>
  </p:cSld>
  <p:clrMapOvr>
    <a:masterClrMapping/>
  </p:clrMapOvr>
  <p:transition xmlns:p14="http://schemas.microsoft.com/office/powerpoint/2010/main"/>
</p:sldLayout>
</file>

<file path=ppt/slideLayouts/slideLayout229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239816219"/>
      </p:ext>
    </p:extLst>
  </p:cSld>
  <p:clrMapOvr>
    <a:masterClrMapping/>
  </p:clrMapOvr>
</p:sldLayout>
</file>

<file path=ppt/slideLayouts/slideLayout22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lIns="91425" tIns="45713" rIns="91425" bIns="45713"/>
          <a:lstStyle>
            <a:lvl1pPr>
              <a:defRPr>
                <a:solidFill>
                  <a:srgbClr val="000000"/>
                </a:solidFill>
              </a:defRPr>
            </a:lvl1pPr>
          </a:lstStyle>
          <a:p>
            <a:pPr>
              <a:defRPr/>
            </a:pPr>
            <a:fld id="{F21D402F-D5DA-284D-B4FF-73C2609C50C3}" type="slidenum">
              <a:rPr lang="en-US" altLang="zh-CHS"/>
              <a:pPr>
                <a:defRPr/>
              </a:pPr>
              <a:t>‹#›</a:t>
            </a:fld>
            <a:endParaRPr lang="en-US" altLang="zh-CHS"/>
          </a:p>
        </p:txBody>
      </p:sp>
    </p:spTree>
    <p:extLst>
      <p:ext uri="{BB962C8B-B14F-4D97-AF65-F5344CB8AC3E}">
        <p14:creationId xmlns:p14="http://schemas.microsoft.com/office/powerpoint/2010/main" val="3833890068"/>
      </p:ext>
    </p:extLst>
  </p:cSld>
  <p:clrMapOvr>
    <a:masterClrMapping/>
  </p:clrMapOvr>
</p:sldLayout>
</file>

<file path=ppt/slideLayouts/slideLayout229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a:prstGeom prst="rect">
            <a:avLst/>
          </a:prstGeom>
        </p:spPr>
        <p:txBody>
          <a:bodyPr lIns="91425" tIns="45713" rIns="91425" bIns="45713"/>
          <a:lstStyle>
            <a:lvl1pPr>
              <a:defRPr>
                <a:solidFill>
                  <a:srgbClr val="000000"/>
                </a:solidFill>
              </a:defRPr>
            </a:lvl1pPr>
          </a:lstStyle>
          <a:p>
            <a:pPr>
              <a:defRPr/>
            </a:pPr>
            <a:fld id="{F4EB0B0C-C702-7A45-B805-FF02D21D7DB8}" type="slidenum">
              <a:rPr lang="en-US" altLang="zh-CHS"/>
              <a:pPr>
                <a:defRPr/>
              </a:pPr>
              <a:t>‹#›</a:t>
            </a:fld>
            <a:endParaRPr lang="en-US" altLang="zh-CHS"/>
          </a:p>
        </p:txBody>
      </p:sp>
    </p:spTree>
    <p:extLst>
      <p:ext uri="{BB962C8B-B14F-4D97-AF65-F5344CB8AC3E}">
        <p14:creationId xmlns:p14="http://schemas.microsoft.com/office/powerpoint/2010/main" val="2185290973"/>
      </p:ext>
    </p:extLst>
  </p:cSld>
  <p:clrMapOvr>
    <a:masterClrMapping/>
  </p:clrMapOvr>
</p:sldLayout>
</file>

<file path=ppt/slideLayouts/slideLayout2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2B4FE79C-5B77-8E4F-97D5-0F5CF235AD86}"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488887031"/>
      </p:ext>
    </p:extLst>
  </p:cSld>
  <p:clrMapOvr>
    <a:masterClrMapping/>
  </p:clrMapOvr>
  <p:transition xmlns:p14="http://schemas.microsoft.com/office/powerpoint/2010/main"/>
</p:sldLayout>
</file>

<file path=ppt/slideLayouts/slideLayout2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19CC4FF-763A-074A-9337-2A0CC1FD60B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315731139"/>
      </p:ext>
    </p:extLst>
  </p:cSld>
  <p:clrMapOvr>
    <a:masterClrMapping/>
  </p:clrMapOvr>
  <p:transition xmlns:p14="http://schemas.microsoft.com/office/powerpoint/2010/main"/>
</p:sldLayout>
</file>

<file path=ppt/slideLayouts/slideLayout2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1F394A8F-B330-6D41-9B1C-5DF5402FCEE4}"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811965498"/>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6"/>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2" y="1981216"/>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29982235"/>
      </p:ext>
    </p:extLst>
  </p:cSld>
  <p:clrMapOvr>
    <a:masterClrMapping/>
  </p:clrMapOvr>
  <p:transition xmlns:p14="http://schemas.microsoft.com/office/powerpoint/2010/mai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11014553"/>
      </p:ext>
    </p:extLst>
  </p:cSld>
  <p:clrMapOvr>
    <a:masterClrMapping/>
  </p:clrMapOvr>
  <p:transition xmlns:p14="http://schemas.microsoft.com/office/powerpoint/2010/main"/>
</p:sldLayout>
</file>

<file path=ppt/slideLayouts/slideLayout2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D5FE1A6B-52FE-7141-90DC-97693296956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011134052"/>
      </p:ext>
    </p:extLst>
  </p:cSld>
  <p:clrMapOvr>
    <a:masterClrMapping/>
  </p:clrMapOvr>
  <p:transition xmlns:p14="http://schemas.microsoft.com/office/powerpoint/2010/main"/>
</p:sldLayout>
</file>

<file path=ppt/slideLayouts/slideLayout2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4441FEBC-4622-204C-A239-A679029165D6}"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425294425"/>
      </p:ext>
    </p:extLst>
  </p:cSld>
  <p:clrMapOvr>
    <a:masterClrMapping/>
  </p:clrMapOvr>
  <p:transition xmlns:p14="http://schemas.microsoft.com/office/powerpoint/2010/main"/>
</p:sldLayout>
</file>

<file path=ppt/slideLayouts/slideLayout2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custDataLst>
              <p:tags r:id="rId1"/>
            </p:custDataLst>
          </p:nvPr>
        </p:nvSpPr>
        <p:spPr>
          <a:ln/>
        </p:spPr>
        <p:txBody>
          <a:bodyPr/>
          <a:lstStyle>
            <a:lvl1pPr>
              <a:defRPr/>
            </a:lvl1pPr>
          </a:lstStyle>
          <a:p>
            <a:pPr>
              <a:defRPr/>
            </a:pPr>
            <a:fld id="{1EC636A9-5909-8D4A-A73D-AB19A917759F}"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331272835"/>
      </p:ext>
    </p:extLst>
  </p:cSld>
  <p:clrMapOvr>
    <a:masterClrMapping/>
  </p:clrMapOvr>
  <p:transition xmlns:p14="http://schemas.microsoft.com/office/powerpoint/2010/main"/>
</p:sldLayout>
</file>

<file path=ppt/slideLayouts/slideLayout2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custDataLst>
              <p:tags r:id="rId1"/>
            </p:custDataLst>
          </p:nvPr>
        </p:nvSpPr>
        <p:spPr>
          <a:ln/>
        </p:spPr>
        <p:txBody>
          <a:bodyPr/>
          <a:lstStyle>
            <a:lvl1pPr>
              <a:defRPr/>
            </a:lvl1pPr>
          </a:lstStyle>
          <a:p>
            <a:pPr>
              <a:defRPr/>
            </a:pPr>
            <a:fld id="{B83DFE6E-657F-9348-8447-8F5F5C5D701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480388404"/>
      </p:ext>
    </p:extLst>
  </p:cSld>
  <p:clrMapOvr>
    <a:masterClrMapping/>
  </p:clrMapOvr>
  <p:transition xmlns:p14="http://schemas.microsoft.com/office/powerpoint/2010/main"/>
</p:sldLayout>
</file>

<file path=ppt/slideLayouts/slideLayout2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3A75E23D-61F3-6B47-B8F3-74B0DA5D76E9}"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649452688"/>
      </p:ext>
    </p:extLst>
  </p:cSld>
  <p:clrMapOvr>
    <a:masterClrMapping/>
  </p:clrMapOvr>
  <p:transition xmlns:p14="http://schemas.microsoft.com/office/powerpoint/2010/main"/>
</p:sldLayout>
</file>

<file path=ppt/slideLayouts/slideLayout2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09475372-8044-704E-8ADC-E153E659696E}"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777500723"/>
      </p:ext>
    </p:extLst>
  </p:cSld>
  <p:clrMapOvr>
    <a:masterClrMapping/>
  </p:clrMapOvr>
  <p:transition xmlns:p14="http://schemas.microsoft.com/office/powerpoint/2010/main"/>
</p:sldLayout>
</file>

<file path=ppt/slideLayouts/slideLayout2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69CA292C-5D3E-0A45-B8B2-6B906CBD132B}"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797224615"/>
      </p:ext>
    </p:extLst>
  </p:cSld>
  <p:clrMapOvr>
    <a:masterClrMapping/>
  </p:clrMapOvr>
  <p:transition xmlns:p14="http://schemas.microsoft.com/office/powerpoint/2010/main"/>
</p:sldLayout>
</file>

<file path=ppt/slideLayouts/slideLayout2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7D66B253-E8E5-A44C-A960-27B0F61398FA}"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785066770"/>
      </p:ext>
    </p:extLst>
  </p:cSld>
  <p:clrMapOvr>
    <a:masterClrMapping/>
  </p:clrMapOvr>
  <p:transition xmlns:p14="http://schemas.microsoft.com/office/powerpoint/2010/main"/>
</p:sldLayout>
</file>

<file path=ppt/slideLayouts/slideLayout230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7F1022BF-1125-DD47-BABC-9D144DF67FF9}" type="slidenum">
              <a:rPr lang="en-US"/>
              <a:pPr>
                <a:defRPr/>
              </a:pPr>
              <a:t>‹#›</a:t>
            </a:fld>
            <a:endParaRPr lang="en-US"/>
          </a:p>
        </p:txBody>
      </p:sp>
    </p:spTree>
    <p:extLst>
      <p:ext uri="{BB962C8B-B14F-4D97-AF65-F5344CB8AC3E}">
        <p14:creationId xmlns:p14="http://schemas.microsoft.com/office/powerpoint/2010/main" val="1163196681"/>
      </p:ext>
    </p:extLst>
  </p:cSld>
  <p:clrMapOvr>
    <a:masterClrMapping/>
  </p:clrMapOvr>
</p:sldLayout>
</file>

<file path=ppt/slideLayouts/slideLayout230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6" name="Footer Placeholder 5"/>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Slide Number Placeholder 6"/>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5327B8EB-3D2A-E34E-98B9-B6A93F509F15}" type="slidenum">
              <a:rPr lang="en-US"/>
              <a:pPr>
                <a:defRPr/>
              </a:pPr>
              <a:t>‹#›</a:t>
            </a:fld>
            <a:endParaRPr lang="en-US"/>
          </a:p>
        </p:txBody>
      </p:sp>
    </p:spTree>
    <p:extLst>
      <p:ext uri="{BB962C8B-B14F-4D97-AF65-F5344CB8AC3E}">
        <p14:creationId xmlns:p14="http://schemas.microsoft.com/office/powerpoint/2010/main" val="368158309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87283118"/>
      </p:ext>
    </p:extLst>
  </p:cSld>
  <p:clrMapOvr>
    <a:masterClrMapping/>
  </p:clrMapOvr>
  <p:transition xmlns:p14="http://schemas.microsoft.com/office/powerpoint/2010/main"/>
</p:sldLayout>
</file>

<file path=ppt/slideLayouts/slideLayout23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lvl1pPr>
          </a:lstStyle>
          <a:p>
            <a:pPr>
              <a:defRPr/>
            </a:pPr>
            <a:fld id="{316E1436-D979-5E4F-A85C-850B366A41CB}" type="slidenum">
              <a:rPr lang="en-US" altLang="zh-CHS"/>
              <a:pPr>
                <a:defRPr/>
              </a:pPr>
              <a:t>‹#›</a:t>
            </a:fld>
            <a:endParaRPr lang="en-US" altLang="zh-CHS"/>
          </a:p>
        </p:txBody>
      </p:sp>
    </p:spTree>
    <p:extLst>
      <p:ext uri="{BB962C8B-B14F-4D97-AF65-F5344CB8AC3E}">
        <p14:creationId xmlns:p14="http://schemas.microsoft.com/office/powerpoint/2010/main" val="2593197605"/>
      </p:ext>
    </p:extLst>
  </p:cSld>
  <p:clrMapOvr>
    <a:masterClrMapping/>
  </p:clrMapOvr>
</p:sldLayout>
</file>

<file path=ppt/slideLayouts/slideLayout23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p:spPr>
        <p:txBody>
          <a:bodyPr/>
          <a:lstStyle>
            <a:lvl1pPr>
              <a:defRPr/>
            </a:lvl1pPr>
          </a:lstStyle>
          <a:p>
            <a:pPr>
              <a:defRPr/>
            </a:pPr>
            <a:fld id="{391C17FC-1FF1-1942-908D-1BB30E69B860}" type="slidenum">
              <a:rPr lang="en-US" altLang="zh-CHS"/>
              <a:pPr>
                <a:defRPr/>
              </a:pPr>
              <a:t>‹#›</a:t>
            </a:fld>
            <a:endParaRPr lang="en-US" altLang="zh-CHS"/>
          </a:p>
        </p:txBody>
      </p:sp>
    </p:spTree>
    <p:extLst>
      <p:ext uri="{BB962C8B-B14F-4D97-AF65-F5344CB8AC3E}">
        <p14:creationId xmlns:p14="http://schemas.microsoft.com/office/powerpoint/2010/main" val="1448004794"/>
      </p:ext>
    </p:extLst>
  </p:cSld>
  <p:clrMapOvr>
    <a:masterClrMapping/>
  </p:clrMapOvr>
</p:sldLayout>
</file>

<file path=ppt/slideLayouts/slideLayout23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lIns="91425" tIns="45713" rIns="91425" bIns="45713"/>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lIns="91425" tIns="45713" rIns="91425" bIns="45713"/>
          <a:lstStyle>
            <a:lvl1pPr marL="0" indent="0" algn="ctr">
              <a:buNone/>
              <a:defRPr>
                <a:solidFill>
                  <a:schemeClr val="tx1">
                    <a:tint val="75000"/>
                  </a:schemeClr>
                </a:solidFill>
              </a:defRPr>
            </a:lvl1pPr>
            <a:lvl2pPr marL="457127" indent="0" algn="ctr">
              <a:buNone/>
              <a:defRPr>
                <a:solidFill>
                  <a:schemeClr val="tx1">
                    <a:tint val="75000"/>
                  </a:schemeClr>
                </a:solidFill>
              </a:defRPr>
            </a:lvl2pPr>
            <a:lvl3pPr marL="914254" indent="0" algn="ctr">
              <a:buNone/>
              <a:defRPr>
                <a:solidFill>
                  <a:schemeClr val="tx1">
                    <a:tint val="75000"/>
                  </a:schemeClr>
                </a:solidFill>
              </a:defRPr>
            </a:lvl3pPr>
            <a:lvl4pPr marL="1371381" indent="0" algn="ctr">
              <a:buNone/>
              <a:defRPr>
                <a:solidFill>
                  <a:schemeClr val="tx1">
                    <a:tint val="75000"/>
                  </a:schemeClr>
                </a:solidFill>
              </a:defRPr>
            </a:lvl4pPr>
            <a:lvl5pPr marL="1828507" indent="0" algn="ctr">
              <a:buNone/>
              <a:defRPr>
                <a:solidFill>
                  <a:schemeClr val="tx1">
                    <a:tint val="75000"/>
                  </a:schemeClr>
                </a:solidFill>
              </a:defRPr>
            </a:lvl5pPr>
            <a:lvl6pPr marL="2285634" indent="0" algn="ctr">
              <a:buNone/>
              <a:defRPr>
                <a:solidFill>
                  <a:schemeClr val="tx1">
                    <a:tint val="75000"/>
                  </a:schemeClr>
                </a:solidFill>
              </a:defRPr>
            </a:lvl6pPr>
            <a:lvl7pPr marL="2742761" indent="0" algn="ctr">
              <a:buNone/>
              <a:defRPr>
                <a:solidFill>
                  <a:schemeClr val="tx1">
                    <a:tint val="75000"/>
                  </a:schemeClr>
                </a:solidFill>
              </a:defRPr>
            </a:lvl7pPr>
            <a:lvl8pPr marL="3199888" indent="0" algn="ctr">
              <a:buNone/>
              <a:defRPr>
                <a:solidFill>
                  <a:schemeClr val="tx1">
                    <a:tint val="75000"/>
                  </a:schemeClr>
                </a:solidFill>
              </a:defRPr>
            </a:lvl8pPr>
            <a:lvl9pPr marL="365701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ADFB7FD-0EA3-2D43-BE57-6A06E1A8DC83}" type="slidenum">
              <a:rPr lang="en-US"/>
              <a:pPr>
                <a:defRPr/>
              </a:pPr>
              <a:t>‹#›</a:t>
            </a:fld>
            <a:endParaRPr lang="en-US"/>
          </a:p>
        </p:txBody>
      </p:sp>
    </p:spTree>
    <p:extLst>
      <p:ext uri="{BB962C8B-B14F-4D97-AF65-F5344CB8AC3E}">
        <p14:creationId xmlns:p14="http://schemas.microsoft.com/office/powerpoint/2010/main" val="3158958160"/>
      </p:ext>
    </p:extLst>
  </p:cSld>
  <p:clrMapOvr>
    <a:masterClrMapping/>
  </p:clrMapOvr>
</p:sldLayout>
</file>

<file path=ppt/slideLayouts/slideLayout2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Content Placeholder 2"/>
          <p:cNvSpPr>
            <a:spLocks noGrp="1"/>
          </p:cNvSpPr>
          <p:nvPr>
            <p:ph idx="1"/>
          </p:nvPr>
        </p:nvSpPr>
        <p:spPr>
          <a:xfrm>
            <a:off x="457200" y="1600201"/>
            <a:ext cx="8229600" cy="4525963"/>
          </a:xfrm>
          <a:prstGeom prst="rect">
            <a:avLst/>
          </a:prstGeom>
        </p:spPr>
        <p:txBody>
          <a:bodyPr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77CF512-0EC7-A74B-B178-5F90A75368D2}" type="slidenum">
              <a:rPr lang="en-US"/>
              <a:pPr>
                <a:defRPr/>
              </a:pPr>
              <a:t>‹#›</a:t>
            </a:fld>
            <a:endParaRPr lang="en-US"/>
          </a:p>
        </p:txBody>
      </p:sp>
    </p:spTree>
    <p:extLst>
      <p:ext uri="{BB962C8B-B14F-4D97-AF65-F5344CB8AC3E}">
        <p14:creationId xmlns:p14="http://schemas.microsoft.com/office/powerpoint/2010/main" val="2736149308"/>
      </p:ext>
    </p:extLst>
  </p:cSld>
  <p:clrMapOvr>
    <a:masterClrMapping/>
  </p:clrMapOvr>
</p:sldLayout>
</file>

<file path=ppt/slideLayouts/slideLayout2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lIns="91425" tIns="45713" rIns="91425" bIns="45713"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a:prstGeom prst="rect">
            <a:avLst/>
          </a:prstGeom>
        </p:spPr>
        <p:txBody>
          <a:bodyPr lIns="91425" tIns="45713" rIns="91425" bIns="45713" anchor="b"/>
          <a:lstStyle>
            <a:lvl1pPr marL="0" indent="0">
              <a:buNone/>
              <a:defRPr sz="2000">
                <a:solidFill>
                  <a:schemeClr val="tx1">
                    <a:tint val="75000"/>
                  </a:schemeClr>
                </a:solidFill>
              </a:defRPr>
            </a:lvl1pPr>
            <a:lvl2pPr marL="457127" indent="0">
              <a:buNone/>
              <a:defRPr sz="1800">
                <a:solidFill>
                  <a:schemeClr val="tx1">
                    <a:tint val="75000"/>
                  </a:schemeClr>
                </a:solidFill>
              </a:defRPr>
            </a:lvl2pPr>
            <a:lvl3pPr marL="914254" indent="0">
              <a:buNone/>
              <a:defRPr sz="1600">
                <a:solidFill>
                  <a:schemeClr val="tx1">
                    <a:tint val="75000"/>
                  </a:schemeClr>
                </a:solidFill>
              </a:defRPr>
            </a:lvl3pPr>
            <a:lvl4pPr marL="1371381" indent="0">
              <a:buNone/>
              <a:defRPr sz="1400">
                <a:solidFill>
                  <a:schemeClr val="tx1">
                    <a:tint val="75000"/>
                  </a:schemeClr>
                </a:solidFill>
              </a:defRPr>
            </a:lvl4pPr>
            <a:lvl5pPr marL="1828507" indent="0">
              <a:buNone/>
              <a:defRPr sz="1400">
                <a:solidFill>
                  <a:schemeClr val="tx1">
                    <a:tint val="75000"/>
                  </a:schemeClr>
                </a:solidFill>
              </a:defRPr>
            </a:lvl5pPr>
            <a:lvl6pPr marL="2285634" indent="0">
              <a:buNone/>
              <a:defRPr sz="1400">
                <a:solidFill>
                  <a:schemeClr val="tx1">
                    <a:tint val="75000"/>
                  </a:schemeClr>
                </a:solidFill>
              </a:defRPr>
            </a:lvl6pPr>
            <a:lvl7pPr marL="2742761" indent="0">
              <a:buNone/>
              <a:defRPr sz="1400">
                <a:solidFill>
                  <a:schemeClr val="tx1">
                    <a:tint val="75000"/>
                  </a:schemeClr>
                </a:solidFill>
              </a:defRPr>
            </a:lvl7pPr>
            <a:lvl8pPr marL="3199888" indent="0">
              <a:buNone/>
              <a:defRPr sz="1400">
                <a:solidFill>
                  <a:schemeClr val="tx1">
                    <a:tint val="75000"/>
                  </a:schemeClr>
                </a:solidFill>
              </a:defRPr>
            </a:lvl8pPr>
            <a:lvl9pPr marL="365701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B117A16C-69BF-1C43-B75D-1B10EF42D319}" type="slidenum">
              <a:rPr lang="en-US"/>
              <a:pPr>
                <a:defRPr/>
              </a:pPr>
              <a:t>‹#›</a:t>
            </a:fld>
            <a:endParaRPr lang="en-US"/>
          </a:p>
        </p:txBody>
      </p:sp>
    </p:spTree>
    <p:extLst>
      <p:ext uri="{BB962C8B-B14F-4D97-AF65-F5344CB8AC3E}">
        <p14:creationId xmlns:p14="http://schemas.microsoft.com/office/powerpoint/2010/main" val="2408040425"/>
      </p:ext>
    </p:extLst>
  </p:cSld>
  <p:clrMapOvr>
    <a:masterClrMapping/>
  </p:clrMapOvr>
</p:sldLayout>
</file>

<file path=ppt/slideLayouts/slideLayout2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a:prstGeom prst="rect">
            <a:avLst/>
          </a:prstGeom>
        </p:spPr>
        <p:txBody>
          <a:bodyPr lIns="91425" tIns="45713" rIns="91425" bIns="45713"/>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a:prstGeom prst="rect">
            <a:avLst/>
          </a:prstGeom>
        </p:spPr>
        <p:txBody>
          <a:bodyPr lIns="91425" tIns="45713" rIns="91425" bIns="45713"/>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A1DE29E7-15EA-E040-A015-41CB357B6E9E}" type="slidenum">
              <a:rPr lang="en-US"/>
              <a:pPr>
                <a:defRPr/>
              </a:pPr>
              <a:t>‹#›</a:t>
            </a:fld>
            <a:endParaRPr lang="en-US"/>
          </a:p>
        </p:txBody>
      </p:sp>
    </p:spTree>
    <p:extLst>
      <p:ext uri="{BB962C8B-B14F-4D97-AF65-F5344CB8AC3E}">
        <p14:creationId xmlns:p14="http://schemas.microsoft.com/office/powerpoint/2010/main" val="4135322664"/>
      </p:ext>
    </p:extLst>
  </p:cSld>
  <p:clrMapOvr>
    <a:masterClrMapping/>
  </p:clrMapOvr>
</p:sldLayout>
</file>

<file path=ppt/slideLayouts/slideLayout2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lIns="91425" tIns="45713" rIns="91425" bIns="45713"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25" tIns="45713" rIns="91425" bIns="45713"/>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lIns="91425" tIns="45713" rIns="91425" bIns="45713"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lIns="91425" tIns="45713" rIns="91425" bIns="45713"/>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8" name="Footer Placeholder 7"/>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48DA385-2535-0940-90C6-AF19905C9D46}" type="slidenum">
              <a:rPr lang="en-US"/>
              <a:pPr>
                <a:defRPr/>
              </a:pPr>
              <a:t>‹#›</a:t>
            </a:fld>
            <a:endParaRPr lang="en-US"/>
          </a:p>
        </p:txBody>
      </p:sp>
    </p:spTree>
    <p:extLst>
      <p:ext uri="{BB962C8B-B14F-4D97-AF65-F5344CB8AC3E}">
        <p14:creationId xmlns:p14="http://schemas.microsoft.com/office/powerpoint/2010/main" val="1880867340"/>
      </p:ext>
    </p:extLst>
  </p:cSld>
  <p:clrMapOvr>
    <a:masterClrMapping/>
  </p:clrMapOvr>
</p:sldLayout>
</file>

<file path=ppt/slideLayouts/slideLayout2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4" name="Footer Placeholder 3"/>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9D8D199-8F7C-3C42-8E66-3E2A6E866B2C}" type="slidenum">
              <a:rPr lang="en-US"/>
              <a:pPr>
                <a:defRPr/>
              </a:pPr>
              <a:t>‹#›</a:t>
            </a:fld>
            <a:endParaRPr lang="en-US"/>
          </a:p>
        </p:txBody>
      </p:sp>
    </p:spTree>
    <p:extLst>
      <p:ext uri="{BB962C8B-B14F-4D97-AF65-F5344CB8AC3E}">
        <p14:creationId xmlns:p14="http://schemas.microsoft.com/office/powerpoint/2010/main" val="1543214952"/>
      </p:ext>
    </p:extLst>
  </p:cSld>
  <p:clrMapOvr>
    <a:masterClrMapping/>
  </p:clrMapOvr>
</p:sldLayout>
</file>

<file path=ppt/slideLayouts/slideLayout2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3" name="Footer Placeholder 2"/>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0B95295-A54F-CA47-8CED-2A6447DD2E42}" type="slidenum">
              <a:rPr lang="en-US"/>
              <a:pPr>
                <a:defRPr/>
              </a:pPr>
              <a:t>‹#›</a:t>
            </a:fld>
            <a:endParaRPr lang="en-US"/>
          </a:p>
        </p:txBody>
      </p:sp>
    </p:spTree>
    <p:extLst>
      <p:ext uri="{BB962C8B-B14F-4D97-AF65-F5344CB8AC3E}">
        <p14:creationId xmlns:p14="http://schemas.microsoft.com/office/powerpoint/2010/main" val="188849921"/>
      </p:ext>
    </p:extLst>
  </p:cSld>
  <p:clrMapOvr>
    <a:masterClrMapping/>
  </p:clrMapOvr>
</p:sldLayout>
</file>

<file path=ppt/slideLayouts/slideLayout2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a:prstGeom prst="rect">
            <a:avLst/>
          </a:prstGeom>
        </p:spPr>
        <p:txBody>
          <a:bodyPr lIns="91425" tIns="45713" rIns="91425" bIns="45713"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a:prstGeom prst="rect">
            <a:avLst/>
          </a:prstGeom>
        </p:spPr>
        <p:txBody>
          <a:bodyPr lIns="91425" tIns="45713" rIns="91425" bIns="45713"/>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a:prstGeom prst="rect">
            <a:avLst/>
          </a:prstGeom>
        </p:spPr>
        <p:txBody>
          <a:bodyPr lIns="91425" tIns="45713" rIns="91425" bIns="45713"/>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023EBFD-7CCD-0B49-A62D-B2D895132FB8}" type="slidenum">
              <a:rPr lang="en-US"/>
              <a:pPr>
                <a:defRPr/>
              </a:pPr>
              <a:t>‹#›</a:t>
            </a:fld>
            <a:endParaRPr lang="en-US"/>
          </a:p>
        </p:txBody>
      </p:sp>
    </p:spTree>
    <p:extLst>
      <p:ext uri="{BB962C8B-B14F-4D97-AF65-F5344CB8AC3E}">
        <p14:creationId xmlns:p14="http://schemas.microsoft.com/office/powerpoint/2010/main" val="57938261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11957811"/>
      </p:ext>
    </p:extLst>
  </p:cSld>
  <p:clrMapOvr>
    <a:masterClrMapping/>
  </p:clrMapOvr>
  <p:transition xmlns:p14="http://schemas.microsoft.com/office/powerpoint/2010/main"/>
</p:sldLayout>
</file>

<file path=ppt/slideLayouts/slideLayout2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lIns="91425" tIns="45713" rIns="91425" bIns="45713"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lIns="91425" tIns="45713" rIns="91425" bIns="45713"/>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lIns="91425" tIns="45713" rIns="91425" bIns="45713"/>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F00A1AF6-D1DD-884E-9E9A-C813709A4BD1}" type="slidenum">
              <a:rPr lang="en-US"/>
              <a:pPr>
                <a:defRPr/>
              </a:pPr>
              <a:t>‹#›</a:t>
            </a:fld>
            <a:endParaRPr lang="en-US"/>
          </a:p>
        </p:txBody>
      </p:sp>
    </p:spTree>
    <p:extLst>
      <p:ext uri="{BB962C8B-B14F-4D97-AF65-F5344CB8AC3E}">
        <p14:creationId xmlns:p14="http://schemas.microsoft.com/office/powerpoint/2010/main" val="2837113961"/>
      </p:ext>
    </p:extLst>
  </p:cSld>
  <p:clrMapOvr>
    <a:masterClrMapping/>
  </p:clrMapOvr>
</p:sldLayout>
</file>

<file path=ppt/slideLayouts/slideLayout2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1"/>
            <a:ext cx="8229600" cy="4525963"/>
          </a:xfrm>
          <a:prstGeom prst="rect">
            <a:avLst/>
          </a:prstGeom>
        </p:spPr>
        <p:txBody>
          <a:bodyPr vert="eaVert"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F5FBFD2-62C0-364C-BC33-DD7E898962C0}" type="slidenum">
              <a:rPr lang="en-US"/>
              <a:pPr>
                <a:defRPr/>
              </a:pPr>
              <a:t>‹#›</a:t>
            </a:fld>
            <a:endParaRPr lang="en-US"/>
          </a:p>
        </p:txBody>
      </p:sp>
    </p:spTree>
    <p:extLst>
      <p:ext uri="{BB962C8B-B14F-4D97-AF65-F5344CB8AC3E}">
        <p14:creationId xmlns:p14="http://schemas.microsoft.com/office/powerpoint/2010/main" val="273257179"/>
      </p:ext>
    </p:extLst>
  </p:cSld>
  <p:clrMapOvr>
    <a:masterClrMapping/>
  </p:clrMapOvr>
</p:sldLayout>
</file>

<file path=ppt/slideLayouts/slideLayout2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a:prstGeom prst="rect">
            <a:avLst/>
          </a:prstGeom>
        </p:spPr>
        <p:txBody>
          <a:bodyPr vert="eaVert" lIns="91425" tIns="45713" rIns="91425" bIns="45713"/>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a:prstGeom prst="rect">
            <a:avLst/>
          </a:prstGeom>
        </p:spPr>
        <p:txBody>
          <a:bodyPr vert="eaVert"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212240B-337E-A142-B922-9284C93689D8}" type="slidenum">
              <a:rPr lang="en-US"/>
              <a:pPr>
                <a:defRPr/>
              </a:pPr>
              <a:t>‹#›</a:t>
            </a:fld>
            <a:endParaRPr lang="en-US"/>
          </a:p>
        </p:txBody>
      </p:sp>
    </p:spTree>
    <p:extLst>
      <p:ext uri="{BB962C8B-B14F-4D97-AF65-F5344CB8AC3E}">
        <p14:creationId xmlns:p14="http://schemas.microsoft.com/office/powerpoint/2010/main" val="626584511"/>
      </p:ext>
    </p:extLst>
  </p:cSld>
  <p:clrMapOvr>
    <a:masterClrMapping/>
  </p:clrMapOvr>
</p:sldLayout>
</file>

<file path=ppt/slideLayouts/slideLayout23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A36C1B07-920C-8044-AC79-0AD4F74654A0}" type="slidenum">
              <a:rPr lang="en-US"/>
              <a:pPr>
                <a:defRPr/>
              </a:pPr>
              <a:t>‹#›</a:t>
            </a:fld>
            <a:endParaRPr lang="en-US"/>
          </a:p>
        </p:txBody>
      </p:sp>
    </p:spTree>
    <p:extLst>
      <p:ext uri="{BB962C8B-B14F-4D97-AF65-F5344CB8AC3E}">
        <p14:creationId xmlns:p14="http://schemas.microsoft.com/office/powerpoint/2010/main" val="3872294349"/>
      </p:ext>
    </p:extLst>
  </p:cSld>
  <p:clrMapOvr>
    <a:masterClrMapping/>
  </p:clrMapOvr>
</p:sldLayout>
</file>

<file path=ppt/slideLayouts/slideLayout2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BFAEA237-A6FF-0E45-BC7E-20EBC68D5118}" type="slidenum">
              <a:rPr lang="en-US"/>
              <a:pPr>
                <a:defRPr/>
              </a:pPr>
              <a:t>‹#›</a:t>
            </a:fld>
            <a:endParaRPr lang="en-US"/>
          </a:p>
        </p:txBody>
      </p:sp>
    </p:spTree>
    <p:extLst>
      <p:ext uri="{BB962C8B-B14F-4D97-AF65-F5344CB8AC3E}">
        <p14:creationId xmlns:p14="http://schemas.microsoft.com/office/powerpoint/2010/main" val="3477658052"/>
      </p:ext>
    </p:extLst>
  </p:cSld>
  <p:clrMapOvr>
    <a:masterClrMapping/>
  </p:clrMapOvr>
</p:sldLayout>
</file>

<file path=ppt/slideLayouts/slideLayout2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2A2BD605-9C6A-3F44-9C39-79A494067532}" type="slidenum">
              <a:rPr lang="en-US"/>
              <a:pPr>
                <a:defRPr/>
              </a:pPr>
              <a:t>‹#›</a:t>
            </a:fld>
            <a:endParaRPr lang="en-US"/>
          </a:p>
        </p:txBody>
      </p:sp>
    </p:spTree>
    <p:extLst>
      <p:ext uri="{BB962C8B-B14F-4D97-AF65-F5344CB8AC3E}">
        <p14:creationId xmlns:p14="http://schemas.microsoft.com/office/powerpoint/2010/main" val="3903093237"/>
      </p:ext>
    </p:extLst>
  </p:cSld>
  <p:clrMapOvr>
    <a:masterClrMapping/>
  </p:clrMapOvr>
</p:sldLayout>
</file>

<file path=ppt/slideLayouts/slideLayout2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6A75D554-AB7F-5D44-BB5B-98C31A6937C1}" type="slidenum">
              <a:rPr lang="en-US"/>
              <a:pPr>
                <a:defRPr/>
              </a:pPr>
              <a:t>‹#›</a:t>
            </a:fld>
            <a:endParaRPr lang="en-US"/>
          </a:p>
        </p:txBody>
      </p:sp>
    </p:spTree>
    <p:extLst>
      <p:ext uri="{BB962C8B-B14F-4D97-AF65-F5344CB8AC3E}">
        <p14:creationId xmlns:p14="http://schemas.microsoft.com/office/powerpoint/2010/main" val="743086856"/>
      </p:ext>
    </p:extLst>
  </p:cSld>
  <p:clrMapOvr>
    <a:masterClrMapping/>
  </p:clrMapOvr>
</p:sldLayout>
</file>

<file path=ppt/slideLayouts/slideLayout2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8" name="Footer Placeholder 7"/>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eaLnBrk="1" hangingPunct="1">
              <a:defRPr b="1"/>
            </a:lvl1pPr>
          </a:lstStyle>
          <a:p>
            <a:pPr>
              <a:defRPr/>
            </a:pPr>
            <a:fld id="{3CFDA3A3-1992-3B46-9B00-0AAEE85D4F8A}" type="slidenum">
              <a:rPr lang="en-US"/>
              <a:pPr>
                <a:defRPr/>
              </a:pPr>
              <a:t>‹#›</a:t>
            </a:fld>
            <a:endParaRPr lang="en-US"/>
          </a:p>
        </p:txBody>
      </p:sp>
    </p:spTree>
    <p:extLst>
      <p:ext uri="{BB962C8B-B14F-4D97-AF65-F5344CB8AC3E}">
        <p14:creationId xmlns:p14="http://schemas.microsoft.com/office/powerpoint/2010/main" val="4263556392"/>
      </p:ext>
    </p:extLst>
  </p:cSld>
  <p:clrMapOvr>
    <a:masterClrMapping/>
  </p:clrMapOvr>
</p:sldLayout>
</file>

<file path=ppt/slideLayouts/slideLayout2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4" name="Footer Placeholder 3"/>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eaLnBrk="1" hangingPunct="1">
              <a:defRPr b="1"/>
            </a:lvl1pPr>
          </a:lstStyle>
          <a:p>
            <a:pPr>
              <a:defRPr/>
            </a:pPr>
            <a:fld id="{EDF668B4-7C98-3048-B1B1-2716AB603F75}" type="slidenum">
              <a:rPr lang="en-US"/>
              <a:pPr>
                <a:defRPr/>
              </a:pPr>
              <a:t>‹#›</a:t>
            </a:fld>
            <a:endParaRPr lang="en-US"/>
          </a:p>
        </p:txBody>
      </p:sp>
    </p:spTree>
    <p:extLst>
      <p:ext uri="{BB962C8B-B14F-4D97-AF65-F5344CB8AC3E}">
        <p14:creationId xmlns:p14="http://schemas.microsoft.com/office/powerpoint/2010/main" val="1139159370"/>
      </p:ext>
    </p:extLst>
  </p:cSld>
  <p:clrMapOvr>
    <a:masterClrMapping/>
  </p:clrMapOvr>
</p:sldLayout>
</file>

<file path=ppt/slideLayouts/slideLayout2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3" name="Footer Placeholder 2"/>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eaLnBrk="1" hangingPunct="1">
              <a:defRPr b="1"/>
            </a:lvl1pPr>
          </a:lstStyle>
          <a:p>
            <a:pPr>
              <a:defRPr/>
            </a:pPr>
            <a:fld id="{B5D3E578-29C5-6C43-80C2-C71E6A4262D2}" type="slidenum">
              <a:rPr lang="en-US"/>
              <a:pPr>
                <a:defRPr/>
              </a:pPr>
              <a:t>‹#›</a:t>
            </a:fld>
            <a:endParaRPr lang="en-US"/>
          </a:p>
        </p:txBody>
      </p:sp>
    </p:spTree>
    <p:extLst>
      <p:ext uri="{BB962C8B-B14F-4D97-AF65-F5344CB8AC3E}">
        <p14:creationId xmlns:p14="http://schemas.microsoft.com/office/powerpoint/2010/main" val="102660229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08415025"/>
      </p:ext>
    </p:extLst>
  </p:cSld>
  <p:clrMapOvr>
    <a:masterClrMapping/>
  </p:clrMapOvr>
  <p:transition xmlns:p14="http://schemas.microsoft.com/office/powerpoint/2010/main"/>
</p:sldLayout>
</file>

<file path=ppt/slideLayouts/slideLayout2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817BCB4D-70FE-9E44-AF70-1D7016DBFDEC}" type="slidenum">
              <a:rPr lang="en-US"/>
              <a:pPr>
                <a:defRPr/>
              </a:pPr>
              <a:t>‹#›</a:t>
            </a:fld>
            <a:endParaRPr lang="en-US"/>
          </a:p>
        </p:txBody>
      </p:sp>
    </p:spTree>
    <p:extLst>
      <p:ext uri="{BB962C8B-B14F-4D97-AF65-F5344CB8AC3E}">
        <p14:creationId xmlns:p14="http://schemas.microsoft.com/office/powerpoint/2010/main" val="3671317415"/>
      </p:ext>
    </p:extLst>
  </p:cSld>
  <p:clrMapOvr>
    <a:masterClrMapping/>
  </p:clrMapOvr>
</p:sldLayout>
</file>

<file path=ppt/slideLayouts/slideLayout2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79FA9F06-D5FD-7144-8AED-FB48AFA40D78}" type="slidenum">
              <a:rPr lang="en-US"/>
              <a:pPr>
                <a:defRPr/>
              </a:pPr>
              <a:t>‹#›</a:t>
            </a:fld>
            <a:endParaRPr lang="en-US"/>
          </a:p>
        </p:txBody>
      </p:sp>
    </p:spTree>
    <p:extLst>
      <p:ext uri="{BB962C8B-B14F-4D97-AF65-F5344CB8AC3E}">
        <p14:creationId xmlns:p14="http://schemas.microsoft.com/office/powerpoint/2010/main" val="1395417788"/>
      </p:ext>
    </p:extLst>
  </p:cSld>
  <p:clrMapOvr>
    <a:masterClrMapping/>
  </p:clrMapOvr>
</p:sldLayout>
</file>

<file path=ppt/slideLayouts/slideLayout2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F33D6C22-06B4-1746-A02A-CBF4EF7AEECD}" type="slidenum">
              <a:rPr lang="en-US"/>
              <a:pPr>
                <a:defRPr/>
              </a:pPr>
              <a:t>‹#›</a:t>
            </a:fld>
            <a:endParaRPr lang="en-US"/>
          </a:p>
        </p:txBody>
      </p:sp>
    </p:spTree>
    <p:extLst>
      <p:ext uri="{BB962C8B-B14F-4D97-AF65-F5344CB8AC3E}">
        <p14:creationId xmlns:p14="http://schemas.microsoft.com/office/powerpoint/2010/main" val="3899942107"/>
      </p:ext>
    </p:extLst>
  </p:cSld>
  <p:clrMapOvr>
    <a:masterClrMapping/>
  </p:clrMapOvr>
</p:sldLayout>
</file>

<file path=ppt/slideLayouts/slideLayout2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6E6CCC66-FBD5-9045-BEAF-1C574B0A6600}" type="slidenum">
              <a:rPr lang="en-US"/>
              <a:pPr>
                <a:defRPr/>
              </a:pPr>
              <a:t>‹#›</a:t>
            </a:fld>
            <a:endParaRPr lang="en-US"/>
          </a:p>
        </p:txBody>
      </p:sp>
    </p:spTree>
    <p:extLst>
      <p:ext uri="{BB962C8B-B14F-4D97-AF65-F5344CB8AC3E}">
        <p14:creationId xmlns:p14="http://schemas.microsoft.com/office/powerpoint/2010/main" val="868986990"/>
      </p:ext>
    </p:extLst>
  </p:cSld>
  <p:clrMapOvr>
    <a:masterClrMapping/>
  </p:clrMapOvr>
</p:sldLayout>
</file>

<file path=ppt/slideLayouts/slideLayout2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8407075-BF9E-FF4D-A0C2-FE9F0E85D409}" type="slidenum">
              <a:rPr lang="en-US"/>
              <a:pPr>
                <a:defRPr/>
              </a:pPr>
              <a:t>‹#›</a:t>
            </a:fld>
            <a:endParaRPr lang="en-US"/>
          </a:p>
        </p:txBody>
      </p:sp>
    </p:spTree>
    <p:extLst>
      <p:ext uri="{BB962C8B-B14F-4D97-AF65-F5344CB8AC3E}">
        <p14:creationId xmlns:p14="http://schemas.microsoft.com/office/powerpoint/2010/main" val="3409500325"/>
      </p:ext>
    </p:extLst>
  </p:cSld>
  <p:clrMapOvr>
    <a:masterClrMapping/>
  </p:clrMapOvr>
</p:sldLayout>
</file>

<file path=ppt/slideLayouts/slideLayout2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77701F4C-4ECA-6A41-92D7-BE399F72E94B}" type="slidenum">
              <a:rPr lang="en-US"/>
              <a:pPr>
                <a:defRPr/>
              </a:pPr>
              <a:t>‹#›</a:t>
            </a:fld>
            <a:endParaRPr lang="en-US"/>
          </a:p>
        </p:txBody>
      </p:sp>
    </p:spTree>
    <p:extLst>
      <p:ext uri="{BB962C8B-B14F-4D97-AF65-F5344CB8AC3E}">
        <p14:creationId xmlns:p14="http://schemas.microsoft.com/office/powerpoint/2010/main" val="1778155964"/>
      </p:ext>
    </p:extLst>
  </p:cSld>
  <p:clrMapOvr>
    <a:masterClrMapping/>
  </p:clrMapOvr>
</p:sldLayout>
</file>

<file path=ppt/slideLayouts/slideLayout2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213A18B-FF9F-7E41-B31A-A8A616D22B0B}" type="slidenum">
              <a:rPr lang="en-US"/>
              <a:pPr>
                <a:defRPr/>
              </a:pPr>
              <a:t>‹#›</a:t>
            </a:fld>
            <a:endParaRPr lang="en-US"/>
          </a:p>
        </p:txBody>
      </p:sp>
    </p:spTree>
    <p:extLst>
      <p:ext uri="{BB962C8B-B14F-4D97-AF65-F5344CB8AC3E}">
        <p14:creationId xmlns:p14="http://schemas.microsoft.com/office/powerpoint/2010/main" val="1528808030"/>
      </p:ext>
    </p:extLst>
  </p:cSld>
  <p:clrMapOvr>
    <a:masterClrMapping/>
  </p:clrMapOvr>
</p:sldLayout>
</file>

<file path=ppt/slideLayouts/slideLayout2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31E5308-A6D2-A94D-9D4B-96C98243EC8C}" type="slidenum">
              <a:rPr lang="en-US"/>
              <a:pPr>
                <a:defRPr/>
              </a:pPr>
              <a:t>‹#›</a:t>
            </a:fld>
            <a:endParaRPr lang="en-US"/>
          </a:p>
        </p:txBody>
      </p:sp>
    </p:spTree>
    <p:extLst>
      <p:ext uri="{BB962C8B-B14F-4D97-AF65-F5344CB8AC3E}">
        <p14:creationId xmlns:p14="http://schemas.microsoft.com/office/powerpoint/2010/main" val="2011708339"/>
      </p:ext>
    </p:extLst>
  </p:cSld>
  <p:clrMapOvr>
    <a:masterClrMapping/>
  </p:clrMapOvr>
</p:sldLayout>
</file>

<file path=ppt/slideLayouts/slideLayout2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8" name="Footer Placeholder 7"/>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90B1353-BE31-5349-B608-C3A51E381A95}" type="slidenum">
              <a:rPr lang="en-US"/>
              <a:pPr>
                <a:defRPr/>
              </a:pPr>
              <a:t>‹#›</a:t>
            </a:fld>
            <a:endParaRPr lang="en-US"/>
          </a:p>
        </p:txBody>
      </p:sp>
    </p:spTree>
    <p:extLst>
      <p:ext uri="{BB962C8B-B14F-4D97-AF65-F5344CB8AC3E}">
        <p14:creationId xmlns:p14="http://schemas.microsoft.com/office/powerpoint/2010/main" val="688777147"/>
      </p:ext>
    </p:extLst>
  </p:cSld>
  <p:clrMapOvr>
    <a:masterClrMapping/>
  </p:clrMapOvr>
</p:sldLayout>
</file>

<file path=ppt/slideLayouts/slideLayout2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4" name="Footer Placeholder 3"/>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ED3E7BB-2168-0F48-826D-5E8BC2C401EF}" type="slidenum">
              <a:rPr lang="en-US"/>
              <a:pPr>
                <a:defRPr/>
              </a:pPr>
              <a:t>‹#›</a:t>
            </a:fld>
            <a:endParaRPr lang="en-US"/>
          </a:p>
        </p:txBody>
      </p:sp>
    </p:spTree>
    <p:extLst>
      <p:ext uri="{BB962C8B-B14F-4D97-AF65-F5344CB8AC3E}">
        <p14:creationId xmlns:p14="http://schemas.microsoft.com/office/powerpoint/2010/main" val="409120387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1056433788"/>
      </p:ext>
    </p:extLst>
  </p:cSld>
  <p:clrMapOvr>
    <a:masterClrMapping/>
  </p:clrMapOvr>
  <p:transition xmlns:p14="http://schemas.microsoft.com/office/powerpoint/2010/main"/>
</p:sldLayout>
</file>

<file path=ppt/slideLayouts/slideLayout2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3" name="Footer Placeholder 2"/>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FC93C5C-D72B-4241-9AB4-3F7911945A2B}" type="slidenum">
              <a:rPr lang="en-US"/>
              <a:pPr>
                <a:defRPr/>
              </a:pPr>
              <a:t>‹#›</a:t>
            </a:fld>
            <a:endParaRPr lang="en-US"/>
          </a:p>
        </p:txBody>
      </p:sp>
    </p:spTree>
    <p:extLst>
      <p:ext uri="{BB962C8B-B14F-4D97-AF65-F5344CB8AC3E}">
        <p14:creationId xmlns:p14="http://schemas.microsoft.com/office/powerpoint/2010/main" val="3614991075"/>
      </p:ext>
    </p:extLst>
  </p:cSld>
  <p:clrMapOvr>
    <a:masterClrMapping/>
  </p:clrMapOvr>
</p:sldLayout>
</file>

<file path=ppt/slideLayouts/slideLayout2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AD001F7-94B8-7241-B378-4B8605775857}" type="slidenum">
              <a:rPr lang="en-US"/>
              <a:pPr>
                <a:defRPr/>
              </a:pPr>
              <a:t>‹#›</a:t>
            </a:fld>
            <a:endParaRPr lang="en-US"/>
          </a:p>
        </p:txBody>
      </p:sp>
    </p:spTree>
    <p:extLst>
      <p:ext uri="{BB962C8B-B14F-4D97-AF65-F5344CB8AC3E}">
        <p14:creationId xmlns:p14="http://schemas.microsoft.com/office/powerpoint/2010/main" val="2532031466"/>
      </p:ext>
    </p:extLst>
  </p:cSld>
  <p:clrMapOvr>
    <a:masterClrMapping/>
  </p:clrMapOvr>
</p:sldLayout>
</file>

<file path=ppt/slideLayouts/slideLayout2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281C9D7-50DA-4942-8431-17024632BF40}" type="slidenum">
              <a:rPr lang="en-US"/>
              <a:pPr>
                <a:defRPr/>
              </a:pPr>
              <a:t>‹#›</a:t>
            </a:fld>
            <a:endParaRPr lang="en-US"/>
          </a:p>
        </p:txBody>
      </p:sp>
    </p:spTree>
    <p:extLst>
      <p:ext uri="{BB962C8B-B14F-4D97-AF65-F5344CB8AC3E}">
        <p14:creationId xmlns:p14="http://schemas.microsoft.com/office/powerpoint/2010/main" val="1873706874"/>
      </p:ext>
    </p:extLst>
  </p:cSld>
  <p:clrMapOvr>
    <a:masterClrMapping/>
  </p:clrMapOvr>
</p:sldLayout>
</file>

<file path=ppt/slideLayouts/slideLayout2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1EC6216-1727-D542-9E65-2A48DD5C6D79}" type="slidenum">
              <a:rPr lang="en-US"/>
              <a:pPr>
                <a:defRPr/>
              </a:pPr>
              <a:t>‹#›</a:t>
            </a:fld>
            <a:endParaRPr lang="en-US"/>
          </a:p>
        </p:txBody>
      </p:sp>
    </p:spTree>
    <p:extLst>
      <p:ext uri="{BB962C8B-B14F-4D97-AF65-F5344CB8AC3E}">
        <p14:creationId xmlns:p14="http://schemas.microsoft.com/office/powerpoint/2010/main" val="737046138"/>
      </p:ext>
    </p:extLst>
  </p:cSld>
  <p:clrMapOvr>
    <a:masterClrMapping/>
  </p:clrMapOvr>
</p:sldLayout>
</file>

<file path=ppt/slideLayouts/slideLayout2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C6F7451-ECB3-4E4E-9338-1251C73AEC8E}" type="slidenum">
              <a:rPr lang="en-US"/>
              <a:pPr>
                <a:defRPr/>
              </a:pPr>
              <a:t>‹#›</a:t>
            </a:fld>
            <a:endParaRPr lang="en-US"/>
          </a:p>
        </p:txBody>
      </p:sp>
    </p:spTree>
    <p:extLst>
      <p:ext uri="{BB962C8B-B14F-4D97-AF65-F5344CB8AC3E}">
        <p14:creationId xmlns:p14="http://schemas.microsoft.com/office/powerpoint/2010/main" val="1457030115"/>
      </p:ext>
    </p:extLst>
  </p:cSld>
  <p:clrMapOvr>
    <a:masterClrMapping/>
  </p:clrMapOvr>
</p:sldLayout>
</file>

<file path=ppt/slideLayouts/slideLayout2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80ACA4E3-6457-5748-916E-7DC2270D46FA}" type="slidenum">
              <a:rPr lang="en-US"/>
              <a:pPr>
                <a:defRPr/>
              </a:pPr>
              <a:t>‹#›</a:t>
            </a:fld>
            <a:r>
              <a:rPr lang="en-US"/>
              <a:t>   (c) Mark Gerstein, 2002, Yale, bioinfo.mbb.yale.edu</a:t>
            </a:r>
          </a:p>
        </p:txBody>
      </p:sp>
    </p:spTree>
    <p:extLst>
      <p:ext uri="{BB962C8B-B14F-4D97-AF65-F5344CB8AC3E}">
        <p14:creationId xmlns:p14="http://schemas.microsoft.com/office/powerpoint/2010/main" val="2100189458"/>
      </p:ext>
    </p:extLst>
  </p:cSld>
  <p:clrMapOvr>
    <a:masterClrMapping/>
  </p:clrMapOvr>
  <p:transition xmlns:p14="http://schemas.microsoft.com/office/powerpoint/2010/main"/>
</p:sldLayout>
</file>

<file path=ppt/slideLayouts/slideLayout2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7F65A7A1-592E-FE4E-B453-1FD00F851C8C}" type="slidenum">
              <a:rPr lang="en-US"/>
              <a:pPr>
                <a:defRPr/>
              </a:pPr>
              <a:t>‹#›</a:t>
            </a:fld>
            <a:r>
              <a:rPr lang="en-US"/>
              <a:t>   (c) Mark Gerstein, 2002, Yale, bioinfo.mbb.yale.edu</a:t>
            </a:r>
          </a:p>
        </p:txBody>
      </p:sp>
    </p:spTree>
    <p:extLst>
      <p:ext uri="{BB962C8B-B14F-4D97-AF65-F5344CB8AC3E}">
        <p14:creationId xmlns:p14="http://schemas.microsoft.com/office/powerpoint/2010/main" val="3404518661"/>
      </p:ext>
    </p:extLst>
  </p:cSld>
  <p:clrMapOvr>
    <a:masterClrMapping/>
  </p:clrMapOvr>
  <p:transition xmlns:p14="http://schemas.microsoft.com/office/powerpoint/2010/main"/>
</p:sldLayout>
</file>

<file path=ppt/slideLayouts/slideLayout2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28E844E9-EE2F-EF49-A245-EA2E7023A5E7}" type="slidenum">
              <a:rPr lang="en-US"/>
              <a:pPr>
                <a:defRPr/>
              </a:pPr>
              <a:t>‹#›</a:t>
            </a:fld>
            <a:r>
              <a:rPr lang="en-US"/>
              <a:t>   (c) Mark Gerstein, 2002, Yale, bioinfo.mbb.yale.edu</a:t>
            </a:r>
          </a:p>
        </p:txBody>
      </p:sp>
    </p:spTree>
    <p:extLst>
      <p:ext uri="{BB962C8B-B14F-4D97-AF65-F5344CB8AC3E}">
        <p14:creationId xmlns:p14="http://schemas.microsoft.com/office/powerpoint/2010/main" val="2930182140"/>
      </p:ext>
    </p:extLst>
  </p:cSld>
  <p:clrMapOvr>
    <a:masterClrMapping/>
  </p:clrMapOvr>
  <p:transition xmlns:p14="http://schemas.microsoft.com/office/powerpoint/2010/main"/>
</p:sldLayout>
</file>

<file path=ppt/slideLayouts/slideLayout2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B9A2C6A5-4250-9B4A-B01D-0805D91944CE}" type="slidenum">
              <a:rPr lang="en-US"/>
              <a:pPr>
                <a:defRPr/>
              </a:pPr>
              <a:t>‹#›</a:t>
            </a:fld>
            <a:r>
              <a:rPr lang="en-US"/>
              <a:t>   (c) Mark Gerstein, 2002, Yale, bioinfo.mbb.yale.edu</a:t>
            </a:r>
          </a:p>
        </p:txBody>
      </p:sp>
    </p:spTree>
    <p:extLst>
      <p:ext uri="{BB962C8B-B14F-4D97-AF65-F5344CB8AC3E}">
        <p14:creationId xmlns:p14="http://schemas.microsoft.com/office/powerpoint/2010/main" val="676222916"/>
      </p:ext>
    </p:extLst>
  </p:cSld>
  <p:clrMapOvr>
    <a:masterClrMapping/>
  </p:clrMapOvr>
  <p:transition xmlns:p14="http://schemas.microsoft.com/office/powerpoint/2010/main"/>
</p:sldLayout>
</file>

<file path=ppt/slideLayouts/slideLayout2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3C9135A6-C31D-ED4D-A792-3407126FB37E}" type="slidenum">
              <a:rPr lang="en-US"/>
              <a:pPr>
                <a:defRPr/>
              </a:pPr>
              <a:t>‹#›</a:t>
            </a:fld>
            <a:r>
              <a:rPr lang="en-US"/>
              <a:t>   (c) Mark Gerstein, 2002, Yale, bioinfo.mbb.yale.edu</a:t>
            </a:r>
          </a:p>
        </p:txBody>
      </p:sp>
    </p:spTree>
    <p:extLst>
      <p:ext uri="{BB962C8B-B14F-4D97-AF65-F5344CB8AC3E}">
        <p14:creationId xmlns:p14="http://schemas.microsoft.com/office/powerpoint/2010/main" val="76533843"/>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1313178991"/>
      </p:ext>
    </p:extLst>
  </p:cSld>
  <p:clrMapOvr>
    <a:masterClrMapping/>
  </p:clrMapOvr>
  <p:transition xmlns:p14="http://schemas.microsoft.com/office/powerpoint/2010/main"/>
</p:sldLayout>
</file>

<file path=ppt/slideLayouts/slideLayout2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custDataLst>
              <p:tags r:id="rId1"/>
            </p:custDataLst>
          </p:nvPr>
        </p:nvSpPr>
        <p:spPr/>
        <p:txBody>
          <a:bodyPr/>
          <a:lstStyle>
            <a:lvl1pPr>
              <a:defRPr>
                <a:cs typeface="ＭＳ Ｐゴシック" charset="0"/>
              </a:defRPr>
            </a:lvl1pPr>
          </a:lstStyle>
          <a:p>
            <a:pPr>
              <a:defRPr/>
            </a:pPr>
            <a:fld id="{513736C8-C3AF-A249-871B-AD54CFE5793A}" type="slidenum">
              <a:rPr lang="en-US"/>
              <a:pPr>
                <a:defRPr/>
              </a:pPr>
              <a:t>‹#›</a:t>
            </a:fld>
            <a:r>
              <a:rPr lang="en-US"/>
              <a:t>   (c) Mark Gerstein, 2002, Yale, bioinfo.mbb.yale.edu</a:t>
            </a:r>
          </a:p>
        </p:txBody>
      </p:sp>
    </p:spTree>
    <p:extLst>
      <p:ext uri="{BB962C8B-B14F-4D97-AF65-F5344CB8AC3E}">
        <p14:creationId xmlns:p14="http://schemas.microsoft.com/office/powerpoint/2010/main" val="1165892070"/>
      </p:ext>
    </p:extLst>
  </p:cSld>
  <p:clrMapOvr>
    <a:masterClrMapping/>
  </p:clrMapOvr>
  <p:transition xmlns:p14="http://schemas.microsoft.com/office/powerpoint/2010/main"/>
</p:sldLayout>
</file>

<file path=ppt/slideLayouts/slideLayout2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custDataLst>
              <p:tags r:id="rId1"/>
            </p:custDataLst>
          </p:nvPr>
        </p:nvSpPr>
        <p:spPr/>
        <p:txBody>
          <a:bodyPr/>
          <a:lstStyle>
            <a:lvl1pPr>
              <a:defRPr>
                <a:cs typeface="ＭＳ Ｐゴシック" charset="0"/>
              </a:defRPr>
            </a:lvl1pPr>
          </a:lstStyle>
          <a:p>
            <a:pPr>
              <a:defRPr/>
            </a:pPr>
            <a:fld id="{F4EB3EC9-A545-314A-A857-D6C3D9052214}" type="slidenum">
              <a:rPr lang="en-US"/>
              <a:pPr>
                <a:defRPr/>
              </a:pPr>
              <a:t>‹#›</a:t>
            </a:fld>
            <a:r>
              <a:rPr lang="en-US"/>
              <a:t>   (c) Mark Gerstein, 2002, Yale, bioinfo.mbb.yale.edu</a:t>
            </a:r>
          </a:p>
        </p:txBody>
      </p:sp>
    </p:spTree>
    <p:extLst>
      <p:ext uri="{BB962C8B-B14F-4D97-AF65-F5344CB8AC3E}">
        <p14:creationId xmlns:p14="http://schemas.microsoft.com/office/powerpoint/2010/main" val="1822954189"/>
      </p:ext>
    </p:extLst>
  </p:cSld>
  <p:clrMapOvr>
    <a:masterClrMapping/>
  </p:clrMapOvr>
  <p:transition xmlns:p14="http://schemas.microsoft.com/office/powerpoint/2010/main"/>
</p:sldLayout>
</file>

<file path=ppt/slideLayouts/slideLayout2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604251A5-4F85-4648-B169-E07421858120}" type="slidenum">
              <a:rPr lang="en-US"/>
              <a:pPr>
                <a:defRPr/>
              </a:pPr>
              <a:t>‹#›</a:t>
            </a:fld>
            <a:r>
              <a:rPr lang="en-US"/>
              <a:t>   (c) Mark Gerstein, 2002, Yale, bioinfo.mbb.yale.edu</a:t>
            </a:r>
          </a:p>
        </p:txBody>
      </p:sp>
    </p:spTree>
    <p:extLst>
      <p:ext uri="{BB962C8B-B14F-4D97-AF65-F5344CB8AC3E}">
        <p14:creationId xmlns:p14="http://schemas.microsoft.com/office/powerpoint/2010/main" val="3393803088"/>
      </p:ext>
    </p:extLst>
  </p:cSld>
  <p:clrMapOvr>
    <a:masterClrMapping/>
  </p:clrMapOvr>
  <p:transition xmlns:p14="http://schemas.microsoft.com/office/powerpoint/2010/main"/>
</p:sldLayout>
</file>

<file path=ppt/slideLayouts/slideLayout2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5B6F5BEC-2F88-6F4D-9486-4A7FE8F77B97}" type="slidenum">
              <a:rPr lang="en-US"/>
              <a:pPr>
                <a:defRPr/>
              </a:pPr>
              <a:t>‹#›</a:t>
            </a:fld>
            <a:r>
              <a:rPr lang="en-US"/>
              <a:t>   (c) Mark Gerstein, 2002, Yale, bioinfo.mbb.yale.edu</a:t>
            </a:r>
          </a:p>
        </p:txBody>
      </p:sp>
    </p:spTree>
    <p:extLst>
      <p:ext uri="{BB962C8B-B14F-4D97-AF65-F5344CB8AC3E}">
        <p14:creationId xmlns:p14="http://schemas.microsoft.com/office/powerpoint/2010/main" val="489363439"/>
      </p:ext>
    </p:extLst>
  </p:cSld>
  <p:clrMapOvr>
    <a:masterClrMapping/>
  </p:clrMapOvr>
  <p:transition xmlns:p14="http://schemas.microsoft.com/office/powerpoint/2010/main"/>
</p:sldLayout>
</file>

<file path=ppt/slideLayouts/slideLayout2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64F9870E-7D02-9A49-A10B-5BA9640BD4F6}" type="slidenum">
              <a:rPr lang="en-US"/>
              <a:pPr>
                <a:defRPr/>
              </a:pPr>
              <a:t>‹#›</a:t>
            </a:fld>
            <a:r>
              <a:rPr lang="en-US"/>
              <a:t>   (c) Mark Gerstein, 2002, Yale, bioinfo.mbb.yale.edu</a:t>
            </a:r>
          </a:p>
        </p:txBody>
      </p:sp>
    </p:spTree>
    <p:extLst>
      <p:ext uri="{BB962C8B-B14F-4D97-AF65-F5344CB8AC3E}">
        <p14:creationId xmlns:p14="http://schemas.microsoft.com/office/powerpoint/2010/main" val="1206912198"/>
      </p:ext>
    </p:extLst>
  </p:cSld>
  <p:clrMapOvr>
    <a:masterClrMapping/>
  </p:clrMapOvr>
  <p:transition xmlns:p14="http://schemas.microsoft.com/office/powerpoint/2010/main"/>
</p:sldLayout>
</file>

<file path=ppt/slideLayouts/slideLayout2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AAAFF8DF-F105-6043-A8BC-43F53DEA8BA8}" type="slidenum">
              <a:rPr lang="en-US"/>
              <a:pPr>
                <a:defRPr/>
              </a:pPr>
              <a:t>‹#›</a:t>
            </a:fld>
            <a:r>
              <a:rPr lang="en-US"/>
              <a:t>   (c) Mark Gerstein, 2002, Yale, bioinfo.mbb.yale.edu</a:t>
            </a:r>
          </a:p>
        </p:txBody>
      </p:sp>
    </p:spTree>
    <p:extLst>
      <p:ext uri="{BB962C8B-B14F-4D97-AF65-F5344CB8AC3E}">
        <p14:creationId xmlns:p14="http://schemas.microsoft.com/office/powerpoint/2010/main" val="3579869704"/>
      </p:ext>
    </p:extLst>
  </p:cSld>
  <p:clrMapOvr>
    <a:masterClrMapping/>
  </p:clrMapOvr>
  <p:transition xmlns:p14="http://schemas.microsoft.com/office/powerpoint/2010/main"/>
</p:sldLayout>
</file>

<file path=ppt/slideLayouts/slideLayout23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638675"/>
          </a:xfrm>
        </p:spPr>
        <p:txBody>
          <a:bodyPr/>
          <a:lstStyle/>
          <a:p>
            <a:pPr lvl="0"/>
            <a:r>
              <a:rPr lang="en-US" noProof="0" smtClean="0"/>
              <a:t>Click icon to add table</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D9F900B3-3B40-CA44-B086-CAA3F16396AF}" type="slidenum">
              <a:rPr lang="en-US"/>
              <a:pPr>
                <a:defRPr/>
              </a:pPr>
              <a:t>‹#›</a:t>
            </a:fld>
            <a:r>
              <a:rPr lang="en-US"/>
              <a:t>   (c) Mark Gerstein, 2002, Yale, bioinfo.mbb.yale.edu</a:t>
            </a:r>
          </a:p>
        </p:txBody>
      </p:sp>
    </p:spTree>
    <p:extLst>
      <p:ext uri="{BB962C8B-B14F-4D97-AF65-F5344CB8AC3E}">
        <p14:creationId xmlns:p14="http://schemas.microsoft.com/office/powerpoint/2010/main" val="531531628"/>
      </p:ext>
    </p:extLst>
  </p:cSld>
  <p:clrMapOvr>
    <a:masterClrMapping/>
  </p:clrMapOvr>
  <p:transition xmlns:p14="http://schemas.microsoft.com/office/powerpoint/2010/main"/>
</p:sldLayout>
</file>

<file path=ppt/slideLayouts/slideLayout235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22D4680D-9E63-F54E-81A2-E4BB8E003795}" type="slidenum">
              <a:rPr lang="en-US"/>
              <a:pPr>
                <a:defRPr/>
              </a:pPr>
              <a:t>‹#›</a:t>
            </a:fld>
            <a:r>
              <a:rPr lang="en-US"/>
              <a:t>   (c) Mark Gerstein, 2002, Yale, bioinfo.mbb.yale.edu</a:t>
            </a:r>
          </a:p>
        </p:txBody>
      </p:sp>
    </p:spTree>
    <p:extLst>
      <p:ext uri="{BB962C8B-B14F-4D97-AF65-F5344CB8AC3E}">
        <p14:creationId xmlns:p14="http://schemas.microsoft.com/office/powerpoint/2010/main" val="633607700"/>
      </p:ext>
    </p:extLst>
  </p:cSld>
  <p:clrMapOvr>
    <a:masterClrMapping/>
  </p:clrMapOvr>
  <p:transition xmlns:p14="http://schemas.microsoft.com/office/powerpoint/2010/main"/>
</p:sldLayout>
</file>

<file path=ppt/slideLayouts/slideLayout2358.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hart Placeholder 3"/>
          <p:cNvSpPr>
            <a:spLocks noGrp="1"/>
          </p:cNvSpPr>
          <p:nvPr>
            <p:ph type="chart" sz="half" idx="2"/>
          </p:nvPr>
        </p:nvSpPr>
        <p:spPr>
          <a:xfrm>
            <a:off x="4648200" y="1981200"/>
            <a:ext cx="3810000" cy="4638675"/>
          </a:xfrm>
        </p:spPr>
        <p:txBody>
          <a:bodyPr/>
          <a:lstStyle/>
          <a:p>
            <a:pPr lvl="0"/>
            <a:r>
              <a:rPr lang="en-US" noProof="0" smtClean="0"/>
              <a:t>Click icon to add chart</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0D5295B2-0D0A-9942-A9B3-BF4C1D9FC950}" type="slidenum">
              <a:rPr lang="en-US"/>
              <a:pPr>
                <a:defRPr/>
              </a:pPr>
              <a:t>‹#›</a:t>
            </a:fld>
            <a:r>
              <a:rPr lang="en-US"/>
              <a:t>   (c) Mark Gerstein, 2002, Yale, bioinfo.mbb.yale.edu</a:t>
            </a:r>
          </a:p>
        </p:txBody>
      </p:sp>
    </p:spTree>
    <p:extLst>
      <p:ext uri="{BB962C8B-B14F-4D97-AF65-F5344CB8AC3E}">
        <p14:creationId xmlns:p14="http://schemas.microsoft.com/office/powerpoint/2010/main" val="658160337"/>
      </p:ext>
    </p:extLst>
  </p:cSld>
  <p:clrMapOvr>
    <a:masterClrMapping/>
  </p:clrMapOvr>
  <p:transition xmlns:p14="http://schemas.microsoft.com/office/powerpoint/2010/main"/>
</p:sldLayout>
</file>

<file path=ppt/slideLayouts/slideLayout2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698ADB06-2F24-1944-95FE-BC7CC26569E5}"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1AF703CF-D18C-4B4B-9B6F-1A0F1C1101F0}" type="slidenum">
              <a:rPr lang="en-US"/>
              <a:pPr>
                <a:defRPr/>
              </a:pPr>
              <a:t>‹#›</a:t>
            </a:fld>
            <a:endParaRPr lang="en-US"/>
          </a:p>
        </p:txBody>
      </p:sp>
    </p:spTree>
    <p:extLst>
      <p:ext uri="{BB962C8B-B14F-4D97-AF65-F5344CB8AC3E}">
        <p14:creationId xmlns:p14="http://schemas.microsoft.com/office/powerpoint/2010/main" val="278484460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27047683"/>
      </p:ext>
    </p:extLst>
  </p:cSld>
  <p:clrMapOvr>
    <a:masterClrMapping/>
  </p:clrMapOvr>
  <p:transition xmlns:p14="http://schemas.microsoft.com/office/powerpoint/2010/main"/>
</p:sldLayout>
</file>

<file path=ppt/slideLayouts/slideLayout2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FB2D63FE-5809-BF4B-A217-B24888F2BD41}"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8FFB374B-73F9-1B4C-A728-356DD44CC89F}" type="slidenum">
              <a:rPr lang="en-US"/>
              <a:pPr>
                <a:defRPr/>
              </a:pPr>
              <a:t>‹#›</a:t>
            </a:fld>
            <a:endParaRPr lang="en-US"/>
          </a:p>
        </p:txBody>
      </p:sp>
    </p:spTree>
    <p:extLst>
      <p:ext uri="{BB962C8B-B14F-4D97-AF65-F5344CB8AC3E}">
        <p14:creationId xmlns:p14="http://schemas.microsoft.com/office/powerpoint/2010/main" val="1355592519"/>
      </p:ext>
    </p:extLst>
  </p:cSld>
  <p:clrMapOvr>
    <a:masterClrMapping/>
  </p:clrMapOvr>
</p:sldLayout>
</file>

<file path=ppt/slideLayouts/slideLayout2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246C117C-DEC6-D546-8FD5-3B3FB2E66135}"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67081D04-764C-F54B-AD00-BF1FC43FDE23}" type="slidenum">
              <a:rPr lang="en-US"/>
              <a:pPr>
                <a:defRPr/>
              </a:pPr>
              <a:t>‹#›</a:t>
            </a:fld>
            <a:endParaRPr lang="en-US"/>
          </a:p>
        </p:txBody>
      </p:sp>
    </p:spTree>
    <p:extLst>
      <p:ext uri="{BB962C8B-B14F-4D97-AF65-F5344CB8AC3E}">
        <p14:creationId xmlns:p14="http://schemas.microsoft.com/office/powerpoint/2010/main" val="1873893755"/>
      </p:ext>
    </p:extLst>
  </p:cSld>
  <p:clrMapOvr>
    <a:masterClrMapping/>
  </p:clrMapOvr>
</p:sldLayout>
</file>

<file path=ppt/slideLayouts/slideLayout2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FA5BD970-7762-5D41-A0A9-D63012DA9283}"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F968B7BD-D1C8-1142-8F0D-080115DB5684}" type="slidenum">
              <a:rPr lang="en-US"/>
              <a:pPr>
                <a:defRPr/>
              </a:pPr>
              <a:t>‹#›</a:t>
            </a:fld>
            <a:endParaRPr lang="en-US"/>
          </a:p>
        </p:txBody>
      </p:sp>
    </p:spTree>
    <p:extLst>
      <p:ext uri="{BB962C8B-B14F-4D97-AF65-F5344CB8AC3E}">
        <p14:creationId xmlns:p14="http://schemas.microsoft.com/office/powerpoint/2010/main" val="3587976308"/>
      </p:ext>
    </p:extLst>
  </p:cSld>
  <p:clrMapOvr>
    <a:masterClrMapping/>
  </p:clrMapOvr>
</p:sldLayout>
</file>

<file path=ppt/slideLayouts/slideLayout2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defTabSz="914400">
              <a:defRPr b="1"/>
            </a:lvl1pPr>
          </a:lstStyle>
          <a:p>
            <a:pPr>
              <a:defRPr/>
            </a:pPr>
            <a:fld id="{289DF90E-A866-DB47-9953-0F2740AD048C}" type="datetimeFigureOut">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defTabSz="914400">
              <a:defRPr b="1"/>
            </a:lvl1pPr>
          </a:lstStyle>
          <a:p>
            <a:pPr>
              <a:defRPr/>
            </a:pPr>
            <a:fld id="{A658BE9E-34E3-3948-8D4F-F5D475715B15}" type="slidenum">
              <a:rPr lang="en-US"/>
              <a:pPr>
                <a:defRPr/>
              </a:pPr>
              <a:t>‹#›</a:t>
            </a:fld>
            <a:endParaRPr lang="en-US"/>
          </a:p>
        </p:txBody>
      </p:sp>
    </p:spTree>
    <p:extLst>
      <p:ext uri="{BB962C8B-B14F-4D97-AF65-F5344CB8AC3E}">
        <p14:creationId xmlns:p14="http://schemas.microsoft.com/office/powerpoint/2010/main" val="2392158832"/>
      </p:ext>
    </p:extLst>
  </p:cSld>
  <p:clrMapOvr>
    <a:masterClrMapping/>
  </p:clrMapOvr>
</p:sldLayout>
</file>

<file path=ppt/slideLayouts/slideLayout2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defTabSz="914400">
              <a:defRPr b="1"/>
            </a:lvl1pPr>
          </a:lstStyle>
          <a:p>
            <a:pPr>
              <a:defRPr/>
            </a:pPr>
            <a:fld id="{D5814AB7-F95E-804D-AE38-921E1A5E7587}" type="datetimeFigureOut">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defTabSz="914400">
              <a:defRPr b="1"/>
            </a:lvl1pPr>
          </a:lstStyle>
          <a:p>
            <a:pPr>
              <a:defRPr/>
            </a:pPr>
            <a:fld id="{27D4FB95-3AD4-E049-A1CD-3283BD675155}" type="slidenum">
              <a:rPr lang="en-US"/>
              <a:pPr>
                <a:defRPr/>
              </a:pPr>
              <a:t>‹#›</a:t>
            </a:fld>
            <a:endParaRPr lang="en-US"/>
          </a:p>
        </p:txBody>
      </p:sp>
    </p:spTree>
    <p:extLst>
      <p:ext uri="{BB962C8B-B14F-4D97-AF65-F5344CB8AC3E}">
        <p14:creationId xmlns:p14="http://schemas.microsoft.com/office/powerpoint/2010/main" val="3544421668"/>
      </p:ext>
    </p:extLst>
  </p:cSld>
  <p:clrMapOvr>
    <a:masterClrMapping/>
  </p:clrMapOvr>
</p:sldLayout>
</file>

<file path=ppt/slideLayouts/slideLayout2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defTabSz="914400">
              <a:defRPr b="1"/>
            </a:lvl1pPr>
          </a:lstStyle>
          <a:p>
            <a:pPr>
              <a:defRPr/>
            </a:pPr>
            <a:fld id="{9C29E5B6-4158-EF4A-964E-97C0621F8ED4}" type="datetimeFigureOut">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defTabSz="914400">
              <a:defRPr b="1"/>
            </a:lvl1pPr>
          </a:lstStyle>
          <a:p>
            <a:pPr>
              <a:defRPr/>
            </a:pPr>
            <a:fld id="{F2816A81-4A0E-484A-A3A0-F4498212534B}" type="slidenum">
              <a:rPr lang="en-US"/>
              <a:pPr>
                <a:defRPr/>
              </a:pPr>
              <a:t>‹#›</a:t>
            </a:fld>
            <a:endParaRPr lang="en-US"/>
          </a:p>
        </p:txBody>
      </p:sp>
    </p:spTree>
    <p:extLst>
      <p:ext uri="{BB962C8B-B14F-4D97-AF65-F5344CB8AC3E}">
        <p14:creationId xmlns:p14="http://schemas.microsoft.com/office/powerpoint/2010/main" val="1785046937"/>
      </p:ext>
    </p:extLst>
  </p:cSld>
  <p:clrMapOvr>
    <a:masterClrMapping/>
  </p:clrMapOvr>
</p:sldLayout>
</file>

<file path=ppt/slideLayouts/slideLayout2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857A736B-D3C4-E94B-881D-F28FBCB778ED}"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9A5AEE9C-A2FA-8040-B834-DE7ED5547F41}" type="slidenum">
              <a:rPr lang="en-US"/>
              <a:pPr>
                <a:defRPr/>
              </a:pPr>
              <a:t>‹#›</a:t>
            </a:fld>
            <a:endParaRPr lang="en-US"/>
          </a:p>
        </p:txBody>
      </p:sp>
    </p:spTree>
    <p:extLst>
      <p:ext uri="{BB962C8B-B14F-4D97-AF65-F5344CB8AC3E}">
        <p14:creationId xmlns:p14="http://schemas.microsoft.com/office/powerpoint/2010/main" val="2431774703"/>
      </p:ext>
    </p:extLst>
  </p:cSld>
  <p:clrMapOvr>
    <a:masterClrMapping/>
  </p:clrMapOvr>
</p:sldLayout>
</file>

<file path=ppt/slideLayouts/slideLayout2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94E11824-07D4-CB43-8FB2-106F5A3510DA}"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C09A9F7E-AF08-BA49-B9EA-221A3DE32F28}" type="slidenum">
              <a:rPr lang="en-US"/>
              <a:pPr>
                <a:defRPr/>
              </a:pPr>
              <a:t>‹#›</a:t>
            </a:fld>
            <a:endParaRPr lang="en-US"/>
          </a:p>
        </p:txBody>
      </p:sp>
    </p:spTree>
    <p:extLst>
      <p:ext uri="{BB962C8B-B14F-4D97-AF65-F5344CB8AC3E}">
        <p14:creationId xmlns:p14="http://schemas.microsoft.com/office/powerpoint/2010/main" val="1933848369"/>
      </p:ext>
    </p:extLst>
  </p:cSld>
  <p:clrMapOvr>
    <a:masterClrMapping/>
  </p:clrMapOvr>
</p:sldLayout>
</file>

<file path=ppt/slideLayouts/slideLayout2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B863D5F3-6018-564B-9E89-A7C0F1EDAB0C}"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E7C02CA7-5F88-D944-B970-E1E6DF4E2C27}" type="slidenum">
              <a:rPr lang="en-US"/>
              <a:pPr>
                <a:defRPr/>
              </a:pPr>
              <a:t>‹#›</a:t>
            </a:fld>
            <a:endParaRPr lang="en-US"/>
          </a:p>
        </p:txBody>
      </p:sp>
    </p:spTree>
    <p:extLst>
      <p:ext uri="{BB962C8B-B14F-4D97-AF65-F5344CB8AC3E}">
        <p14:creationId xmlns:p14="http://schemas.microsoft.com/office/powerpoint/2010/main" val="1609995258"/>
      </p:ext>
    </p:extLst>
  </p:cSld>
  <p:clrMapOvr>
    <a:masterClrMapping/>
  </p:clrMapOvr>
</p:sldLayout>
</file>

<file path=ppt/slideLayouts/slideLayout2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2F6CA1FF-AB9F-E947-A1D2-116EC7881DF0}"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43568AD6-DF1D-9747-BA5B-59B01E10ACCB}" type="slidenum">
              <a:rPr lang="en-US"/>
              <a:pPr>
                <a:defRPr/>
              </a:pPr>
              <a:t>‹#›</a:t>
            </a:fld>
            <a:endParaRPr lang="en-US"/>
          </a:p>
        </p:txBody>
      </p:sp>
    </p:spTree>
    <p:extLst>
      <p:ext uri="{BB962C8B-B14F-4D97-AF65-F5344CB8AC3E}">
        <p14:creationId xmlns:p14="http://schemas.microsoft.com/office/powerpoint/2010/main" val="267024484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77565363"/>
      </p:ext>
    </p:extLst>
  </p:cSld>
  <p:clrMapOvr>
    <a:masterClrMapping/>
  </p:clrMapOvr>
  <p:transition xmlns:p14="http://schemas.microsoft.com/office/powerpoint/2010/main"/>
</p:sldLayout>
</file>

<file path=ppt/slideLayouts/slideLayout2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952306024"/>
      </p:ext>
    </p:extLst>
  </p:cSld>
  <p:clrMapOvr>
    <a:masterClrMapping/>
  </p:clrMapOvr>
  <p:transition xmlns:p14="http://schemas.microsoft.com/office/powerpoint/2010/main"/>
</p:sldLayout>
</file>

<file path=ppt/slideLayouts/slideLayout2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22390605"/>
      </p:ext>
    </p:extLst>
  </p:cSld>
  <p:clrMapOvr>
    <a:masterClrMapping/>
  </p:clrMapOvr>
  <p:transition xmlns:p14="http://schemas.microsoft.com/office/powerpoint/2010/main"/>
</p:sldLayout>
</file>

<file path=ppt/slideLayouts/slideLayout2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920900780"/>
      </p:ext>
    </p:extLst>
  </p:cSld>
  <p:clrMapOvr>
    <a:masterClrMapping/>
  </p:clrMapOvr>
  <p:transition xmlns:p14="http://schemas.microsoft.com/office/powerpoint/2010/main"/>
</p:sldLayout>
</file>

<file path=ppt/slideLayouts/slideLayout2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40901424"/>
      </p:ext>
    </p:extLst>
  </p:cSld>
  <p:clrMapOvr>
    <a:masterClrMapping/>
  </p:clrMapOvr>
  <p:transition xmlns:p14="http://schemas.microsoft.com/office/powerpoint/2010/main"/>
</p:sldLayout>
</file>

<file path=ppt/slideLayouts/slideLayout2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19267836"/>
      </p:ext>
    </p:extLst>
  </p:cSld>
  <p:clrMapOvr>
    <a:masterClrMapping/>
  </p:clrMapOvr>
  <p:transition xmlns:p14="http://schemas.microsoft.com/office/powerpoint/2010/main"/>
</p:sldLayout>
</file>

<file path=ppt/slideLayouts/slideLayout2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59551475"/>
      </p:ext>
    </p:extLst>
  </p:cSld>
  <p:clrMapOvr>
    <a:masterClrMapping/>
  </p:clrMapOvr>
  <p:transition xmlns:p14="http://schemas.microsoft.com/office/powerpoint/2010/main"/>
</p:sldLayout>
</file>

<file path=ppt/slideLayouts/slideLayout2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0000641"/>
      </p:ext>
    </p:extLst>
  </p:cSld>
  <p:clrMapOvr>
    <a:masterClrMapping/>
  </p:clrMapOvr>
  <p:transition xmlns:p14="http://schemas.microsoft.com/office/powerpoint/2010/main"/>
</p:sldLayout>
</file>

<file path=ppt/slideLayouts/slideLayout2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184966967"/>
      </p:ext>
    </p:extLst>
  </p:cSld>
  <p:clrMapOvr>
    <a:masterClrMapping/>
  </p:clrMapOvr>
  <p:transition xmlns:p14="http://schemas.microsoft.com/office/powerpoint/2010/main"/>
</p:sldLayout>
</file>

<file path=ppt/slideLayouts/slideLayout2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971847580"/>
      </p:ext>
    </p:extLst>
  </p:cSld>
  <p:clrMapOvr>
    <a:masterClrMapping/>
  </p:clrMapOvr>
  <p:transition xmlns:p14="http://schemas.microsoft.com/office/powerpoint/2010/main"/>
</p:sldLayout>
</file>

<file path=ppt/slideLayouts/slideLayout2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85124948"/>
      </p:ext>
    </p:extLst>
  </p:cSld>
  <p:clrMapOvr>
    <a:masterClrMapping/>
  </p:clrMapOvr>
  <p:transition xmlns:p14="http://schemas.microsoft.com/office/powerpoint/2010/main"/>
</p:sldLayout>
</file>

<file path=ppt/slideLayouts/slideLayout2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06755272"/>
      </p:ext>
    </p:extLst>
  </p:cSld>
  <p:clrMapOvr>
    <a:masterClrMapping/>
  </p:clrMapOvr>
  <p:transition xmlns:p14="http://schemas.microsoft.com/office/powerpoint/2010/main"/>
</p:sldLayout>
</file>

<file path=ppt/slideLayouts/slideLayout2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92294487"/>
      </p:ext>
    </p:extLst>
  </p:cSld>
  <p:clrMapOvr>
    <a:masterClrMapping/>
  </p:clrMapOvr>
  <p:transition xmlns:p14="http://schemas.microsoft.com/office/powerpoint/2010/main"/>
</p:sldLayout>
</file>

<file path=ppt/slideLayouts/slideLayout238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93919904"/>
      </p:ext>
    </p:extLst>
  </p:cSld>
  <p:clrMapOvr>
    <a:masterClrMapping/>
  </p:clrMapOvr>
  <p:transition xmlns:p14="http://schemas.microsoft.com/office/powerpoint/2010/main"/>
</p:sldLayout>
</file>

<file path=ppt/slideLayouts/slideLayout238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63120948"/>
      </p:ext>
    </p:extLst>
  </p:cSld>
  <p:clrMapOvr>
    <a:masterClrMapping/>
  </p:clrMapOvr>
</p:sldLayout>
</file>

<file path=ppt/slideLayouts/slideLayout2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432266609"/>
      </p:ext>
    </p:extLst>
  </p:cSld>
  <p:clrMapOvr>
    <a:masterClrMapping/>
  </p:clrMapOvr>
  <p:transition xmlns:p14="http://schemas.microsoft.com/office/powerpoint/2010/main"/>
</p:sldLayout>
</file>

<file path=ppt/slideLayouts/slideLayout2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98920495"/>
      </p:ext>
    </p:extLst>
  </p:cSld>
  <p:clrMapOvr>
    <a:masterClrMapping/>
  </p:clrMapOvr>
  <p:transition xmlns:p14="http://schemas.microsoft.com/office/powerpoint/2010/main"/>
</p:sldLayout>
</file>

<file path=ppt/slideLayouts/slideLayout2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119390724"/>
      </p:ext>
    </p:extLst>
  </p:cSld>
  <p:clrMapOvr>
    <a:masterClrMapping/>
  </p:clrMapOvr>
  <p:transition xmlns:p14="http://schemas.microsoft.com/office/powerpoint/2010/main"/>
</p:sldLayout>
</file>

<file path=ppt/slideLayouts/slideLayout2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86265422"/>
      </p:ext>
    </p:extLst>
  </p:cSld>
  <p:clrMapOvr>
    <a:masterClrMapping/>
  </p:clrMapOvr>
  <p:transition xmlns:p14="http://schemas.microsoft.com/office/powerpoint/2010/main"/>
</p:sldLayout>
</file>

<file path=ppt/slideLayouts/slideLayout2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16898685"/>
      </p:ext>
    </p:extLst>
  </p:cSld>
  <p:clrMapOvr>
    <a:masterClrMapping/>
  </p:clrMapOvr>
  <p:transition xmlns:p14="http://schemas.microsoft.com/office/powerpoint/2010/main"/>
</p:sldLayout>
</file>

<file path=ppt/slideLayouts/slideLayout2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42142670"/>
      </p:ext>
    </p:extLst>
  </p:cSld>
  <p:clrMapOvr>
    <a:masterClrMapping/>
  </p:clrMapOvr>
  <p:transition xmlns:p14="http://schemas.microsoft.com/office/powerpoint/2010/main"/>
</p:sldLayout>
</file>

<file path=ppt/slideLayouts/slideLayout2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9588266"/>
      </p:ext>
    </p:extLst>
  </p:cSld>
  <p:clrMapOvr>
    <a:masterClrMapping/>
  </p:clrMapOvr>
  <p:transition xmlns:p14="http://schemas.microsoft.com/office/powerpoint/2010/main"/>
</p:sldLayout>
</file>

<file path=ppt/slideLayouts/slideLayout239.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2153741797"/>
      </p:ext>
    </p:extLst>
  </p:cSld>
  <p:clrMapOvr>
    <a:masterClrMapping/>
  </p:clrMapOvr>
</p:sldLayout>
</file>

<file path=ppt/slideLayouts/slideLayout2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58545035"/>
      </p:ext>
    </p:extLst>
  </p:cSld>
  <p:clrMapOvr>
    <a:masterClrMapping/>
  </p:clrMapOvr>
  <p:transition xmlns:p14="http://schemas.microsoft.com/office/powerpoint/2010/main"/>
</p:sldLayout>
</file>

<file path=ppt/slideLayouts/slideLayout2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20641343"/>
      </p:ext>
    </p:extLst>
  </p:cSld>
  <p:clrMapOvr>
    <a:masterClrMapping/>
  </p:clrMapOvr>
  <p:transition xmlns:p14="http://schemas.microsoft.com/office/powerpoint/2010/main"/>
</p:sldLayout>
</file>

<file path=ppt/slideLayouts/slideLayout2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50228093"/>
      </p:ext>
    </p:extLst>
  </p:cSld>
  <p:clrMapOvr>
    <a:masterClrMapping/>
  </p:clrMapOvr>
  <p:transition xmlns:p14="http://schemas.microsoft.com/office/powerpoint/2010/main"/>
</p:sldLayout>
</file>

<file path=ppt/slideLayouts/slideLayout2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57781433"/>
      </p:ext>
    </p:extLst>
  </p:cSld>
  <p:clrMapOvr>
    <a:masterClrMapping/>
  </p:clrMapOvr>
  <p:transition xmlns:p14="http://schemas.microsoft.com/office/powerpoint/2010/main"/>
</p:sldLayout>
</file>

<file path=ppt/slideLayouts/slideLayout23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7615408"/>
      </p:ext>
    </p:extLst>
  </p:cSld>
  <p:clrMapOvr>
    <a:masterClrMapping/>
  </p:clrMapOvr>
  <p:transition xmlns:p14="http://schemas.microsoft.com/office/powerpoint/2010/main"/>
</p:sldLayout>
</file>

<file path=ppt/slideLayouts/slideLayout239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51121464"/>
      </p:ext>
    </p:extLst>
  </p:cSld>
  <p:clrMapOvr>
    <a:masterClrMapping/>
  </p:clrMapOvr>
</p:sldLayout>
</file>

<file path=ppt/slideLayouts/slideLayout2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36961284"/>
      </p:ext>
    </p:extLst>
  </p:cSld>
  <p:clrMapOvr>
    <a:masterClrMapping/>
  </p:clrMapOvr>
  <p:transition xmlns:p14="http://schemas.microsoft.com/office/powerpoint/2010/main"/>
</p:sldLayout>
</file>

<file path=ppt/slideLayouts/slideLayout2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7357129"/>
      </p:ext>
    </p:extLst>
  </p:cSld>
  <p:clrMapOvr>
    <a:masterClrMapping/>
  </p:clrMapOvr>
  <p:transition xmlns:p14="http://schemas.microsoft.com/office/powerpoint/2010/main"/>
</p:sldLayout>
</file>

<file path=ppt/slideLayouts/slideLayout2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436141540"/>
      </p:ext>
    </p:extLst>
  </p:cSld>
  <p:clrMapOvr>
    <a:masterClrMapping/>
  </p:clrMapOvr>
  <p:transition xmlns:p14="http://schemas.microsoft.com/office/powerpoint/2010/main"/>
</p:sldLayout>
</file>

<file path=ppt/slideLayouts/slideLayout2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13623717"/>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2"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181009540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883300794"/>
      </p:ext>
    </p:extLst>
  </p:cSld>
  <p:clrMapOvr>
    <a:masterClrMapping/>
  </p:clrMapOvr>
  <p:transition xmlns:p14="http://schemas.microsoft.com/office/powerpoint/2010/main"/>
</p:sldLayout>
</file>

<file path=ppt/slideLayouts/slideLayout2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35410366"/>
      </p:ext>
    </p:extLst>
  </p:cSld>
  <p:clrMapOvr>
    <a:masterClrMapping/>
  </p:clrMapOvr>
  <p:transition xmlns:p14="http://schemas.microsoft.com/office/powerpoint/2010/main"/>
</p:sldLayout>
</file>

<file path=ppt/slideLayouts/slideLayout2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95370593"/>
      </p:ext>
    </p:extLst>
  </p:cSld>
  <p:clrMapOvr>
    <a:masterClrMapping/>
  </p:clrMapOvr>
  <p:transition xmlns:p14="http://schemas.microsoft.com/office/powerpoint/2010/main"/>
</p:sldLayout>
</file>

<file path=ppt/slideLayouts/slideLayout2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7840128"/>
      </p:ext>
    </p:extLst>
  </p:cSld>
  <p:clrMapOvr>
    <a:masterClrMapping/>
  </p:clrMapOvr>
  <p:transition xmlns:p14="http://schemas.microsoft.com/office/powerpoint/2010/main"/>
</p:sldLayout>
</file>

<file path=ppt/slideLayouts/slideLayout2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622238817"/>
      </p:ext>
    </p:extLst>
  </p:cSld>
  <p:clrMapOvr>
    <a:masterClrMapping/>
  </p:clrMapOvr>
  <p:transition xmlns:p14="http://schemas.microsoft.com/office/powerpoint/2010/main"/>
</p:sldLayout>
</file>

<file path=ppt/slideLayouts/slideLayout2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221903074"/>
      </p:ext>
    </p:extLst>
  </p:cSld>
  <p:clrMapOvr>
    <a:masterClrMapping/>
  </p:clrMapOvr>
  <p:transition xmlns:p14="http://schemas.microsoft.com/office/powerpoint/2010/main"/>
</p:sldLayout>
</file>

<file path=ppt/slideLayouts/slideLayout2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21014523"/>
      </p:ext>
    </p:extLst>
  </p:cSld>
  <p:clrMapOvr>
    <a:masterClrMapping/>
  </p:clrMapOvr>
  <p:transition xmlns:p14="http://schemas.microsoft.com/office/powerpoint/2010/main"/>
</p:sldLayout>
</file>

<file path=ppt/slideLayouts/slideLayout2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06075021"/>
      </p:ext>
    </p:extLst>
  </p:cSld>
  <p:clrMapOvr>
    <a:masterClrMapping/>
  </p:clrMapOvr>
  <p:transition xmlns:p14="http://schemas.microsoft.com/office/powerpoint/2010/main"/>
</p:sldLayout>
</file>

<file path=ppt/slideLayouts/slideLayout24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90900912"/>
      </p:ext>
    </p:extLst>
  </p:cSld>
  <p:clrMapOvr>
    <a:masterClrMapping/>
  </p:clrMapOvr>
  <p:transition xmlns:p14="http://schemas.microsoft.com/office/powerpoint/2010/main"/>
</p:sldLayout>
</file>

<file path=ppt/slideLayouts/slideLayout240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821297335"/>
      </p:ext>
    </p:extLst>
  </p:cSld>
  <p:clrMapOvr>
    <a:masterClrMapping/>
  </p:clrMapOvr>
</p:sldLayout>
</file>

<file path=ppt/slideLayouts/slideLayout2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01233866"/>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19210508"/>
      </p:ext>
    </p:extLst>
  </p:cSld>
  <p:clrMapOvr>
    <a:masterClrMapping/>
  </p:clrMapOvr>
  <p:transition xmlns:p14="http://schemas.microsoft.com/office/powerpoint/2010/main"/>
</p:sldLayout>
</file>

<file path=ppt/slideLayouts/slideLayout2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98685638"/>
      </p:ext>
    </p:extLst>
  </p:cSld>
  <p:clrMapOvr>
    <a:masterClrMapping/>
  </p:clrMapOvr>
  <p:transition xmlns:p14="http://schemas.microsoft.com/office/powerpoint/2010/main"/>
</p:sldLayout>
</file>

<file path=ppt/slideLayouts/slideLayout2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766048886"/>
      </p:ext>
    </p:extLst>
  </p:cSld>
  <p:clrMapOvr>
    <a:masterClrMapping/>
  </p:clrMapOvr>
  <p:transition xmlns:p14="http://schemas.microsoft.com/office/powerpoint/2010/main"/>
</p:sldLayout>
</file>

<file path=ppt/slideLayouts/slideLayout2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8289172"/>
      </p:ext>
    </p:extLst>
  </p:cSld>
  <p:clrMapOvr>
    <a:masterClrMapping/>
  </p:clrMapOvr>
  <p:transition xmlns:p14="http://schemas.microsoft.com/office/powerpoint/2010/main"/>
</p:sldLayout>
</file>

<file path=ppt/slideLayouts/slideLayout2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68861675"/>
      </p:ext>
    </p:extLst>
  </p:cSld>
  <p:clrMapOvr>
    <a:masterClrMapping/>
  </p:clrMapOvr>
  <p:transition xmlns:p14="http://schemas.microsoft.com/office/powerpoint/2010/main"/>
</p:sldLayout>
</file>

<file path=ppt/slideLayouts/slideLayout2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702346858"/>
      </p:ext>
    </p:extLst>
  </p:cSld>
  <p:clrMapOvr>
    <a:masterClrMapping/>
  </p:clrMapOvr>
  <p:transition xmlns:p14="http://schemas.microsoft.com/office/powerpoint/2010/main"/>
</p:sldLayout>
</file>

<file path=ppt/slideLayouts/slideLayout2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734957"/>
      </p:ext>
    </p:extLst>
  </p:cSld>
  <p:clrMapOvr>
    <a:masterClrMapping/>
  </p:clrMapOvr>
  <p:transition xmlns:p14="http://schemas.microsoft.com/office/powerpoint/2010/main"/>
</p:sldLayout>
</file>

<file path=ppt/slideLayouts/slideLayout2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262668076"/>
      </p:ext>
    </p:extLst>
  </p:cSld>
  <p:clrMapOvr>
    <a:masterClrMapping/>
  </p:clrMapOvr>
  <p:transition xmlns:p14="http://schemas.microsoft.com/office/powerpoint/2010/main"/>
</p:sldLayout>
</file>

<file path=ppt/slideLayouts/slideLayout2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706355061"/>
      </p:ext>
    </p:extLst>
  </p:cSld>
  <p:clrMapOvr>
    <a:masterClrMapping/>
  </p:clrMapOvr>
  <p:transition xmlns:p14="http://schemas.microsoft.com/office/powerpoint/2010/main"/>
</p:sldLayout>
</file>

<file path=ppt/slideLayouts/slideLayout2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94477854"/>
      </p:ext>
    </p:extLst>
  </p:cSld>
  <p:clrMapOvr>
    <a:masterClrMapping/>
  </p:clrMapOvr>
  <p:transition xmlns:p14="http://schemas.microsoft.com/office/powerpoint/2010/main"/>
</p:sldLayout>
</file>

<file path=ppt/slideLayouts/slideLayout2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22099580"/>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252952294"/>
      </p:ext>
    </p:extLst>
  </p:cSld>
  <p:clrMapOvr>
    <a:masterClrMapping/>
  </p:clrMapOvr>
  <p:transition xmlns:p14="http://schemas.microsoft.com/office/powerpoint/2010/main"/>
</p:sldLayout>
</file>

<file path=ppt/slideLayouts/slideLayout242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87675803"/>
      </p:ext>
    </p:extLst>
  </p:cSld>
  <p:clrMapOvr>
    <a:masterClrMapping/>
  </p:clrMapOvr>
  <p:transition xmlns:p14="http://schemas.microsoft.com/office/powerpoint/2010/main"/>
</p:sldLayout>
</file>

<file path=ppt/slideLayouts/slideLayout242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52033037"/>
      </p:ext>
    </p:extLst>
  </p:cSld>
  <p:clrMapOvr>
    <a:masterClrMapping/>
  </p:clrMapOvr>
</p:sldLayout>
</file>

<file path=ppt/slideLayouts/slideLayout24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35397603"/>
      </p:ext>
    </p:extLst>
  </p:cSld>
  <p:clrMapOvr>
    <a:masterClrMapping/>
  </p:clrMapOvr>
  <p:transition xmlns:p14="http://schemas.microsoft.com/office/powerpoint/2010/main"/>
</p:sldLayout>
</file>

<file path=ppt/slideLayouts/slideLayout2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80171883"/>
      </p:ext>
    </p:extLst>
  </p:cSld>
  <p:clrMapOvr>
    <a:masterClrMapping/>
  </p:clrMapOvr>
  <p:transition xmlns:p14="http://schemas.microsoft.com/office/powerpoint/2010/main"/>
</p:sldLayout>
</file>

<file path=ppt/slideLayouts/slideLayout2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232236017"/>
      </p:ext>
    </p:extLst>
  </p:cSld>
  <p:clrMapOvr>
    <a:masterClrMapping/>
  </p:clrMapOvr>
  <p:transition xmlns:p14="http://schemas.microsoft.com/office/powerpoint/2010/main"/>
</p:sldLayout>
</file>

<file path=ppt/slideLayouts/slideLayout2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03185304"/>
      </p:ext>
    </p:extLst>
  </p:cSld>
  <p:clrMapOvr>
    <a:masterClrMapping/>
  </p:clrMapOvr>
  <p:transition xmlns:p14="http://schemas.microsoft.com/office/powerpoint/2010/main"/>
</p:sldLayout>
</file>

<file path=ppt/slideLayouts/slideLayout2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02782032"/>
      </p:ext>
    </p:extLst>
  </p:cSld>
  <p:clrMapOvr>
    <a:masterClrMapping/>
  </p:clrMapOvr>
  <p:transition xmlns:p14="http://schemas.microsoft.com/office/powerpoint/2010/main"/>
</p:sldLayout>
</file>

<file path=ppt/slideLayouts/slideLayout2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83980646"/>
      </p:ext>
    </p:extLst>
  </p:cSld>
  <p:clrMapOvr>
    <a:masterClrMapping/>
  </p:clrMapOvr>
  <p:transition xmlns:p14="http://schemas.microsoft.com/office/powerpoint/2010/main"/>
</p:sldLayout>
</file>

<file path=ppt/slideLayouts/slideLayout2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7517647"/>
      </p:ext>
    </p:extLst>
  </p:cSld>
  <p:clrMapOvr>
    <a:masterClrMapping/>
  </p:clrMapOvr>
  <p:transition xmlns:p14="http://schemas.microsoft.com/office/powerpoint/2010/main"/>
</p:sldLayout>
</file>

<file path=ppt/slideLayouts/slideLayout2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181326145"/>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47340417"/>
      </p:ext>
    </p:extLst>
  </p:cSld>
  <p:clrMapOvr>
    <a:masterClrMapping/>
  </p:clrMapOvr>
  <p:transition xmlns:p14="http://schemas.microsoft.com/office/powerpoint/2010/main"/>
</p:sldLayout>
</file>

<file path=ppt/slideLayouts/slideLayout2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40441057"/>
      </p:ext>
    </p:extLst>
  </p:cSld>
  <p:clrMapOvr>
    <a:masterClrMapping/>
  </p:clrMapOvr>
  <p:transition xmlns:p14="http://schemas.microsoft.com/office/powerpoint/2010/main"/>
</p:sldLayout>
</file>

<file path=ppt/slideLayouts/slideLayout2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40824620"/>
      </p:ext>
    </p:extLst>
  </p:cSld>
  <p:clrMapOvr>
    <a:masterClrMapping/>
  </p:clrMapOvr>
  <p:transition xmlns:p14="http://schemas.microsoft.com/office/powerpoint/2010/main"/>
</p:sldLayout>
</file>

<file path=ppt/slideLayouts/slideLayout2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543951"/>
      </p:ext>
    </p:extLst>
  </p:cSld>
  <p:clrMapOvr>
    <a:masterClrMapping/>
  </p:clrMapOvr>
  <p:transition xmlns:p14="http://schemas.microsoft.com/office/powerpoint/2010/main"/>
</p:sldLayout>
</file>

<file path=ppt/slideLayouts/slideLayout243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12174601"/>
      </p:ext>
    </p:extLst>
  </p:cSld>
  <p:clrMapOvr>
    <a:masterClrMapping/>
  </p:clrMapOvr>
  <p:transition xmlns:p14="http://schemas.microsoft.com/office/powerpoint/2010/main"/>
</p:sldLayout>
</file>

<file path=ppt/slideLayouts/slideLayout243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591247891"/>
      </p:ext>
    </p:extLst>
  </p:cSld>
  <p:clrMapOvr>
    <a:masterClrMapping/>
  </p:clrMapOvr>
</p:sldLayout>
</file>

<file path=ppt/slideLayouts/slideLayout2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97582430"/>
      </p:ext>
    </p:extLst>
  </p:cSld>
  <p:clrMapOvr>
    <a:masterClrMapping/>
  </p:clrMapOvr>
  <p:transition xmlns:p14="http://schemas.microsoft.com/office/powerpoint/2010/main"/>
</p:sldLayout>
</file>

<file path=ppt/slideLayouts/slideLayout2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11382870"/>
      </p:ext>
    </p:extLst>
  </p:cSld>
  <p:clrMapOvr>
    <a:masterClrMapping/>
  </p:clrMapOvr>
  <p:transition xmlns:p14="http://schemas.microsoft.com/office/powerpoint/2010/main"/>
</p:sldLayout>
</file>

<file path=ppt/slideLayouts/slideLayout2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4011630393"/>
      </p:ext>
    </p:extLst>
  </p:cSld>
  <p:clrMapOvr>
    <a:masterClrMapping/>
  </p:clrMapOvr>
  <p:transition xmlns:p14="http://schemas.microsoft.com/office/powerpoint/2010/main"/>
</p:sldLayout>
</file>

<file path=ppt/slideLayouts/slideLayout2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7231170"/>
      </p:ext>
    </p:extLst>
  </p:cSld>
  <p:clrMapOvr>
    <a:masterClrMapping/>
  </p:clrMapOvr>
  <p:transition xmlns:p14="http://schemas.microsoft.com/office/powerpoint/2010/main"/>
</p:sldLayout>
</file>

<file path=ppt/slideLayouts/slideLayout2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3773"/>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19464129"/>
      </p:ext>
    </p:extLst>
  </p:cSld>
  <p:clrMapOvr>
    <a:masterClrMapping/>
  </p:clrMapOvr>
  <p:transition xmlns:p14="http://schemas.microsoft.com/office/powerpoint/2010/main"/>
</p:sldLayout>
</file>

<file path=ppt/slideLayouts/slideLayout2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642419345"/>
      </p:ext>
    </p:extLst>
  </p:cSld>
  <p:clrMapOvr>
    <a:masterClrMapping/>
  </p:clrMapOvr>
  <p:transition xmlns:p14="http://schemas.microsoft.com/office/powerpoint/2010/main"/>
</p:sldLayout>
</file>

<file path=ppt/slideLayouts/slideLayout2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1114029"/>
      </p:ext>
    </p:extLst>
  </p:cSld>
  <p:clrMapOvr>
    <a:masterClrMapping/>
  </p:clrMapOvr>
  <p:transition xmlns:p14="http://schemas.microsoft.com/office/powerpoint/2010/main"/>
</p:sldLayout>
</file>

<file path=ppt/slideLayouts/slideLayout2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525726166"/>
      </p:ext>
    </p:extLst>
  </p:cSld>
  <p:clrMapOvr>
    <a:masterClrMapping/>
  </p:clrMapOvr>
  <p:transition xmlns:p14="http://schemas.microsoft.com/office/powerpoint/2010/main"/>
</p:sldLayout>
</file>

<file path=ppt/slideLayouts/slideLayout2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749954102"/>
      </p:ext>
    </p:extLst>
  </p:cSld>
  <p:clrMapOvr>
    <a:masterClrMapping/>
  </p:clrMapOvr>
  <p:transition xmlns:p14="http://schemas.microsoft.com/office/powerpoint/2010/main"/>
</p:sldLayout>
</file>

<file path=ppt/slideLayouts/slideLayout2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10612922"/>
      </p:ext>
    </p:extLst>
  </p:cSld>
  <p:clrMapOvr>
    <a:masterClrMapping/>
  </p:clrMapOvr>
  <p:transition xmlns:p14="http://schemas.microsoft.com/office/powerpoint/2010/main"/>
</p:sldLayout>
</file>

<file path=ppt/slideLayouts/slideLayout2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2317576"/>
      </p:ext>
    </p:extLst>
  </p:cSld>
  <p:clrMapOvr>
    <a:masterClrMapping/>
  </p:clrMapOvr>
  <p:transition xmlns:p14="http://schemas.microsoft.com/office/powerpoint/2010/main"/>
</p:sldLayout>
</file>

<file path=ppt/slideLayouts/slideLayout244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3449148"/>
      </p:ext>
    </p:extLst>
  </p:cSld>
  <p:clrMapOvr>
    <a:masterClrMapping/>
  </p:clrMapOvr>
  <p:transition xmlns:p14="http://schemas.microsoft.com/office/powerpoint/2010/main"/>
</p:sldLayout>
</file>

<file path=ppt/slideLayouts/slideLayout244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81528410"/>
      </p:ext>
    </p:extLst>
  </p:cSld>
  <p:clrMapOvr>
    <a:masterClrMapping/>
  </p:clrMapOvr>
</p:sldLayout>
</file>

<file path=ppt/slideLayouts/slideLayout2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253769740"/>
      </p:ext>
    </p:extLst>
  </p:cSld>
  <p:clrMapOvr>
    <a:masterClrMapping/>
  </p:clrMapOvr>
  <p:transition xmlns:p14="http://schemas.microsoft.com/office/powerpoint/2010/main"/>
</p:sldLayout>
</file>

<file path=ppt/slideLayouts/slideLayout2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4065570"/>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121530023"/>
      </p:ext>
    </p:extLst>
  </p:cSld>
  <p:clrMapOvr>
    <a:masterClrMapping/>
  </p:clrMapOvr>
  <p:transition xmlns:p14="http://schemas.microsoft.com/office/powerpoint/2010/main"/>
</p:sldLayout>
</file>

<file path=ppt/slideLayouts/slideLayout2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114853465"/>
      </p:ext>
    </p:extLst>
  </p:cSld>
  <p:clrMapOvr>
    <a:masterClrMapping/>
  </p:clrMapOvr>
  <p:transition xmlns:p14="http://schemas.microsoft.com/office/powerpoint/2010/main"/>
</p:sldLayout>
</file>

<file path=ppt/slideLayouts/slideLayout2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74700668"/>
      </p:ext>
    </p:extLst>
  </p:cSld>
  <p:clrMapOvr>
    <a:masterClrMapping/>
  </p:clrMapOvr>
  <p:transition xmlns:p14="http://schemas.microsoft.com/office/powerpoint/2010/main"/>
</p:sldLayout>
</file>

<file path=ppt/slideLayouts/slideLayout2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5390815"/>
      </p:ext>
    </p:extLst>
  </p:cSld>
  <p:clrMapOvr>
    <a:masterClrMapping/>
  </p:clrMapOvr>
  <p:transition xmlns:p14="http://schemas.microsoft.com/office/powerpoint/2010/main"/>
</p:sldLayout>
</file>

<file path=ppt/slideLayouts/slideLayout2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74250486"/>
      </p:ext>
    </p:extLst>
  </p:cSld>
  <p:clrMapOvr>
    <a:masterClrMapping/>
  </p:clrMapOvr>
  <p:transition xmlns:p14="http://schemas.microsoft.com/office/powerpoint/2010/main"/>
</p:sldLayout>
</file>

<file path=ppt/slideLayouts/slideLayout2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8688194"/>
      </p:ext>
    </p:extLst>
  </p:cSld>
  <p:clrMapOvr>
    <a:masterClrMapping/>
  </p:clrMapOvr>
  <p:transition xmlns:p14="http://schemas.microsoft.com/office/powerpoint/2010/main"/>
</p:sldLayout>
</file>

<file path=ppt/slideLayouts/slideLayout2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780308671"/>
      </p:ext>
    </p:extLst>
  </p:cSld>
  <p:clrMapOvr>
    <a:masterClrMapping/>
  </p:clrMapOvr>
  <p:transition xmlns:p14="http://schemas.microsoft.com/office/powerpoint/2010/main"/>
</p:sldLayout>
</file>

<file path=ppt/slideLayouts/slideLayout2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519770268"/>
      </p:ext>
    </p:extLst>
  </p:cSld>
  <p:clrMapOvr>
    <a:masterClrMapping/>
  </p:clrMapOvr>
  <p:transition xmlns:p14="http://schemas.microsoft.com/office/powerpoint/2010/main"/>
</p:sldLayout>
</file>

<file path=ppt/slideLayouts/slideLayout2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47689017"/>
      </p:ext>
    </p:extLst>
  </p:cSld>
  <p:clrMapOvr>
    <a:masterClrMapping/>
  </p:clrMapOvr>
  <p:transition xmlns:p14="http://schemas.microsoft.com/office/powerpoint/2010/main"/>
</p:sldLayout>
</file>

<file path=ppt/slideLayouts/slideLayout2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7752654"/>
      </p:ext>
    </p:extLst>
  </p:cSld>
  <p:clrMapOvr>
    <a:masterClrMapping/>
  </p:clrMapOvr>
  <p:transition xmlns:p14="http://schemas.microsoft.com/office/powerpoint/2010/main"/>
</p:sldLayout>
</file>

<file path=ppt/slideLayouts/slideLayout24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58547979"/>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22354819"/>
      </p:ext>
    </p:extLst>
  </p:cSld>
  <p:clrMapOvr>
    <a:masterClrMapping/>
  </p:clrMapOvr>
  <p:transition xmlns:p14="http://schemas.microsoft.com/office/powerpoint/2010/main"/>
</p:sldLayout>
</file>

<file path=ppt/slideLayouts/slideLayout246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581876336"/>
      </p:ext>
    </p:extLst>
  </p:cSld>
  <p:clrMapOvr>
    <a:masterClrMapping/>
  </p:clrMapOvr>
</p:sldLayout>
</file>

<file path=ppt/slideLayouts/slideLayout246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ea typeface="ＭＳ Ｐゴシック" charset="0"/>
                <a:cs typeface="ＭＳ Ｐゴシック" charset="0"/>
              </a:defRPr>
            </a:lvl1pPr>
          </a:lstStyle>
          <a:p>
            <a:pPr>
              <a:defRPr/>
            </a:pPr>
            <a:fld id="{65A6CB34-5DA1-F348-9956-A6A54480AA68}" type="slidenum">
              <a:rPr lang="en-US"/>
              <a:pPr>
                <a:defRPr/>
              </a:pPr>
              <a:t>‹#›</a:t>
            </a:fld>
            <a:endParaRPr lang="en-US"/>
          </a:p>
        </p:txBody>
      </p:sp>
    </p:spTree>
    <p:extLst>
      <p:ext uri="{BB962C8B-B14F-4D97-AF65-F5344CB8AC3E}">
        <p14:creationId xmlns:p14="http://schemas.microsoft.com/office/powerpoint/2010/main" val="2252745019"/>
      </p:ext>
    </p:extLst>
  </p:cSld>
  <p:clrMapOvr>
    <a:masterClrMapping/>
  </p:clrMapOvr>
</p:sldLayout>
</file>

<file path=ppt/slideLayouts/slideLayout2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164257548"/>
      </p:ext>
    </p:extLst>
  </p:cSld>
  <p:clrMapOvr>
    <a:masterClrMapping/>
  </p:clrMapOvr>
  <p:transition xmlns:p14="http://schemas.microsoft.com/office/powerpoint/2010/main"/>
</p:sldLayout>
</file>

<file path=ppt/slideLayouts/slideLayout2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42583263"/>
      </p:ext>
    </p:extLst>
  </p:cSld>
  <p:clrMapOvr>
    <a:masterClrMapping/>
  </p:clrMapOvr>
  <p:transition xmlns:p14="http://schemas.microsoft.com/office/powerpoint/2010/main"/>
</p:sldLayout>
</file>

<file path=ppt/slideLayouts/slideLayout2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512269292"/>
      </p:ext>
    </p:extLst>
  </p:cSld>
  <p:clrMapOvr>
    <a:masterClrMapping/>
  </p:clrMapOvr>
  <p:transition xmlns:p14="http://schemas.microsoft.com/office/powerpoint/2010/main"/>
</p:sldLayout>
</file>

<file path=ppt/slideLayouts/slideLayout2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37105223"/>
      </p:ext>
    </p:extLst>
  </p:cSld>
  <p:clrMapOvr>
    <a:masterClrMapping/>
  </p:clrMapOvr>
  <p:transition xmlns:p14="http://schemas.microsoft.com/office/powerpoint/2010/main"/>
</p:sldLayout>
</file>

<file path=ppt/slideLayouts/slideLayout2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0608378"/>
      </p:ext>
    </p:extLst>
  </p:cSld>
  <p:clrMapOvr>
    <a:masterClrMapping/>
  </p:clrMapOvr>
  <p:transition xmlns:p14="http://schemas.microsoft.com/office/powerpoint/2010/main"/>
</p:sldLayout>
</file>

<file path=ppt/slideLayouts/slideLayout2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35783793"/>
      </p:ext>
    </p:extLst>
  </p:cSld>
  <p:clrMapOvr>
    <a:masterClrMapping/>
  </p:clrMapOvr>
  <p:transition xmlns:p14="http://schemas.microsoft.com/office/powerpoint/2010/main"/>
</p:sldLayout>
</file>

<file path=ppt/slideLayouts/slideLayout2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0661898"/>
      </p:ext>
    </p:extLst>
  </p:cSld>
  <p:clrMapOvr>
    <a:masterClrMapping/>
  </p:clrMapOvr>
  <p:transition xmlns:p14="http://schemas.microsoft.com/office/powerpoint/2010/main"/>
</p:sldLayout>
</file>

<file path=ppt/slideLayouts/slideLayout2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6945692"/>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31080828"/>
      </p:ext>
    </p:extLst>
  </p:cSld>
  <p:clrMapOvr>
    <a:masterClrMapping/>
  </p:clrMapOvr>
  <p:transition xmlns:p14="http://schemas.microsoft.com/office/powerpoint/2010/main"/>
</p:sldLayout>
</file>

<file path=ppt/slideLayouts/slideLayout2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14107979"/>
      </p:ext>
    </p:extLst>
  </p:cSld>
  <p:clrMapOvr>
    <a:masterClrMapping/>
  </p:clrMapOvr>
  <p:transition xmlns:p14="http://schemas.microsoft.com/office/powerpoint/2010/main"/>
</p:sldLayout>
</file>

<file path=ppt/slideLayouts/slideLayout2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49591785"/>
      </p:ext>
    </p:extLst>
  </p:cSld>
  <p:clrMapOvr>
    <a:masterClrMapping/>
  </p:clrMapOvr>
  <p:transition xmlns:p14="http://schemas.microsoft.com/office/powerpoint/2010/main"/>
</p:sldLayout>
</file>

<file path=ppt/slideLayouts/slideLayout2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35044616"/>
      </p:ext>
    </p:extLst>
  </p:cSld>
  <p:clrMapOvr>
    <a:masterClrMapping/>
  </p:clrMapOvr>
  <p:transition xmlns:p14="http://schemas.microsoft.com/office/powerpoint/2010/main"/>
</p:sldLayout>
</file>

<file path=ppt/slideLayouts/slideLayout24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84303438"/>
      </p:ext>
    </p:extLst>
  </p:cSld>
  <p:clrMapOvr>
    <a:masterClrMapping/>
  </p:clrMapOvr>
  <p:transition xmlns:p14="http://schemas.microsoft.com/office/powerpoint/2010/main"/>
</p:sldLayout>
</file>

<file path=ppt/slideLayouts/slideLayout247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43023558"/>
      </p:ext>
    </p:extLst>
  </p:cSld>
  <p:clrMapOvr>
    <a:masterClrMapping/>
  </p:clrMapOvr>
</p:sldLayout>
</file>

<file path=ppt/slideLayouts/slideLayout2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191079009"/>
      </p:ext>
    </p:extLst>
  </p:cSld>
  <p:clrMapOvr>
    <a:masterClrMapping/>
  </p:clrMapOvr>
  <p:transition xmlns:p14="http://schemas.microsoft.com/office/powerpoint/2010/main"/>
</p:sldLayout>
</file>

<file path=ppt/slideLayouts/slideLayout2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14523679"/>
      </p:ext>
    </p:extLst>
  </p:cSld>
  <p:clrMapOvr>
    <a:masterClrMapping/>
  </p:clrMapOvr>
  <p:transition xmlns:p14="http://schemas.microsoft.com/office/powerpoint/2010/main"/>
</p:sldLayout>
</file>

<file path=ppt/slideLayouts/slideLayout2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382650047"/>
      </p:ext>
    </p:extLst>
  </p:cSld>
  <p:clrMapOvr>
    <a:masterClrMapping/>
  </p:clrMapOvr>
  <p:transition xmlns:p14="http://schemas.microsoft.com/office/powerpoint/2010/main"/>
</p:sldLayout>
</file>

<file path=ppt/slideLayouts/slideLayout2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07673906"/>
      </p:ext>
    </p:extLst>
  </p:cSld>
  <p:clrMapOvr>
    <a:masterClrMapping/>
  </p:clrMapOvr>
  <p:transition xmlns:p14="http://schemas.microsoft.com/office/powerpoint/2010/main"/>
</p:sldLayout>
</file>

<file path=ppt/slideLayouts/slideLayout2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85132950"/>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180791726"/>
      </p:ext>
    </p:extLst>
  </p:cSld>
  <p:clrMapOvr>
    <a:masterClrMapping/>
  </p:clrMapOvr>
  <p:transition xmlns:p14="http://schemas.microsoft.com/office/powerpoint/2010/main"/>
</p:sldLayout>
</file>

<file path=ppt/slideLayouts/slideLayout2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58350447"/>
      </p:ext>
    </p:extLst>
  </p:cSld>
  <p:clrMapOvr>
    <a:masterClrMapping/>
  </p:clrMapOvr>
  <p:transition xmlns:p14="http://schemas.microsoft.com/office/powerpoint/2010/main"/>
</p:sldLayout>
</file>

<file path=ppt/slideLayouts/slideLayout2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7635683"/>
      </p:ext>
    </p:extLst>
  </p:cSld>
  <p:clrMapOvr>
    <a:masterClrMapping/>
  </p:clrMapOvr>
  <p:transition xmlns:p14="http://schemas.microsoft.com/office/powerpoint/2010/main"/>
</p:sldLayout>
</file>

<file path=ppt/slideLayouts/slideLayout2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1552472"/>
      </p:ext>
    </p:extLst>
  </p:cSld>
  <p:clrMapOvr>
    <a:masterClrMapping/>
  </p:clrMapOvr>
  <p:transition xmlns:p14="http://schemas.microsoft.com/office/powerpoint/2010/main"/>
</p:sldLayout>
</file>

<file path=ppt/slideLayouts/slideLayout2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74013214"/>
      </p:ext>
    </p:extLst>
  </p:cSld>
  <p:clrMapOvr>
    <a:masterClrMapping/>
  </p:clrMapOvr>
  <p:transition xmlns:p14="http://schemas.microsoft.com/office/powerpoint/2010/main"/>
</p:sldLayout>
</file>

<file path=ppt/slideLayouts/slideLayout2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27540427"/>
      </p:ext>
    </p:extLst>
  </p:cSld>
  <p:clrMapOvr>
    <a:masterClrMapping/>
  </p:clrMapOvr>
  <p:transition xmlns:p14="http://schemas.microsoft.com/office/powerpoint/2010/main"/>
</p:sldLayout>
</file>

<file path=ppt/slideLayouts/slideLayout2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1330977"/>
      </p:ext>
    </p:extLst>
  </p:cSld>
  <p:clrMapOvr>
    <a:masterClrMapping/>
  </p:clrMapOvr>
  <p:transition xmlns:p14="http://schemas.microsoft.com/office/powerpoint/2010/main"/>
</p:sldLayout>
</file>

<file path=ppt/slideLayouts/slideLayout248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69214101"/>
      </p:ext>
    </p:extLst>
  </p:cSld>
  <p:clrMapOvr>
    <a:masterClrMapping/>
  </p:clrMapOvr>
  <p:transition xmlns:p14="http://schemas.microsoft.com/office/powerpoint/2010/main"/>
</p:sldLayout>
</file>

<file path=ppt/slideLayouts/slideLayout248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108912028"/>
      </p:ext>
    </p:extLst>
  </p:cSld>
  <p:clrMapOvr>
    <a:masterClrMapping/>
  </p:clrMapOvr>
</p:sldLayout>
</file>

<file path=ppt/slideLayouts/slideLayout248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ea typeface="ＭＳ Ｐゴシック" charset="0"/>
                <a:cs typeface="ＭＳ Ｐゴシック" charset="0"/>
              </a:defRPr>
            </a:lvl1pPr>
          </a:lstStyle>
          <a:p>
            <a:pPr>
              <a:defRPr/>
            </a:pPr>
            <a:fld id="{2E6FB8BC-BEB5-C347-ADAC-7B5C80914563}" type="slidenum">
              <a:rPr lang="en-US"/>
              <a:pPr>
                <a:defRPr/>
              </a:pPr>
              <a:t>‹#›</a:t>
            </a:fld>
            <a:endParaRPr lang="en-US"/>
          </a:p>
        </p:txBody>
      </p:sp>
    </p:spTree>
    <p:extLst>
      <p:ext uri="{BB962C8B-B14F-4D97-AF65-F5344CB8AC3E}">
        <p14:creationId xmlns:p14="http://schemas.microsoft.com/office/powerpoint/2010/main" val="27612389"/>
      </p:ext>
    </p:extLst>
  </p:cSld>
  <p:clrMapOvr>
    <a:masterClrMapping/>
  </p:clrMapOvr>
</p:sldLayout>
</file>

<file path=ppt/slideLayouts/slideLayout24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40195956"/>
      </p:ext>
    </p:extLst>
  </p:cSld>
  <p:clrMapOvr>
    <a:masterClrMapping/>
  </p:clrMapOvr>
  <p:transition xmlns:p14="http://schemas.microsoft.com/office/powerpoint/2010/main"/>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62119932"/>
      </p:ext>
    </p:extLst>
  </p:cSld>
  <p:clrMapOvr>
    <a:masterClrMapping/>
  </p:clrMapOvr>
  <p:transition xmlns:p14="http://schemas.microsoft.com/office/powerpoint/2010/main"/>
</p:sldLayout>
</file>

<file path=ppt/slideLayouts/slideLayout2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67998064"/>
      </p:ext>
    </p:extLst>
  </p:cSld>
  <p:clrMapOvr>
    <a:masterClrMapping/>
  </p:clrMapOvr>
  <p:transition xmlns:p14="http://schemas.microsoft.com/office/powerpoint/2010/main"/>
</p:sldLayout>
</file>

<file path=ppt/slideLayouts/slideLayout2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34046105"/>
      </p:ext>
    </p:extLst>
  </p:cSld>
  <p:clrMapOvr>
    <a:masterClrMapping/>
  </p:clrMapOvr>
  <p:transition xmlns:p14="http://schemas.microsoft.com/office/powerpoint/2010/main"/>
</p:sldLayout>
</file>

<file path=ppt/slideLayouts/slideLayout2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71523076"/>
      </p:ext>
    </p:extLst>
  </p:cSld>
  <p:clrMapOvr>
    <a:masterClrMapping/>
  </p:clrMapOvr>
  <p:transition xmlns:p14="http://schemas.microsoft.com/office/powerpoint/2010/main"/>
</p:sldLayout>
</file>

<file path=ppt/slideLayouts/slideLayout2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42254504"/>
      </p:ext>
    </p:extLst>
  </p:cSld>
  <p:clrMapOvr>
    <a:masterClrMapping/>
  </p:clrMapOvr>
  <p:transition xmlns:p14="http://schemas.microsoft.com/office/powerpoint/2010/main"/>
</p:sldLayout>
</file>

<file path=ppt/slideLayouts/slideLayout2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45324261"/>
      </p:ext>
    </p:extLst>
  </p:cSld>
  <p:clrMapOvr>
    <a:masterClrMapping/>
  </p:clrMapOvr>
  <p:transition xmlns:p14="http://schemas.microsoft.com/office/powerpoint/2010/main"/>
</p:sldLayout>
</file>

<file path=ppt/slideLayouts/slideLayout2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6605880"/>
      </p:ext>
    </p:extLst>
  </p:cSld>
  <p:clrMapOvr>
    <a:masterClrMapping/>
  </p:clrMapOvr>
  <p:transition xmlns:p14="http://schemas.microsoft.com/office/powerpoint/2010/main"/>
</p:sldLayout>
</file>

<file path=ppt/slideLayouts/slideLayout2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47467032"/>
      </p:ext>
    </p:extLst>
  </p:cSld>
  <p:clrMapOvr>
    <a:masterClrMapping/>
  </p:clrMapOvr>
  <p:transition xmlns:p14="http://schemas.microsoft.com/office/powerpoint/2010/main"/>
</p:sldLayout>
</file>

<file path=ppt/slideLayouts/slideLayout2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729390610"/>
      </p:ext>
    </p:extLst>
  </p:cSld>
  <p:clrMapOvr>
    <a:masterClrMapping/>
  </p:clrMapOvr>
  <p:transition xmlns:p14="http://schemas.microsoft.com/office/powerpoint/2010/main"/>
</p:sldLayout>
</file>

<file path=ppt/slideLayouts/slideLayout2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02051192"/>
      </p:ext>
    </p:extLst>
  </p:cSld>
  <p:clrMapOvr>
    <a:masterClrMapping/>
  </p:clrMapOvr>
  <p:transition xmlns:p14="http://schemas.microsoft.com/office/powerpoint/2010/main"/>
</p:sldLayout>
</file>

<file path=ppt/slideLayouts/slideLayout2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2559804"/>
      </p:ext>
    </p:extLst>
  </p:cSld>
  <p:clrMapOvr>
    <a:masterClrMapping/>
  </p:clrMapOvr>
  <p:transition xmlns:p14="http://schemas.microsoft.com/office/powerpoint/2010/mai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807985603"/>
      </p:ext>
    </p:extLst>
  </p:cSld>
  <p:clrMapOvr>
    <a:masterClrMapping/>
  </p:clrMapOvr>
  <p:transition xmlns:p14="http://schemas.microsoft.com/office/powerpoint/2010/main"/>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79341759"/>
      </p:ext>
    </p:extLst>
  </p:cSld>
  <p:clrMapOvr>
    <a:masterClrMapping/>
  </p:clrMapOvr>
  <p:transition xmlns:p14="http://schemas.microsoft.com/office/powerpoint/2010/main"/>
</p:sldLayout>
</file>

<file path=ppt/slideLayouts/slideLayout250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78706293"/>
      </p:ext>
    </p:extLst>
  </p:cSld>
  <p:clrMapOvr>
    <a:masterClrMapping/>
  </p:clrMapOvr>
  <p:transition xmlns:p14="http://schemas.microsoft.com/office/powerpoint/2010/main"/>
</p:sldLayout>
</file>

<file path=ppt/slideLayouts/slideLayout250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548955726"/>
      </p:ext>
    </p:extLst>
  </p:cSld>
  <p:clrMapOvr>
    <a:masterClrMapping/>
  </p:clrMapOvr>
</p:sldLayout>
</file>

<file path=ppt/slideLayouts/slideLayout25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56433879"/>
      </p:ext>
    </p:extLst>
  </p:cSld>
  <p:clrMapOvr>
    <a:masterClrMapping/>
  </p:clrMapOvr>
  <p:transition xmlns:p14="http://schemas.microsoft.com/office/powerpoint/2010/main"/>
</p:sldLayout>
</file>

<file path=ppt/slideLayouts/slideLayout2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84889167"/>
      </p:ext>
    </p:extLst>
  </p:cSld>
  <p:clrMapOvr>
    <a:masterClrMapping/>
  </p:clrMapOvr>
  <p:transition xmlns:p14="http://schemas.microsoft.com/office/powerpoint/2010/main"/>
</p:sldLayout>
</file>

<file path=ppt/slideLayouts/slideLayout2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518834382"/>
      </p:ext>
    </p:extLst>
  </p:cSld>
  <p:clrMapOvr>
    <a:masterClrMapping/>
  </p:clrMapOvr>
  <p:transition xmlns:p14="http://schemas.microsoft.com/office/powerpoint/2010/main"/>
</p:sldLayout>
</file>

<file path=ppt/slideLayouts/slideLayout2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36597328"/>
      </p:ext>
    </p:extLst>
  </p:cSld>
  <p:clrMapOvr>
    <a:masterClrMapping/>
  </p:clrMapOvr>
  <p:transition xmlns:p14="http://schemas.microsoft.com/office/powerpoint/2010/main"/>
</p:sldLayout>
</file>

<file path=ppt/slideLayouts/slideLayout2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12170531"/>
      </p:ext>
    </p:extLst>
  </p:cSld>
  <p:clrMapOvr>
    <a:masterClrMapping/>
  </p:clrMapOvr>
  <p:transition xmlns:p14="http://schemas.microsoft.com/office/powerpoint/2010/main"/>
</p:sldLayout>
</file>

<file path=ppt/slideLayouts/slideLayout2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06496919"/>
      </p:ext>
    </p:extLst>
  </p:cSld>
  <p:clrMapOvr>
    <a:masterClrMapping/>
  </p:clrMapOvr>
  <p:transition xmlns:p14="http://schemas.microsoft.com/office/powerpoint/2010/main"/>
</p:sldLayout>
</file>

<file path=ppt/slideLayouts/slideLayout2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1129649"/>
      </p:ext>
    </p:extLst>
  </p:cSld>
  <p:clrMapOvr>
    <a:masterClrMapping/>
  </p:clrMapOvr>
  <p:transition xmlns:p14="http://schemas.microsoft.com/office/powerpoint/2010/main"/>
</p:sldLayout>
</file>

<file path=ppt/slideLayouts/slideLayout2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559654222"/>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49348733"/>
      </p:ext>
    </p:extLst>
  </p:cSld>
  <p:clrMapOvr>
    <a:masterClrMapping/>
  </p:clrMapOvr>
  <p:transition xmlns:p14="http://schemas.microsoft.com/office/powerpoint/2010/main"/>
</p:sldLayout>
</file>

<file path=ppt/slideLayouts/slideLayout2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71965423"/>
      </p:ext>
    </p:extLst>
  </p:cSld>
  <p:clrMapOvr>
    <a:masterClrMapping/>
  </p:clrMapOvr>
  <p:transition xmlns:p14="http://schemas.microsoft.com/office/powerpoint/2010/main"/>
</p:sldLayout>
</file>

<file path=ppt/slideLayouts/slideLayout2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29474888"/>
      </p:ext>
    </p:extLst>
  </p:cSld>
  <p:clrMapOvr>
    <a:masterClrMapping/>
  </p:clrMapOvr>
  <p:transition xmlns:p14="http://schemas.microsoft.com/office/powerpoint/2010/main"/>
</p:sldLayout>
</file>

<file path=ppt/slideLayouts/slideLayout2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45396812"/>
      </p:ext>
    </p:extLst>
  </p:cSld>
  <p:clrMapOvr>
    <a:masterClrMapping/>
  </p:clrMapOvr>
  <p:transition xmlns:p14="http://schemas.microsoft.com/office/powerpoint/2010/main"/>
</p:sldLayout>
</file>

<file path=ppt/slideLayouts/slideLayout25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43816773"/>
      </p:ext>
    </p:extLst>
  </p:cSld>
  <p:clrMapOvr>
    <a:masterClrMapping/>
  </p:clrMapOvr>
  <p:transition xmlns:p14="http://schemas.microsoft.com/office/powerpoint/2010/main"/>
</p:sldLayout>
</file>

<file path=ppt/slideLayouts/slideLayout251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64380374"/>
      </p:ext>
    </p:extLst>
  </p:cSld>
  <p:clrMapOvr>
    <a:masterClrMapping/>
  </p:clrMapOvr>
</p:sldLayout>
</file>

<file path=ppt/slideLayouts/slideLayout2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45164511"/>
      </p:ext>
    </p:extLst>
  </p:cSld>
  <p:clrMapOvr>
    <a:masterClrMapping/>
  </p:clrMapOvr>
  <p:transition xmlns:p14="http://schemas.microsoft.com/office/powerpoint/2010/main"/>
</p:sldLayout>
</file>

<file path=ppt/slideLayouts/slideLayout2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82813503"/>
      </p:ext>
    </p:extLst>
  </p:cSld>
  <p:clrMapOvr>
    <a:masterClrMapping/>
  </p:clrMapOvr>
  <p:transition xmlns:p14="http://schemas.microsoft.com/office/powerpoint/2010/main"/>
</p:sldLayout>
</file>

<file path=ppt/slideLayouts/slideLayout2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55439095"/>
      </p:ext>
    </p:extLst>
  </p:cSld>
  <p:clrMapOvr>
    <a:masterClrMapping/>
  </p:clrMapOvr>
  <p:transition xmlns:p14="http://schemas.microsoft.com/office/powerpoint/2010/main"/>
</p:sldLayout>
</file>

<file path=ppt/slideLayouts/slideLayout2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6810420"/>
      </p:ext>
    </p:extLst>
  </p:cSld>
  <p:clrMapOvr>
    <a:masterClrMapping/>
  </p:clrMapOvr>
  <p:transition xmlns:p14="http://schemas.microsoft.com/office/powerpoint/2010/main"/>
</p:sldLayout>
</file>

<file path=ppt/slideLayouts/slideLayout2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00868267"/>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1707100648"/>
      </p:ext>
    </p:extLst>
  </p:cSld>
  <p:clrMapOvr>
    <a:masterClrMapping/>
  </p:clrMapOvr>
</p:sldLayout>
</file>

<file path=ppt/slideLayouts/slideLayout2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84314512"/>
      </p:ext>
    </p:extLst>
  </p:cSld>
  <p:clrMapOvr>
    <a:masterClrMapping/>
  </p:clrMapOvr>
  <p:transition xmlns:p14="http://schemas.microsoft.com/office/powerpoint/2010/main"/>
</p:sldLayout>
</file>

<file path=ppt/slideLayouts/slideLayout2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3522189"/>
      </p:ext>
    </p:extLst>
  </p:cSld>
  <p:clrMapOvr>
    <a:masterClrMapping/>
  </p:clrMapOvr>
  <p:transition xmlns:p14="http://schemas.microsoft.com/office/powerpoint/2010/main"/>
</p:sldLayout>
</file>

<file path=ppt/slideLayouts/slideLayout2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83833548"/>
      </p:ext>
    </p:extLst>
  </p:cSld>
  <p:clrMapOvr>
    <a:masterClrMapping/>
  </p:clrMapOvr>
  <p:transition xmlns:p14="http://schemas.microsoft.com/office/powerpoint/2010/main"/>
</p:sldLayout>
</file>

<file path=ppt/slideLayouts/slideLayout2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543856472"/>
      </p:ext>
    </p:extLst>
  </p:cSld>
  <p:clrMapOvr>
    <a:masterClrMapping/>
  </p:clrMapOvr>
  <p:transition xmlns:p14="http://schemas.microsoft.com/office/powerpoint/2010/main"/>
</p:sldLayout>
</file>

<file path=ppt/slideLayouts/slideLayout2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33064080"/>
      </p:ext>
    </p:extLst>
  </p:cSld>
  <p:clrMapOvr>
    <a:masterClrMapping/>
  </p:clrMapOvr>
  <p:transition xmlns:p14="http://schemas.microsoft.com/office/powerpoint/2010/main"/>
</p:sldLayout>
</file>

<file path=ppt/slideLayouts/slideLayout2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87160180"/>
      </p:ext>
    </p:extLst>
  </p:cSld>
  <p:clrMapOvr>
    <a:masterClrMapping/>
  </p:clrMapOvr>
  <p:transition xmlns:p14="http://schemas.microsoft.com/office/powerpoint/2010/main"/>
</p:sldLayout>
</file>

<file path=ppt/slideLayouts/slideLayout252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4989909"/>
      </p:ext>
    </p:extLst>
  </p:cSld>
  <p:clrMapOvr>
    <a:masterClrMapping/>
  </p:clrMapOvr>
  <p:transition xmlns:p14="http://schemas.microsoft.com/office/powerpoint/2010/main"/>
</p:sldLayout>
</file>

<file path=ppt/slideLayouts/slideLayout252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25895868"/>
      </p:ext>
    </p:extLst>
  </p:cSld>
  <p:clrMapOvr>
    <a:masterClrMapping/>
  </p:clrMapOvr>
</p:sldLayout>
</file>

<file path=ppt/slideLayouts/slideLayout2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984789248"/>
      </p:ext>
    </p:extLst>
  </p:cSld>
  <p:clrMapOvr>
    <a:masterClrMapping/>
  </p:clrMapOvr>
  <p:transition xmlns:p14="http://schemas.microsoft.com/office/powerpoint/2010/main"/>
</p:sldLayout>
</file>

<file path=ppt/slideLayouts/slideLayout2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1716778"/>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7" name="Rectangle 6"/>
          <p:cNvSpPr/>
          <p:nvPr userDrawn="1"/>
        </p:nvSpPr>
        <p:spPr>
          <a:xfrm>
            <a:off x="0" y="-76200"/>
            <a:ext cx="9144000" cy="7086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8" name="Rectangle 7"/>
          <p:cNvSpPr>
            <a:spLocks noChangeArrowheads="1"/>
          </p:cNvSpPr>
          <p:nvPr userDrawn="1"/>
        </p:nvSpPr>
        <p:spPr bwMode="auto">
          <a:xfrm>
            <a:off x="0" y="6011863"/>
            <a:ext cx="9144000" cy="998537"/>
          </a:xfrm>
          <a:prstGeom prst="rect">
            <a:avLst/>
          </a:prstGeom>
          <a:solidFill>
            <a:schemeClr val="bg1"/>
          </a:solidFill>
          <a:ln w="9525">
            <a:noFill/>
            <a:miter lim="800000"/>
            <a:headEnd/>
            <a:tailEnd/>
          </a:ln>
          <a:effectLst>
            <a:outerShdw dist="23000" dir="5400000" rotWithShape="0">
              <a:srgbClr val="808080">
                <a:alpha val="34999"/>
              </a:srgbClr>
            </a:outerShdw>
          </a:effectLst>
        </p:spPr>
        <p:txBody>
          <a:bodyPr anchor="ctr"/>
          <a:lstStyle/>
          <a:p>
            <a:pPr algn="ctr" defTabSz="914400" fontAlgn="auto">
              <a:spcBef>
                <a:spcPts val="0"/>
              </a:spcBef>
              <a:spcAft>
                <a:spcPts val="0"/>
              </a:spcAft>
              <a:defRPr/>
            </a:pPr>
            <a:endParaRPr lang="en-US">
              <a:solidFill>
                <a:srgbClr val="FFFFFF"/>
              </a:solidFill>
              <a:latin typeface="Georgia"/>
              <a:ea typeface="+mn-ea"/>
              <a:cs typeface="+mn-cs"/>
            </a:endParaRPr>
          </a:p>
        </p:txBody>
      </p:sp>
      <p:sp>
        <p:nvSpPr>
          <p:cNvPr id="9" name="Rectangle 3"/>
          <p:cNvSpPr>
            <a:spLocks noChangeArrowheads="1"/>
          </p:cNvSpPr>
          <p:nvPr userDrawn="1"/>
        </p:nvSpPr>
        <p:spPr bwMode="auto">
          <a:xfrm>
            <a:off x="0" y="5748338"/>
            <a:ext cx="9144000" cy="228600"/>
          </a:xfrm>
          <a:prstGeom prst="rect">
            <a:avLst/>
          </a:prstGeom>
          <a:solidFill>
            <a:schemeClr val="bg2">
              <a:lumMod val="60000"/>
              <a:lumOff val="40000"/>
            </a:schemeClr>
          </a:solidFill>
          <a:ln w="9525">
            <a:noFill/>
            <a:miter lim="800000"/>
            <a:headEnd/>
            <a:tailEnd/>
          </a:ln>
        </p:spPr>
        <p:txBody>
          <a:bodyPr wrap="none" anchor="ctr"/>
          <a:lstStyle/>
          <a:p>
            <a:pPr defTabSz="914400" fontAlgn="auto">
              <a:spcBef>
                <a:spcPts val="0"/>
              </a:spcBef>
              <a:spcAft>
                <a:spcPts val="0"/>
              </a:spcAft>
              <a:defRPr/>
            </a:pPr>
            <a:endParaRPr lang="en-US">
              <a:solidFill>
                <a:srgbClr val="000000"/>
              </a:solidFill>
              <a:latin typeface="Arial" pitchFamily="-108" charset="0"/>
              <a:ea typeface="ＭＳ Ｐゴシック" pitchFamily="-108" charset="-128"/>
              <a:cs typeface="ＭＳ Ｐゴシック" pitchFamily="-108" charset="-128"/>
            </a:endParaRPr>
          </a:p>
        </p:txBody>
      </p:sp>
      <p:sp>
        <p:nvSpPr>
          <p:cNvPr id="10" name="Rectangle 4"/>
          <p:cNvSpPr>
            <a:spLocks noChangeArrowheads="1"/>
          </p:cNvSpPr>
          <p:nvPr userDrawn="1"/>
        </p:nvSpPr>
        <p:spPr bwMode="auto">
          <a:xfrm>
            <a:off x="0" y="228600"/>
            <a:ext cx="9144000" cy="5664200"/>
          </a:xfrm>
          <a:prstGeom prst="rect">
            <a:avLst/>
          </a:prstGeom>
          <a:solidFill>
            <a:schemeClr val="accent6"/>
          </a:solidFill>
          <a:ln w="9525">
            <a:noFill/>
            <a:miter lim="800000"/>
            <a:headEnd/>
            <a:tailEnd/>
          </a:ln>
        </p:spPr>
        <p:txBody>
          <a:bodyPr wrap="none" anchor="ctr"/>
          <a:lstStyle/>
          <a:p>
            <a:pPr defTabSz="914400" fontAlgn="auto">
              <a:spcBef>
                <a:spcPts val="0"/>
              </a:spcBef>
              <a:spcAft>
                <a:spcPts val="0"/>
              </a:spcAft>
            </a:pPr>
            <a:endParaRPr lang="en-US">
              <a:solidFill>
                <a:srgbClr val="000000"/>
              </a:solidFill>
              <a:latin typeface="Georgia"/>
              <a:ea typeface="+mn-ea"/>
              <a:cs typeface="+mn-cs"/>
            </a:endParaRPr>
          </a:p>
        </p:txBody>
      </p:sp>
      <p:sp>
        <p:nvSpPr>
          <p:cNvPr id="13" name="Title Placeholder 14"/>
          <p:cNvSpPr>
            <a:spLocks noGrp="1"/>
          </p:cNvSpPr>
          <p:nvPr>
            <p:ph type="title" hasCustomPrompt="1"/>
          </p:nvPr>
        </p:nvSpPr>
        <p:spPr>
          <a:xfrm>
            <a:off x="533400" y="990600"/>
            <a:ext cx="8229600" cy="1541463"/>
          </a:xfrm>
          <a:prstGeom prst="rect">
            <a:avLst/>
          </a:prstGeom>
        </p:spPr>
        <p:txBody>
          <a:bodyPr vert="horz" lIns="91440" tIns="45720" rIns="91440" bIns="45720" rtlCol="0" anchor="b">
            <a:normAutofit/>
          </a:bodyPr>
          <a:lstStyle>
            <a:lvl1pPr algn="l" defTabSz="914400" rtl="0" eaLnBrk="1" latinLnBrk="0" hangingPunct="1">
              <a:spcBef>
                <a:spcPct val="0"/>
              </a:spcBef>
              <a:buNone/>
              <a:defRPr lang="en-US" sz="4400" kern="1200" baseline="0" dirty="0">
                <a:solidFill>
                  <a:schemeClr val="bg1"/>
                </a:solidFill>
                <a:latin typeface="Georgia" pitchFamily="18" charset="0"/>
                <a:ea typeface="ＭＳ Ｐゴシック" pitchFamily="34" charset="-128"/>
                <a:cs typeface="+mn-cs"/>
              </a:defRPr>
            </a:lvl1pPr>
          </a:lstStyle>
          <a:p>
            <a:r>
              <a:rPr lang="en-US" dirty="0" smtClean="0"/>
              <a:t>Click to edit Presentation Title </a:t>
            </a:r>
            <a:endParaRPr lang="en-US" dirty="0"/>
          </a:p>
        </p:txBody>
      </p:sp>
      <p:sp>
        <p:nvSpPr>
          <p:cNvPr id="17" name="Text Placeholder 16"/>
          <p:cNvSpPr>
            <a:spLocks noGrp="1"/>
          </p:cNvSpPr>
          <p:nvPr>
            <p:ph type="body" sz="quarter" idx="10" hasCustomPrompt="1"/>
          </p:nvPr>
        </p:nvSpPr>
        <p:spPr>
          <a:xfrm>
            <a:off x="533400" y="2514600"/>
            <a:ext cx="8229600" cy="914400"/>
          </a:xfrm>
        </p:spPr>
        <p:txBody>
          <a:bodyPr/>
          <a:lstStyle>
            <a:lvl1pPr marL="342900" marR="0" indent="-342900" algn="l" defTabSz="914400" rtl="0" eaLnBrk="1" fontAlgn="base" latinLnBrk="0" hangingPunct="1">
              <a:lnSpc>
                <a:spcPct val="100000"/>
              </a:lnSpc>
              <a:spcBef>
                <a:spcPct val="0"/>
              </a:spcBef>
              <a:spcAft>
                <a:spcPct val="0"/>
              </a:spcAft>
              <a:buClrTx/>
              <a:buSzTx/>
              <a:buFont typeface="Arial" pitchFamily="34" charset="0"/>
              <a:buNone/>
              <a:tabLst/>
              <a:defRPr lang="en-US" sz="2000" kern="1200" noProof="0">
                <a:solidFill>
                  <a:schemeClr val="bg1"/>
                </a:solidFill>
                <a:latin typeface="Georgia" pitchFamily="18" charset="0"/>
                <a:ea typeface="ＭＳ Ｐゴシック" pitchFamily="34" charset="-128"/>
              </a:defRPr>
            </a:lvl1pPr>
          </a:lstStyle>
          <a:p>
            <a:pPr marL="342900" marR="0" lvl="0" indent="-342900" algn="l" defTabSz="914400" rtl="0" eaLnBrk="1" fontAlgn="base" latinLnBrk="0" hangingPunct="1">
              <a:lnSpc>
                <a:spcPct val="100000"/>
              </a:lnSpc>
              <a:spcBef>
                <a:spcPct val="0"/>
              </a:spcBef>
              <a:spcAft>
                <a:spcPct val="0"/>
              </a:spcAft>
              <a:buClrTx/>
              <a:buSzTx/>
              <a:buFont typeface="Arial" pitchFamily="34" charset="0"/>
              <a:buNone/>
              <a:tabLst/>
              <a:defRPr/>
            </a:pPr>
            <a:r>
              <a:rPr lang="en-US" sz="2400" kern="1200" noProof="0" dirty="0" smtClean="0">
                <a:solidFill>
                  <a:schemeClr val="bg1"/>
                </a:solidFill>
                <a:latin typeface="Georgia" pitchFamily="18" charset="0"/>
                <a:ea typeface="ＭＳ Ｐゴシック" pitchFamily="34" charset="-128"/>
                <a:cs typeface="+mn-cs"/>
              </a:rPr>
              <a:t>Click to add presentation subtitle</a:t>
            </a:r>
          </a:p>
        </p:txBody>
      </p:sp>
      <p:sp>
        <p:nvSpPr>
          <p:cNvPr id="19" name="Text Placeholder 18"/>
          <p:cNvSpPr>
            <a:spLocks noGrp="1"/>
          </p:cNvSpPr>
          <p:nvPr>
            <p:ph type="body" sz="quarter" idx="11" hasCustomPrompt="1"/>
          </p:nvPr>
        </p:nvSpPr>
        <p:spPr>
          <a:xfrm>
            <a:off x="533400" y="3657600"/>
            <a:ext cx="8229600" cy="762000"/>
          </a:xfrm>
        </p:spPr>
        <p:txBody>
          <a:bodyPr/>
          <a:lstStyle>
            <a:lvl1pPr>
              <a:buNone/>
              <a:defRPr lang="en-US" sz="1800" i="1" kern="1200" baseline="0" dirty="0" smtClean="0">
                <a:solidFill>
                  <a:schemeClr val="bg1"/>
                </a:solidFill>
                <a:latin typeface="Georgia" pitchFamily="18" charset="0"/>
                <a:ea typeface="ＭＳ Ｐゴシック" pitchFamily="34" charset="-128"/>
                <a:cs typeface="+mn-cs"/>
              </a:defRPr>
            </a:lvl1pPr>
          </a:lstStyle>
          <a:p>
            <a:pPr marL="342900" lvl="0" indent="-342900" algn="l" defTabSz="914400" rtl="0" eaLnBrk="1" fontAlgn="base" latinLnBrk="0" hangingPunct="1">
              <a:spcBef>
                <a:spcPct val="0"/>
              </a:spcBef>
              <a:spcAft>
                <a:spcPct val="0"/>
              </a:spcAft>
            </a:pPr>
            <a:r>
              <a:rPr lang="en-US" dirty="0" smtClean="0"/>
              <a:t>Click to edit presenter’s name and presentation’s date</a:t>
            </a:r>
          </a:p>
        </p:txBody>
      </p:sp>
    </p:spTree>
    <p:extLst>
      <p:ext uri="{BB962C8B-B14F-4D97-AF65-F5344CB8AC3E}">
        <p14:creationId xmlns:p14="http://schemas.microsoft.com/office/powerpoint/2010/main" val="502290925"/>
      </p:ext>
    </p:extLst>
  </p:cSld>
  <p:clrMapOvr>
    <a:masterClrMapping/>
  </p:clrMapOvr>
  <p:hf sldNum="0" hdr="0" ftr="0" dt="0"/>
</p:sldLayout>
</file>

<file path=ppt/slideLayouts/slideLayout2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2779617175"/>
      </p:ext>
    </p:extLst>
  </p:cSld>
  <p:clrMapOvr>
    <a:masterClrMapping/>
  </p:clrMapOvr>
  <p:transition xmlns:p14="http://schemas.microsoft.com/office/powerpoint/2010/main"/>
</p:sldLayout>
</file>

<file path=ppt/slideLayouts/slideLayout2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08388999"/>
      </p:ext>
    </p:extLst>
  </p:cSld>
  <p:clrMapOvr>
    <a:masterClrMapping/>
  </p:clrMapOvr>
  <p:transition xmlns:p14="http://schemas.microsoft.com/office/powerpoint/2010/main"/>
</p:sldLayout>
</file>

<file path=ppt/slideLayouts/slideLayout2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38478109"/>
      </p:ext>
    </p:extLst>
  </p:cSld>
  <p:clrMapOvr>
    <a:masterClrMapping/>
  </p:clrMapOvr>
  <p:transition xmlns:p14="http://schemas.microsoft.com/office/powerpoint/2010/main"/>
</p:sldLayout>
</file>

<file path=ppt/slideLayouts/slideLayout2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690416858"/>
      </p:ext>
    </p:extLst>
  </p:cSld>
  <p:clrMapOvr>
    <a:masterClrMapping/>
  </p:clrMapOvr>
  <p:transition xmlns:p14="http://schemas.microsoft.com/office/powerpoint/2010/main"/>
</p:sldLayout>
</file>

<file path=ppt/slideLayouts/slideLayout2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6160171"/>
      </p:ext>
    </p:extLst>
  </p:cSld>
  <p:clrMapOvr>
    <a:masterClrMapping/>
  </p:clrMapOvr>
  <p:transition xmlns:p14="http://schemas.microsoft.com/office/powerpoint/2010/main"/>
</p:sldLayout>
</file>

<file path=ppt/slideLayouts/slideLayout2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217503661"/>
      </p:ext>
    </p:extLst>
  </p:cSld>
  <p:clrMapOvr>
    <a:masterClrMapping/>
  </p:clrMapOvr>
  <p:transition xmlns:p14="http://schemas.microsoft.com/office/powerpoint/2010/main"/>
</p:sldLayout>
</file>

<file path=ppt/slideLayouts/slideLayout2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459260307"/>
      </p:ext>
    </p:extLst>
  </p:cSld>
  <p:clrMapOvr>
    <a:masterClrMapping/>
  </p:clrMapOvr>
  <p:transition xmlns:p14="http://schemas.microsoft.com/office/powerpoint/2010/main"/>
</p:sldLayout>
</file>

<file path=ppt/slideLayouts/slideLayout2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75376144"/>
      </p:ext>
    </p:extLst>
  </p:cSld>
  <p:clrMapOvr>
    <a:masterClrMapping/>
  </p:clrMapOvr>
  <p:transition xmlns:p14="http://schemas.microsoft.com/office/powerpoint/2010/main"/>
</p:sldLayout>
</file>

<file path=ppt/slideLayouts/slideLayout2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60164036"/>
      </p:ext>
    </p:extLst>
  </p:cSld>
  <p:clrMapOvr>
    <a:masterClrMapping/>
  </p:clrMapOvr>
  <p:transition xmlns:p14="http://schemas.microsoft.com/office/powerpoint/2010/main"/>
</p:sldLayout>
</file>

<file path=ppt/slideLayouts/slideLayout253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14637072"/>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39972468"/>
      </p:ext>
    </p:extLst>
  </p:cSld>
  <p:clrMapOvr>
    <a:masterClrMapping/>
  </p:clrMapOvr>
</p:sldLayout>
</file>

<file path=ppt/slideLayouts/slideLayout254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633065837"/>
      </p:ext>
    </p:extLst>
  </p:cSld>
  <p:clrMapOvr>
    <a:masterClrMapping/>
  </p:clrMapOvr>
</p:sldLayout>
</file>

<file path=ppt/slideLayouts/slideLayout25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91799800"/>
      </p:ext>
    </p:extLst>
  </p:cSld>
  <p:clrMapOvr>
    <a:masterClrMapping/>
  </p:clrMapOvr>
  <p:transition xmlns:p14="http://schemas.microsoft.com/office/powerpoint/2010/main"/>
</p:sldLayout>
</file>

<file path=ppt/slideLayouts/slideLayout2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11995511"/>
      </p:ext>
    </p:extLst>
  </p:cSld>
  <p:clrMapOvr>
    <a:masterClrMapping/>
  </p:clrMapOvr>
  <p:transition xmlns:p14="http://schemas.microsoft.com/office/powerpoint/2010/main"/>
</p:sldLayout>
</file>

<file path=ppt/slideLayouts/slideLayout2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028576104"/>
      </p:ext>
    </p:extLst>
  </p:cSld>
  <p:clrMapOvr>
    <a:masterClrMapping/>
  </p:clrMapOvr>
  <p:transition xmlns:p14="http://schemas.microsoft.com/office/powerpoint/2010/main"/>
</p:sldLayout>
</file>

<file path=ppt/slideLayouts/slideLayout2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2252403"/>
      </p:ext>
    </p:extLst>
  </p:cSld>
  <p:clrMapOvr>
    <a:masterClrMapping/>
  </p:clrMapOvr>
  <p:transition xmlns:p14="http://schemas.microsoft.com/office/powerpoint/2010/main"/>
</p:sldLayout>
</file>

<file path=ppt/slideLayouts/slideLayout2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38484"/>
      </p:ext>
    </p:extLst>
  </p:cSld>
  <p:clrMapOvr>
    <a:masterClrMapping/>
  </p:clrMapOvr>
  <p:transition xmlns:p14="http://schemas.microsoft.com/office/powerpoint/2010/main"/>
</p:sldLayout>
</file>

<file path=ppt/slideLayouts/slideLayout2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61235911"/>
      </p:ext>
    </p:extLst>
  </p:cSld>
  <p:clrMapOvr>
    <a:masterClrMapping/>
  </p:clrMapOvr>
  <p:transition xmlns:p14="http://schemas.microsoft.com/office/powerpoint/2010/main"/>
</p:sldLayout>
</file>

<file path=ppt/slideLayouts/slideLayout2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7452576"/>
      </p:ext>
    </p:extLst>
  </p:cSld>
  <p:clrMapOvr>
    <a:masterClrMapping/>
  </p:clrMapOvr>
  <p:transition xmlns:p14="http://schemas.microsoft.com/office/powerpoint/2010/main"/>
</p:sldLayout>
</file>

<file path=ppt/slideLayouts/slideLayout2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47809070"/>
      </p:ext>
    </p:extLst>
  </p:cSld>
  <p:clrMapOvr>
    <a:masterClrMapping/>
  </p:clrMapOvr>
  <p:transition xmlns:p14="http://schemas.microsoft.com/office/powerpoint/2010/main"/>
</p:sldLayout>
</file>

<file path=ppt/slideLayouts/slideLayout2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19123810"/>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4" name="Rectangle 3"/>
          <p:cNvSpPr/>
          <p:nvPr userDrawn="1"/>
        </p:nvSpPr>
        <p:spPr>
          <a:xfrm>
            <a:off x="0" y="-76200"/>
            <a:ext cx="9144000" cy="6477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3" name="Content Placeholder 2"/>
          <p:cNvSpPr>
            <a:spLocks noGrp="1"/>
          </p:cNvSpPr>
          <p:nvPr>
            <p:ph idx="1"/>
          </p:nvPr>
        </p:nvSpPr>
        <p:spPr>
          <a:xfrm>
            <a:off x="538163" y="152400"/>
            <a:ext cx="8123237" cy="5956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31629470"/>
      </p:ext>
    </p:extLst>
  </p:cSld>
  <p:clrMapOvr>
    <a:masterClrMapping/>
  </p:clrMapOvr>
</p:sldLayout>
</file>

<file path=ppt/slideLayouts/slideLayout2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26141235"/>
      </p:ext>
    </p:extLst>
  </p:cSld>
  <p:clrMapOvr>
    <a:masterClrMapping/>
  </p:clrMapOvr>
  <p:transition xmlns:p14="http://schemas.microsoft.com/office/powerpoint/2010/main"/>
</p:sldLayout>
</file>

<file path=ppt/slideLayouts/slideLayout2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07598063"/>
      </p:ext>
    </p:extLst>
  </p:cSld>
  <p:clrMapOvr>
    <a:masterClrMapping/>
  </p:clrMapOvr>
  <p:transition xmlns:p14="http://schemas.microsoft.com/office/powerpoint/2010/main"/>
</p:sldLayout>
</file>

<file path=ppt/slideLayouts/slideLayout255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92010890"/>
      </p:ext>
    </p:extLst>
  </p:cSld>
  <p:clrMapOvr>
    <a:masterClrMapping/>
  </p:clrMapOvr>
  <p:transition xmlns:p14="http://schemas.microsoft.com/office/powerpoint/2010/main"/>
</p:sldLayout>
</file>

<file path=ppt/slideLayouts/slideLayout255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654845462"/>
      </p:ext>
    </p:extLst>
  </p:cSld>
  <p:clrMapOvr>
    <a:masterClrMapping/>
  </p:clrMapOvr>
</p:sldLayout>
</file>

<file path=ppt/slideLayouts/slideLayout25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306619892"/>
      </p:ext>
    </p:extLst>
  </p:cSld>
  <p:clrMapOvr>
    <a:masterClrMapping/>
  </p:clrMapOvr>
  <p:transition xmlns:p14="http://schemas.microsoft.com/office/powerpoint/2010/main"/>
</p:sldLayout>
</file>

<file path=ppt/slideLayouts/slideLayout2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72419667"/>
      </p:ext>
    </p:extLst>
  </p:cSld>
  <p:clrMapOvr>
    <a:masterClrMapping/>
  </p:clrMapOvr>
  <p:transition xmlns:p14="http://schemas.microsoft.com/office/powerpoint/2010/main"/>
</p:sldLayout>
</file>

<file path=ppt/slideLayouts/slideLayout25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411374780"/>
      </p:ext>
    </p:extLst>
  </p:cSld>
  <p:clrMapOvr>
    <a:masterClrMapping/>
  </p:clrMapOvr>
  <p:transition xmlns:p14="http://schemas.microsoft.com/office/powerpoint/2010/main"/>
</p:sldLayout>
</file>

<file path=ppt/slideLayouts/slideLayout25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1175364"/>
      </p:ext>
    </p:extLst>
  </p:cSld>
  <p:clrMapOvr>
    <a:masterClrMapping/>
  </p:clrMapOvr>
  <p:transition xmlns:p14="http://schemas.microsoft.com/office/powerpoint/2010/main"/>
</p:sldLayout>
</file>

<file path=ppt/slideLayouts/slideLayout25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46245317"/>
      </p:ext>
    </p:extLst>
  </p:cSld>
  <p:clrMapOvr>
    <a:masterClrMapping/>
  </p:clrMapOvr>
  <p:transition xmlns:p14="http://schemas.microsoft.com/office/powerpoint/2010/main"/>
</p:sldLayout>
</file>

<file path=ppt/slideLayouts/slideLayout25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46303281"/>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116514808"/>
      </p:ext>
    </p:extLst>
  </p:cSld>
  <p:clrMapOvr>
    <a:masterClrMapping/>
  </p:clrMapOvr>
  <p:transition xmlns:p14="http://schemas.microsoft.com/office/powerpoint/2010/main"/>
</p:sldLayout>
</file>

<file path=ppt/slideLayouts/slideLayout2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8944968"/>
      </p:ext>
    </p:extLst>
  </p:cSld>
  <p:clrMapOvr>
    <a:masterClrMapping/>
  </p:clrMapOvr>
  <p:transition xmlns:p14="http://schemas.microsoft.com/office/powerpoint/2010/main"/>
</p:sldLayout>
</file>

<file path=ppt/slideLayouts/slideLayout25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0694678"/>
      </p:ext>
    </p:extLst>
  </p:cSld>
  <p:clrMapOvr>
    <a:masterClrMapping/>
  </p:clrMapOvr>
  <p:transition xmlns:p14="http://schemas.microsoft.com/office/powerpoint/2010/main"/>
</p:sldLayout>
</file>

<file path=ppt/slideLayouts/slideLayout25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06017763"/>
      </p:ext>
    </p:extLst>
  </p:cSld>
  <p:clrMapOvr>
    <a:masterClrMapping/>
  </p:clrMapOvr>
  <p:transition xmlns:p14="http://schemas.microsoft.com/office/powerpoint/2010/main"/>
</p:sldLayout>
</file>

<file path=ppt/slideLayouts/slideLayout25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3835511"/>
      </p:ext>
    </p:extLst>
  </p:cSld>
  <p:clrMapOvr>
    <a:masterClrMapping/>
  </p:clrMapOvr>
  <p:transition xmlns:p14="http://schemas.microsoft.com/office/powerpoint/2010/main"/>
</p:sldLayout>
</file>

<file path=ppt/slideLayouts/slideLayout25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87977810"/>
      </p:ext>
    </p:extLst>
  </p:cSld>
  <p:clrMapOvr>
    <a:masterClrMapping/>
  </p:clrMapOvr>
  <p:transition xmlns:p14="http://schemas.microsoft.com/office/powerpoint/2010/main"/>
</p:sldLayout>
</file>

<file path=ppt/slideLayouts/slideLayout256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51177592"/>
      </p:ext>
    </p:extLst>
  </p:cSld>
  <p:clrMapOvr>
    <a:masterClrMapping/>
  </p:clrMapOvr>
  <p:transition xmlns:p14="http://schemas.microsoft.com/office/powerpoint/2010/main"/>
</p:sldLayout>
</file>

<file path=ppt/slideLayouts/slideLayout256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478508957"/>
      </p:ext>
    </p:extLst>
  </p:cSld>
  <p:clrMapOvr>
    <a:masterClrMapping/>
  </p:clrMapOvr>
</p:sldLayout>
</file>

<file path=ppt/slideLayouts/slideLayout25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67289729"/>
      </p:ext>
    </p:extLst>
  </p:cSld>
  <p:clrMapOvr>
    <a:masterClrMapping/>
  </p:clrMapOvr>
  <p:transition xmlns:p14="http://schemas.microsoft.com/office/powerpoint/2010/main"/>
</p:sldLayout>
</file>

<file path=ppt/slideLayouts/slideLayout2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1374919"/>
      </p:ext>
    </p:extLst>
  </p:cSld>
  <p:clrMapOvr>
    <a:masterClrMapping/>
  </p:clrMapOvr>
  <p:transition xmlns:p14="http://schemas.microsoft.com/office/powerpoint/2010/main"/>
</p:sldLayout>
</file>

<file path=ppt/slideLayouts/slideLayout2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800599507"/>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63913879"/>
      </p:ext>
    </p:extLst>
  </p:cSld>
  <p:clrMapOvr>
    <a:masterClrMapping/>
  </p:clrMapOvr>
  <p:transition xmlns:p14="http://schemas.microsoft.com/office/powerpoint/2010/main"/>
</p:sldLayout>
</file>

<file path=ppt/slideLayouts/slideLayout2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51648431"/>
      </p:ext>
    </p:extLst>
  </p:cSld>
  <p:clrMapOvr>
    <a:masterClrMapping/>
  </p:clrMapOvr>
  <p:transition xmlns:p14="http://schemas.microsoft.com/office/powerpoint/2010/main"/>
</p:sldLayout>
</file>

<file path=ppt/slideLayouts/slideLayout2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35771323"/>
      </p:ext>
    </p:extLst>
  </p:cSld>
  <p:clrMapOvr>
    <a:masterClrMapping/>
  </p:clrMapOvr>
  <p:transition xmlns:p14="http://schemas.microsoft.com/office/powerpoint/2010/main"/>
</p:sldLayout>
</file>

<file path=ppt/slideLayouts/slideLayout2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799617525"/>
      </p:ext>
    </p:extLst>
  </p:cSld>
  <p:clrMapOvr>
    <a:masterClrMapping/>
  </p:clrMapOvr>
  <p:transition xmlns:p14="http://schemas.microsoft.com/office/powerpoint/2010/main"/>
</p:sldLayout>
</file>

<file path=ppt/slideLayouts/slideLayout2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7818271"/>
      </p:ext>
    </p:extLst>
  </p:cSld>
  <p:clrMapOvr>
    <a:masterClrMapping/>
  </p:clrMapOvr>
  <p:transition xmlns:p14="http://schemas.microsoft.com/office/powerpoint/2010/main"/>
</p:sldLayout>
</file>

<file path=ppt/slideLayouts/slideLayout2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624510679"/>
      </p:ext>
    </p:extLst>
  </p:cSld>
  <p:clrMapOvr>
    <a:masterClrMapping/>
  </p:clrMapOvr>
  <p:transition xmlns:p14="http://schemas.microsoft.com/office/powerpoint/2010/main"/>
</p:sldLayout>
</file>

<file path=ppt/slideLayouts/slideLayout2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023224099"/>
      </p:ext>
    </p:extLst>
  </p:cSld>
  <p:clrMapOvr>
    <a:masterClrMapping/>
  </p:clrMapOvr>
  <p:transition xmlns:p14="http://schemas.microsoft.com/office/powerpoint/2010/main"/>
</p:sldLayout>
</file>

<file path=ppt/slideLayouts/slideLayout2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08469364"/>
      </p:ext>
    </p:extLst>
  </p:cSld>
  <p:clrMapOvr>
    <a:masterClrMapping/>
  </p:clrMapOvr>
  <p:transition xmlns:p14="http://schemas.microsoft.com/office/powerpoint/2010/main"/>
</p:sldLayout>
</file>

<file path=ppt/slideLayouts/slideLayout2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08536367"/>
      </p:ext>
    </p:extLst>
  </p:cSld>
  <p:clrMapOvr>
    <a:masterClrMapping/>
  </p:clrMapOvr>
  <p:transition xmlns:p14="http://schemas.microsoft.com/office/powerpoint/2010/main"/>
</p:sldLayout>
</file>

<file path=ppt/slideLayouts/slideLayout257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1975068"/>
      </p:ext>
    </p:extLst>
  </p:cSld>
  <p:clrMapOvr>
    <a:masterClrMapping/>
  </p:clrMapOvr>
  <p:transition xmlns:p14="http://schemas.microsoft.com/office/powerpoint/2010/main"/>
</p:sldLayout>
</file>

<file path=ppt/slideLayouts/slideLayout257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19749293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70093289"/>
      </p:ext>
    </p:extLst>
  </p:cSld>
  <p:clrMapOvr>
    <a:masterClrMapping/>
  </p:clrMapOvr>
  <p:transition xmlns:p14="http://schemas.microsoft.com/office/powerpoint/2010/main"/>
</p:sldLayout>
</file>

<file path=ppt/slideLayouts/slideLayout2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99320214"/>
      </p:ext>
    </p:extLst>
  </p:cSld>
  <p:clrMapOvr>
    <a:masterClrMapping/>
  </p:clrMapOvr>
  <p:transition xmlns:p14="http://schemas.microsoft.com/office/powerpoint/2010/main"/>
</p:sldLayout>
</file>

<file path=ppt/slideLayouts/slideLayout2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03763617"/>
      </p:ext>
    </p:extLst>
  </p:cSld>
  <p:clrMapOvr>
    <a:masterClrMapping/>
  </p:clrMapOvr>
  <p:transition xmlns:p14="http://schemas.microsoft.com/office/powerpoint/2010/main"/>
</p:sldLayout>
</file>

<file path=ppt/slideLayouts/slideLayout2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473201545"/>
      </p:ext>
    </p:extLst>
  </p:cSld>
  <p:clrMapOvr>
    <a:masterClrMapping/>
  </p:clrMapOvr>
  <p:transition xmlns:p14="http://schemas.microsoft.com/office/powerpoint/2010/main"/>
</p:sldLayout>
</file>

<file path=ppt/slideLayouts/slideLayout2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3798014"/>
      </p:ext>
    </p:extLst>
  </p:cSld>
  <p:clrMapOvr>
    <a:masterClrMapping/>
  </p:clrMapOvr>
  <p:transition xmlns:p14="http://schemas.microsoft.com/office/powerpoint/2010/main"/>
</p:sldLayout>
</file>

<file path=ppt/slideLayouts/slideLayout2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8979698"/>
      </p:ext>
    </p:extLst>
  </p:cSld>
  <p:clrMapOvr>
    <a:masterClrMapping/>
  </p:clrMapOvr>
  <p:transition xmlns:p14="http://schemas.microsoft.com/office/powerpoint/2010/main"/>
</p:sldLayout>
</file>

<file path=ppt/slideLayouts/slideLayout2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913494166"/>
      </p:ext>
    </p:extLst>
  </p:cSld>
  <p:clrMapOvr>
    <a:masterClrMapping/>
  </p:clrMapOvr>
  <p:transition xmlns:p14="http://schemas.microsoft.com/office/powerpoint/2010/main"/>
</p:sldLayout>
</file>

<file path=ppt/slideLayouts/slideLayout2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0056630"/>
      </p:ext>
    </p:extLst>
  </p:cSld>
  <p:clrMapOvr>
    <a:masterClrMapping/>
  </p:clrMapOvr>
  <p:transition xmlns:p14="http://schemas.microsoft.com/office/powerpoint/2010/main"/>
</p:sldLayout>
</file>

<file path=ppt/slideLayouts/slideLayout2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3223427"/>
      </p:ext>
    </p:extLst>
  </p:cSld>
  <p:clrMapOvr>
    <a:masterClrMapping/>
  </p:clrMapOvr>
  <p:transition xmlns:p14="http://schemas.microsoft.com/office/powerpoint/2010/main"/>
</p:sldLayout>
</file>

<file path=ppt/slideLayouts/slideLayout2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576628589"/>
      </p:ext>
    </p:extLst>
  </p:cSld>
  <p:clrMapOvr>
    <a:masterClrMapping/>
  </p:clrMapOvr>
  <p:transition xmlns:p14="http://schemas.microsoft.com/office/powerpoint/2010/main"/>
</p:sldLayout>
</file>

<file path=ppt/slideLayouts/slideLayout2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82197825"/>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116006238"/>
      </p:ext>
    </p:extLst>
  </p:cSld>
  <p:clrMapOvr>
    <a:masterClrMapping/>
  </p:clrMapOvr>
  <p:transition xmlns:p14="http://schemas.microsoft.com/office/powerpoint/2010/main"/>
</p:sldLayout>
</file>

<file path=ppt/slideLayouts/slideLayout2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68651870"/>
      </p:ext>
    </p:extLst>
  </p:cSld>
  <p:clrMapOvr>
    <a:masterClrMapping/>
  </p:clrMapOvr>
  <p:transition xmlns:p14="http://schemas.microsoft.com/office/powerpoint/2010/main"/>
</p:sldLayout>
</file>

<file path=ppt/slideLayouts/slideLayout259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98928900"/>
      </p:ext>
    </p:extLst>
  </p:cSld>
  <p:clrMapOvr>
    <a:masterClrMapping/>
  </p:clrMapOvr>
  <p:transition xmlns:p14="http://schemas.microsoft.com/office/powerpoint/2010/main"/>
</p:sldLayout>
</file>

<file path=ppt/slideLayouts/slideLayout259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84778767"/>
      </p:ext>
    </p:extLst>
  </p:cSld>
  <p:clrMapOvr>
    <a:masterClrMapping/>
  </p:clrMapOvr>
</p:sldLayout>
</file>

<file path=ppt/slideLayouts/slideLayout2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228130302"/>
      </p:ext>
    </p:extLst>
  </p:cSld>
  <p:clrMapOvr>
    <a:masterClrMapping/>
  </p:clrMapOvr>
  <p:transition xmlns:p14="http://schemas.microsoft.com/office/powerpoint/2010/main"/>
</p:sldLayout>
</file>

<file path=ppt/slideLayouts/slideLayout2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2914256"/>
      </p:ext>
    </p:extLst>
  </p:cSld>
  <p:clrMapOvr>
    <a:masterClrMapping/>
  </p:clrMapOvr>
  <p:transition xmlns:p14="http://schemas.microsoft.com/office/powerpoint/2010/main"/>
</p:sldLayout>
</file>

<file path=ppt/slideLayouts/slideLayout2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21560140"/>
      </p:ext>
    </p:extLst>
  </p:cSld>
  <p:clrMapOvr>
    <a:masterClrMapping/>
  </p:clrMapOvr>
  <p:transition xmlns:p14="http://schemas.microsoft.com/office/powerpoint/2010/main"/>
</p:sldLayout>
</file>

<file path=ppt/slideLayouts/slideLayout2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5517161"/>
      </p:ext>
    </p:extLst>
  </p:cSld>
  <p:clrMapOvr>
    <a:masterClrMapping/>
  </p:clrMapOvr>
  <p:transition xmlns:p14="http://schemas.microsoft.com/office/powerpoint/2010/main"/>
</p:sldLayout>
</file>

<file path=ppt/slideLayouts/slideLayout2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5955712"/>
      </p:ext>
    </p:extLst>
  </p:cSld>
  <p:clrMapOvr>
    <a:masterClrMapping/>
  </p:clrMapOvr>
  <p:transition xmlns:p14="http://schemas.microsoft.com/office/powerpoint/2010/main"/>
</p:sldLayout>
</file>

<file path=ppt/slideLayouts/slideLayout2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12457442"/>
      </p:ext>
    </p:extLst>
  </p:cSld>
  <p:clrMapOvr>
    <a:masterClrMapping/>
  </p:clrMapOvr>
  <p:transition xmlns:p14="http://schemas.microsoft.com/office/powerpoint/2010/main"/>
</p:sldLayout>
</file>

<file path=ppt/slideLayouts/slideLayout2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4376457"/>
      </p:ext>
    </p:extLst>
  </p:cSld>
  <p:clrMapOvr>
    <a:masterClrMapping/>
  </p:clrMapOvr>
  <p:transition xmlns:p14="http://schemas.microsoft.com/office/powerpoint/2010/mai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33490359"/>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61991765"/>
      </p:ext>
    </p:extLst>
  </p:cSld>
  <p:clrMapOvr>
    <a:masterClrMapping/>
  </p:clrMapOvr>
  <p:transition xmlns:p14="http://schemas.microsoft.com/office/powerpoint/2010/main"/>
</p:sldLayout>
</file>

<file path=ppt/slideLayouts/slideLayout2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194260692"/>
      </p:ext>
    </p:extLst>
  </p:cSld>
  <p:clrMapOvr>
    <a:masterClrMapping/>
  </p:clrMapOvr>
  <p:transition xmlns:p14="http://schemas.microsoft.com/office/powerpoint/2010/main"/>
</p:sldLayout>
</file>

<file path=ppt/slideLayouts/slideLayout2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86699156"/>
      </p:ext>
    </p:extLst>
  </p:cSld>
  <p:clrMapOvr>
    <a:masterClrMapping/>
  </p:clrMapOvr>
  <p:transition xmlns:p14="http://schemas.microsoft.com/office/powerpoint/2010/main"/>
</p:sldLayout>
</file>

<file path=ppt/slideLayouts/slideLayout2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6974610"/>
      </p:ext>
    </p:extLst>
  </p:cSld>
  <p:clrMapOvr>
    <a:masterClrMapping/>
  </p:clrMapOvr>
  <p:transition xmlns:p14="http://schemas.microsoft.com/office/powerpoint/2010/main"/>
</p:sldLayout>
</file>

<file path=ppt/slideLayouts/slideLayout2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25159795"/>
      </p:ext>
    </p:extLst>
  </p:cSld>
  <p:clrMapOvr>
    <a:masterClrMapping/>
  </p:clrMapOvr>
  <p:transition xmlns:p14="http://schemas.microsoft.com/office/powerpoint/2010/main"/>
</p:sldLayout>
</file>

<file path=ppt/slideLayouts/slideLayout260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6369438"/>
      </p:ext>
    </p:extLst>
  </p:cSld>
  <p:clrMapOvr>
    <a:masterClrMapping/>
  </p:clrMapOvr>
  <p:transition xmlns:p14="http://schemas.microsoft.com/office/powerpoint/2010/main"/>
</p:sldLayout>
</file>

<file path=ppt/slideLayouts/slideLayout260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414063076"/>
      </p:ext>
    </p:extLst>
  </p:cSld>
  <p:clrMapOvr>
    <a:masterClrMapping/>
  </p:clrMapOvr>
</p:sldLayout>
</file>

<file path=ppt/slideLayouts/slideLayout2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5988596"/>
      </p:ext>
    </p:extLst>
  </p:cSld>
  <p:clrMapOvr>
    <a:masterClrMapping/>
  </p:clrMapOvr>
  <p:transition xmlns:p14="http://schemas.microsoft.com/office/powerpoint/2010/main"/>
</p:sldLayout>
</file>

<file path=ppt/slideLayouts/slideLayout2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27969953"/>
      </p:ext>
    </p:extLst>
  </p:cSld>
  <p:clrMapOvr>
    <a:masterClrMapping/>
  </p:clrMapOvr>
  <p:transition xmlns:p14="http://schemas.microsoft.com/office/powerpoint/2010/main"/>
</p:sldLayout>
</file>

<file path=ppt/slideLayouts/slideLayout2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693089993"/>
      </p:ext>
    </p:extLst>
  </p:cSld>
  <p:clrMapOvr>
    <a:masterClrMapping/>
  </p:clrMapOvr>
  <p:transition xmlns:p14="http://schemas.microsoft.com/office/powerpoint/2010/main"/>
</p:sldLayout>
</file>

<file path=ppt/slideLayouts/slideLayout2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55641464"/>
      </p:ext>
    </p:extLst>
  </p:cSld>
  <p:clrMapOvr>
    <a:masterClrMapping/>
  </p:clrMapOvr>
  <p:transition xmlns:p14="http://schemas.microsoft.com/office/powerpoint/2010/main"/>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91919811"/>
      </p:ext>
    </p:extLst>
  </p:cSld>
  <p:clrMapOvr>
    <a:masterClrMapping/>
  </p:clrMapOvr>
  <p:transition xmlns:p14="http://schemas.microsoft.com/office/powerpoint/2010/main"/>
</p:sldLayout>
</file>

<file path=ppt/slideLayouts/slideLayout2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44412452"/>
      </p:ext>
    </p:extLst>
  </p:cSld>
  <p:clrMapOvr>
    <a:masterClrMapping/>
  </p:clrMapOvr>
  <p:transition xmlns:p14="http://schemas.microsoft.com/office/powerpoint/2010/main"/>
</p:sldLayout>
</file>

<file path=ppt/slideLayouts/slideLayout2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42645964"/>
      </p:ext>
    </p:extLst>
  </p:cSld>
  <p:clrMapOvr>
    <a:masterClrMapping/>
  </p:clrMapOvr>
  <p:transition xmlns:p14="http://schemas.microsoft.com/office/powerpoint/2010/main"/>
</p:sldLayout>
</file>

<file path=ppt/slideLayouts/slideLayout2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35415340"/>
      </p:ext>
    </p:extLst>
  </p:cSld>
  <p:clrMapOvr>
    <a:masterClrMapping/>
  </p:clrMapOvr>
  <p:transition xmlns:p14="http://schemas.microsoft.com/office/powerpoint/2010/main"/>
</p:sldLayout>
</file>

<file path=ppt/slideLayouts/slideLayout2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889733228"/>
      </p:ext>
    </p:extLst>
  </p:cSld>
  <p:clrMapOvr>
    <a:masterClrMapping/>
  </p:clrMapOvr>
  <p:transition xmlns:p14="http://schemas.microsoft.com/office/powerpoint/2010/main"/>
</p:sldLayout>
</file>

<file path=ppt/slideLayouts/slideLayout2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172722246"/>
      </p:ext>
    </p:extLst>
  </p:cSld>
  <p:clrMapOvr>
    <a:masterClrMapping/>
  </p:clrMapOvr>
  <p:transition xmlns:p14="http://schemas.microsoft.com/office/powerpoint/2010/main"/>
</p:sldLayout>
</file>

<file path=ppt/slideLayouts/slideLayout2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9473544"/>
      </p:ext>
    </p:extLst>
  </p:cSld>
  <p:clrMapOvr>
    <a:masterClrMapping/>
  </p:clrMapOvr>
  <p:transition xmlns:p14="http://schemas.microsoft.com/office/powerpoint/2010/main"/>
</p:sldLayout>
</file>

<file path=ppt/slideLayouts/slideLayout2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6282361"/>
      </p:ext>
    </p:extLst>
  </p:cSld>
  <p:clrMapOvr>
    <a:masterClrMapping/>
  </p:clrMapOvr>
  <p:transition xmlns:p14="http://schemas.microsoft.com/office/powerpoint/2010/main"/>
</p:sldLayout>
</file>

<file path=ppt/slideLayouts/slideLayout261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07029852"/>
      </p:ext>
    </p:extLst>
  </p:cSld>
  <p:clrMapOvr>
    <a:masterClrMapping/>
  </p:clrMapOvr>
  <p:transition xmlns:p14="http://schemas.microsoft.com/office/powerpoint/2010/main"/>
</p:sldLayout>
</file>

<file path=ppt/slideLayouts/slideLayout261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53056427"/>
      </p:ext>
    </p:extLst>
  </p:cSld>
  <p:clrMapOvr>
    <a:masterClrMapping/>
  </p:clrMapOvr>
</p:sldLayout>
</file>

<file path=ppt/slideLayouts/slideLayout26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06974695"/>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20335597"/>
      </p:ext>
    </p:extLst>
  </p:cSld>
  <p:clrMapOvr>
    <a:masterClrMapping/>
  </p:clrMapOvr>
  <p:transition xmlns:p14="http://schemas.microsoft.com/office/powerpoint/2010/main"/>
</p:sldLayout>
</file>

<file path=ppt/slideLayouts/slideLayout26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42676443"/>
      </p:ext>
    </p:extLst>
  </p:cSld>
  <p:clrMapOvr>
    <a:masterClrMapping/>
  </p:clrMapOvr>
  <p:transition xmlns:p14="http://schemas.microsoft.com/office/powerpoint/2010/main"/>
</p:sldLayout>
</file>

<file path=ppt/slideLayouts/slideLayout26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814041949"/>
      </p:ext>
    </p:extLst>
  </p:cSld>
  <p:clrMapOvr>
    <a:masterClrMapping/>
  </p:clrMapOvr>
  <p:transition xmlns:p14="http://schemas.microsoft.com/office/powerpoint/2010/main"/>
</p:sldLayout>
</file>

<file path=ppt/slideLayouts/slideLayout26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4474295"/>
      </p:ext>
    </p:extLst>
  </p:cSld>
  <p:clrMapOvr>
    <a:masterClrMapping/>
  </p:clrMapOvr>
  <p:transition xmlns:p14="http://schemas.microsoft.com/office/powerpoint/2010/main"/>
</p:sldLayout>
</file>

<file path=ppt/slideLayouts/slideLayout26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35292190"/>
      </p:ext>
    </p:extLst>
  </p:cSld>
  <p:clrMapOvr>
    <a:masterClrMapping/>
  </p:clrMapOvr>
  <p:transition xmlns:p14="http://schemas.microsoft.com/office/powerpoint/2010/main"/>
</p:sldLayout>
</file>

<file path=ppt/slideLayouts/slideLayout26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673764532"/>
      </p:ext>
    </p:extLst>
  </p:cSld>
  <p:clrMapOvr>
    <a:masterClrMapping/>
  </p:clrMapOvr>
  <p:transition xmlns:p14="http://schemas.microsoft.com/office/powerpoint/2010/main"/>
</p:sldLayout>
</file>

<file path=ppt/slideLayouts/slideLayout26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3831619"/>
      </p:ext>
    </p:extLst>
  </p:cSld>
  <p:clrMapOvr>
    <a:masterClrMapping/>
  </p:clrMapOvr>
  <p:transition xmlns:p14="http://schemas.microsoft.com/office/powerpoint/2010/main"/>
</p:sldLayout>
</file>

<file path=ppt/slideLayouts/slideLayout26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412937408"/>
      </p:ext>
    </p:extLst>
  </p:cSld>
  <p:clrMapOvr>
    <a:masterClrMapping/>
  </p:clrMapOvr>
  <p:transition xmlns:p14="http://schemas.microsoft.com/office/powerpoint/2010/main"/>
</p:sldLayout>
</file>

<file path=ppt/slideLayouts/slideLayout26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533389377"/>
      </p:ext>
    </p:extLst>
  </p:cSld>
  <p:clrMapOvr>
    <a:masterClrMapping/>
  </p:clrMapOvr>
  <p:transition xmlns:p14="http://schemas.microsoft.com/office/powerpoint/2010/main"/>
</p:sldLayout>
</file>

<file path=ppt/slideLayouts/slideLayout26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54096892"/>
      </p:ext>
    </p:extLst>
  </p:cSld>
  <p:clrMapOvr>
    <a:masterClrMapping/>
  </p:clrMapOvr>
  <p:transition xmlns:p14="http://schemas.microsoft.com/office/powerpoint/2010/main"/>
</p:sldLayout>
</file>

<file path=ppt/slideLayouts/slideLayout26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2129289"/>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0911440"/>
      </p:ext>
    </p:extLst>
  </p:cSld>
  <p:clrMapOvr>
    <a:masterClrMapping/>
  </p:clrMapOvr>
  <p:transition xmlns:p14="http://schemas.microsoft.com/office/powerpoint/2010/main"/>
</p:sldLayout>
</file>

<file path=ppt/slideLayouts/slideLayout26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2328780"/>
      </p:ext>
    </p:extLst>
  </p:cSld>
  <p:clrMapOvr>
    <a:masterClrMapping/>
  </p:clrMapOvr>
  <p:transition xmlns:p14="http://schemas.microsoft.com/office/powerpoint/2010/main"/>
</p:sldLayout>
</file>

<file path=ppt/slideLayouts/slideLayout263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287139538"/>
      </p:ext>
    </p:extLst>
  </p:cSld>
  <p:clrMapOvr>
    <a:masterClrMapping/>
  </p:clrMapOvr>
</p:sldLayout>
</file>

<file path=ppt/slideLayouts/slideLayout26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88516859"/>
      </p:ext>
    </p:extLst>
  </p:cSld>
  <p:clrMapOvr>
    <a:masterClrMapping/>
  </p:clrMapOvr>
  <p:transition xmlns:p14="http://schemas.microsoft.com/office/powerpoint/2010/main"/>
</p:sldLayout>
</file>

<file path=ppt/slideLayouts/slideLayout2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7076147"/>
      </p:ext>
    </p:extLst>
  </p:cSld>
  <p:clrMapOvr>
    <a:masterClrMapping/>
  </p:clrMapOvr>
  <p:transition xmlns:p14="http://schemas.microsoft.com/office/powerpoint/2010/main"/>
</p:sldLayout>
</file>

<file path=ppt/slideLayouts/slideLayout2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564684708"/>
      </p:ext>
    </p:extLst>
  </p:cSld>
  <p:clrMapOvr>
    <a:masterClrMapping/>
  </p:clrMapOvr>
  <p:transition xmlns:p14="http://schemas.microsoft.com/office/powerpoint/2010/main"/>
</p:sldLayout>
</file>

<file path=ppt/slideLayouts/slideLayout2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6975011"/>
      </p:ext>
    </p:extLst>
  </p:cSld>
  <p:clrMapOvr>
    <a:masterClrMapping/>
  </p:clrMapOvr>
  <p:transition xmlns:p14="http://schemas.microsoft.com/office/powerpoint/2010/main"/>
</p:sldLayout>
</file>

<file path=ppt/slideLayouts/slideLayout2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21224710"/>
      </p:ext>
    </p:extLst>
  </p:cSld>
  <p:clrMapOvr>
    <a:masterClrMapping/>
  </p:clrMapOvr>
  <p:transition xmlns:p14="http://schemas.microsoft.com/office/powerpoint/2010/main"/>
</p:sldLayout>
</file>

<file path=ppt/slideLayouts/slideLayout2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918437943"/>
      </p:ext>
    </p:extLst>
  </p:cSld>
  <p:clrMapOvr>
    <a:masterClrMapping/>
  </p:clrMapOvr>
  <p:transition xmlns:p14="http://schemas.microsoft.com/office/powerpoint/2010/main"/>
</p:sldLayout>
</file>

<file path=ppt/slideLayouts/slideLayout2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808377"/>
      </p:ext>
    </p:extLst>
  </p:cSld>
  <p:clrMapOvr>
    <a:masterClrMapping/>
  </p:clrMapOvr>
  <p:transition xmlns:p14="http://schemas.microsoft.com/office/powerpoint/2010/main"/>
</p:sldLayout>
</file>

<file path=ppt/slideLayouts/slideLayout2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149315892"/>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994678722"/>
      </p:ext>
    </p:extLst>
  </p:cSld>
  <p:clrMapOvr>
    <a:masterClrMapping/>
  </p:clrMapOvr>
  <p:transition xmlns:p14="http://schemas.microsoft.com/office/powerpoint/2010/main"/>
</p:sldLayout>
</file>

<file path=ppt/slideLayouts/slideLayout2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54952057"/>
      </p:ext>
    </p:extLst>
  </p:cSld>
  <p:clrMapOvr>
    <a:masterClrMapping/>
  </p:clrMapOvr>
  <p:transition xmlns:p14="http://schemas.microsoft.com/office/powerpoint/2010/main"/>
</p:sldLayout>
</file>

<file path=ppt/slideLayouts/slideLayout2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7895624"/>
      </p:ext>
    </p:extLst>
  </p:cSld>
  <p:clrMapOvr>
    <a:masterClrMapping/>
  </p:clrMapOvr>
  <p:transition xmlns:p14="http://schemas.microsoft.com/office/powerpoint/2010/main"/>
</p:sldLayout>
</file>

<file path=ppt/slideLayouts/slideLayout2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3923981"/>
      </p:ext>
    </p:extLst>
  </p:cSld>
  <p:clrMapOvr>
    <a:masterClrMapping/>
  </p:clrMapOvr>
  <p:transition xmlns:p14="http://schemas.microsoft.com/office/powerpoint/2010/main"/>
</p:sldLayout>
</file>

<file path=ppt/slideLayouts/slideLayout264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15615570"/>
      </p:ext>
    </p:extLst>
  </p:cSld>
  <p:clrMapOvr>
    <a:masterClrMapping/>
  </p:clrMapOvr>
  <p:transition xmlns:p14="http://schemas.microsoft.com/office/powerpoint/2010/main"/>
</p:sldLayout>
</file>

<file path=ppt/slideLayouts/slideLayout264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241666543"/>
      </p:ext>
    </p:extLst>
  </p:cSld>
  <p:clrMapOvr>
    <a:masterClrMapping/>
  </p:clrMapOvr>
</p:sldLayout>
</file>

<file path=ppt/slideLayouts/slideLayout26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906285410"/>
      </p:ext>
    </p:extLst>
  </p:cSld>
  <p:clrMapOvr>
    <a:masterClrMapping/>
  </p:clrMapOvr>
  <p:transition xmlns:p14="http://schemas.microsoft.com/office/powerpoint/2010/main"/>
</p:sldLayout>
</file>

<file path=ppt/slideLayouts/slideLayout2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96184383"/>
      </p:ext>
    </p:extLst>
  </p:cSld>
  <p:clrMapOvr>
    <a:masterClrMapping/>
  </p:clrMapOvr>
  <p:transition xmlns:p14="http://schemas.microsoft.com/office/powerpoint/2010/main"/>
</p:sldLayout>
</file>

<file path=ppt/slideLayouts/slideLayout2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354918163"/>
      </p:ext>
    </p:extLst>
  </p:cSld>
  <p:clrMapOvr>
    <a:masterClrMapping/>
  </p:clrMapOvr>
  <p:transition xmlns:p14="http://schemas.microsoft.com/office/powerpoint/2010/main"/>
</p:sldLayout>
</file>

<file path=ppt/slideLayouts/slideLayout2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63674515"/>
      </p:ext>
    </p:extLst>
  </p:cSld>
  <p:clrMapOvr>
    <a:masterClrMapping/>
  </p:clrMapOvr>
  <p:transition xmlns:p14="http://schemas.microsoft.com/office/powerpoint/2010/main"/>
</p:sldLayout>
</file>

<file path=ppt/slideLayouts/slideLayout2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7047784"/>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971857480"/>
      </p:ext>
    </p:extLst>
  </p:cSld>
  <p:clrMapOvr>
    <a:masterClrMapping/>
  </p:clrMapOvr>
  <p:transition xmlns:p14="http://schemas.microsoft.com/office/powerpoint/2010/main"/>
</p:sldLayout>
</file>

<file path=ppt/slideLayouts/slideLayout2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623421589"/>
      </p:ext>
    </p:extLst>
  </p:cSld>
  <p:clrMapOvr>
    <a:masterClrMapping/>
  </p:clrMapOvr>
  <p:transition xmlns:p14="http://schemas.microsoft.com/office/powerpoint/2010/main"/>
</p:sldLayout>
</file>

<file path=ppt/slideLayouts/slideLayout2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8603451"/>
      </p:ext>
    </p:extLst>
  </p:cSld>
  <p:clrMapOvr>
    <a:masterClrMapping/>
  </p:clrMapOvr>
  <p:transition xmlns:p14="http://schemas.microsoft.com/office/powerpoint/2010/main"/>
</p:sldLayout>
</file>

<file path=ppt/slideLayouts/slideLayout2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79568520"/>
      </p:ext>
    </p:extLst>
  </p:cSld>
  <p:clrMapOvr>
    <a:masterClrMapping/>
  </p:clrMapOvr>
  <p:transition xmlns:p14="http://schemas.microsoft.com/office/powerpoint/2010/main"/>
</p:sldLayout>
</file>

<file path=ppt/slideLayouts/slideLayout2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17482656"/>
      </p:ext>
    </p:extLst>
  </p:cSld>
  <p:clrMapOvr>
    <a:masterClrMapping/>
  </p:clrMapOvr>
  <p:transition xmlns:p14="http://schemas.microsoft.com/office/powerpoint/2010/main"/>
</p:sldLayout>
</file>

<file path=ppt/slideLayouts/slideLayout2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20209526"/>
      </p:ext>
    </p:extLst>
  </p:cSld>
  <p:clrMapOvr>
    <a:masterClrMapping/>
  </p:clrMapOvr>
  <p:transition xmlns:p14="http://schemas.microsoft.com/office/powerpoint/2010/main"/>
</p:sldLayout>
</file>

<file path=ppt/slideLayouts/slideLayout2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06784512"/>
      </p:ext>
    </p:extLst>
  </p:cSld>
  <p:clrMapOvr>
    <a:masterClrMapping/>
  </p:clrMapOvr>
  <p:transition xmlns:p14="http://schemas.microsoft.com/office/powerpoint/2010/main"/>
</p:sldLayout>
</file>

<file path=ppt/slideLayouts/slideLayout265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77634847"/>
      </p:ext>
    </p:extLst>
  </p:cSld>
  <p:clrMapOvr>
    <a:masterClrMapping/>
  </p:clrMapOvr>
  <p:transition xmlns:p14="http://schemas.microsoft.com/office/powerpoint/2010/main"/>
</p:sldLayout>
</file>

<file path=ppt/slideLayouts/slideLayout265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647627967"/>
      </p:ext>
    </p:extLst>
  </p:cSld>
  <p:clrMapOvr>
    <a:masterClrMapping/>
  </p:clrMapOvr>
</p:sldLayout>
</file>

<file path=ppt/slideLayouts/slideLayout26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710062249"/>
      </p:ext>
    </p:extLst>
  </p:cSld>
  <p:clrMapOvr>
    <a:masterClrMapping/>
  </p:clrMapOvr>
  <p:transition xmlns:p14="http://schemas.microsoft.com/office/powerpoint/2010/main"/>
</p:sldLayout>
</file>

<file path=ppt/slideLayouts/slideLayout2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73033216"/>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46774720"/>
      </p:ext>
    </p:extLst>
  </p:cSld>
  <p:clrMapOvr>
    <a:masterClrMapping/>
  </p:clrMapOvr>
  <p:transition xmlns:p14="http://schemas.microsoft.com/office/powerpoint/2010/main"/>
</p:sldLayout>
</file>

<file path=ppt/slideLayouts/slideLayout26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522819073"/>
      </p:ext>
    </p:extLst>
  </p:cSld>
  <p:clrMapOvr>
    <a:masterClrMapping/>
  </p:clrMapOvr>
  <p:transition xmlns:p14="http://schemas.microsoft.com/office/powerpoint/2010/main"/>
</p:sldLayout>
</file>

<file path=ppt/slideLayouts/slideLayout26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491300"/>
      </p:ext>
    </p:extLst>
  </p:cSld>
  <p:clrMapOvr>
    <a:masterClrMapping/>
  </p:clrMapOvr>
  <p:transition xmlns:p14="http://schemas.microsoft.com/office/powerpoint/2010/main"/>
</p:sldLayout>
</file>

<file path=ppt/slideLayouts/slideLayout26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56654355"/>
      </p:ext>
    </p:extLst>
  </p:cSld>
  <p:clrMapOvr>
    <a:masterClrMapping/>
  </p:clrMapOvr>
  <p:transition xmlns:p14="http://schemas.microsoft.com/office/powerpoint/2010/main"/>
</p:sldLayout>
</file>

<file path=ppt/slideLayouts/slideLayout26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38720186"/>
      </p:ext>
    </p:extLst>
  </p:cSld>
  <p:clrMapOvr>
    <a:masterClrMapping/>
  </p:clrMapOvr>
  <p:transition xmlns:p14="http://schemas.microsoft.com/office/powerpoint/2010/main"/>
</p:sldLayout>
</file>

<file path=ppt/slideLayouts/slideLayout26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0092198"/>
      </p:ext>
    </p:extLst>
  </p:cSld>
  <p:clrMapOvr>
    <a:masterClrMapping/>
  </p:clrMapOvr>
  <p:transition xmlns:p14="http://schemas.microsoft.com/office/powerpoint/2010/main"/>
</p:sldLayout>
</file>

<file path=ppt/slideLayouts/slideLayout26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640561001"/>
      </p:ext>
    </p:extLst>
  </p:cSld>
  <p:clrMapOvr>
    <a:masterClrMapping/>
  </p:clrMapOvr>
  <p:transition xmlns:p14="http://schemas.microsoft.com/office/powerpoint/2010/main"/>
</p:sldLayout>
</file>

<file path=ppt/slideLayouts/slideLayout26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604642552"/>
      </p:ext>
    </p:extLst>
  </p:cSld>
  <p:clrMapOvr>
    <a:masterClrMapping/>
  </p:clrMapOvr>
  <p:transition xmlns:p14="http://schemas.microsoft.com/office/powerpoint/2010/main"/>
</p:sldLayout>
</file>

<file path=ppt/slideLayouts/slideLayout26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63597617"/>
      </p:ext>
    </p:extLst>
  </p:cSld>
  <p:clrMapOvr>
    <a:masterClrMapping/>
  </p:clrMapOvr>
  <p:transition xmlns:p14="http://schemas.microsoft.com/office/powerpoint/2010/main"/>
</p:sldLayout>
</file>

<file path=ppt/slideLayouts/slideLayout26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12779093"/>
      </p:ext>
    </p:extLst>
  </p:cSld>
  <p:clrMapOvr>
    <a:masterClrMapping/>
  </p:clrMapOvr>
  <p:transition xmlns:p14="http://schemas.microsoft.com/office/powerpoint/2010/main"/>
</p:sldLayout>
</file>

<file path=ppt/slideLayouts/slideLayout266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91132618"/>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78891766"/>
      </p:ext>
    </p:extLst>
  </p:cSld>
  <p:clrMapOvr>
    <a:masterClrMapping/>
  </p:clrMapOvr>
  <p:transition xmlns:p14="http://schemas.microsoft.com/office/powerpoint/2010/main"/>
</p:sldLayout>
</file>

<file path=ppt/slideLayouts/slideLayout267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225129490"/>
      </p:ext>
    </p:extLst>
  </p:cSld>
  <p:clrMapOvr>
    <a:masterClrMapping/>
  </p:clrMapOvr>
</p:sldLayout>
</file>

<file path=ppt/slideLayouts/slideLayout26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05598362"/>
      </p:ext>
    </p:extLst>
  </p:cSld>
  <p:clrMapOvr>
    <a:masterClrMapping/>
  </p:clrMapOvr>
  <p:transition xmlns:p14="http://schemas.microsoft.com/office/powerpoint/2010/main"/>
</p:sldLayout>
</file>

<file path=ppt/slideLayouts/slideLayout2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39911383"/>
      </p:ext>
    </p:extLst>
  </p:cSld>
  <p:clrMapOvr>
    <a:masterClrMapping/>
  </p:clrMapOvr>
  <p:transition xmlns:p14="http://schemas.microsoft.com/office/powerpoint/2010/main"/>
</p:sldLayout>
</file>

<file path=ppt/slideLayouts/slideLayout26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163589102"/>
      </p:ext>
    </p:extLst>
  </p:cSld>
  <p:clrMapOvr>
    <a:masterClrMapping/>
  </p:clrMapOvr>
  <p:transition xmlns:p14="http://schemas.microsoft.com/office/powerpoint/2010/main"/>
</p:sldLayout>
</file>

<file path=ppt/slideLayouts/slideLayout26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42485863"/>
      </p:ext>
    </p:extLst>
  </p:cSld>
  <p:clrMapOvr>
    <a:masterClrMapping/>
  </p:clrMapOvr>
  <p:transition xmlns:p14="http://schemas.microsoft.com/office/powerpoint/2010/main"/>
</p:sldLayout>
</file>

<file path=ppt/slideLayouts/slideLayout26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74486004"/>
      </p:ext>
    </p:extLst>
  </p:cSld>
  <p:clrMapOvr>
    <a:masterClrMapping/>
  </p:clrMapOvr>
  <p:transition xmlns:p14="http://schemas.microsoft.com/office/powerpoint/2010/main"/>
</p:sldLayout>
</file>

<file path=ppt/slideLayouts/slideLayout26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85074600"/>
      </p:ext>
    </p:extLst>
  </p:cSld>
  <p:clrMapOvr>
    <a:masterClrMapping/>
  </p:clrMapOvr>
  <p:transition xmlns:p14="http://schemas.microsoft.com/office/powerpoint/2010/main"/>
</p:sldLayout>
</file>

<file path=ppt/slideLayouts/slideLayout2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1480932"/>
      </p:ext>
    </p:extLst>
  </p:cSld>
  <p:clrMapOvr>
    <a:masterClrMapping/>
  </p:clrMapOvr>
  <p:transition xmlns:p14="http://schemas.microsoft.com/office/powerpoint/2010/main"/>
</p:sldLayout>
</file>

<file path=ppt/slideLayouts/slideLayout26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829566249"/>
      </p:ext>
    </p:extLst>
  </p:cSld>
  <p:clrMapOvr>
    <a:masterClrMapping/>
  </p:clrMapOvr>
  <p:transition xmlns:p14="http://schemas.microsoft.com/office/powerpoint/2010/main"/>
</p:sldLayout>
</file>

<file path=ppt/slideLayouts/slideLayout26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633718772"/>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68534994"/>
      </p:ext>
    </p:extLst>
  </p:cSld>
  <p:clrMapOvr>
    <a:masterClrMapping/>
  </p:clrMapOvr>
  <p:transition xmlns:p14="http://schemas.microsoft.com/office/powerpoint/2010/main"/>
</p:sldLayout>
</file>

<file path=ppt/slideLayouts/slideLayout26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70601332"/>
      </p:ext>
    </p:extLst>
  </p:cSld>
  <p:clrMapOvr>
    <a:masterClrMapping/>
  </p:clrMapOvr>
  <p:transition xmlns:p14="http://schemas.microsoft.com/office/powerpoint/2010/main"/>
</p:sldLayout>
</file>

<file path=ppt/slideLayouts/slideLayout26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58779989"/>
      </p:ext>
    </p:extLst>
  </p:cSld>
  <p:clrMapOvr>
    <a:masterClrMapping/>
  </p:clrMapOvr>
  <p:transition xmlns:p14="http://schemas.microsoft.com/office/powerpoint/2010/main"/>
</p:sldLayout>
</file>

<file path=ppt/slideLayouts/slideLayout268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22986919"/>
      </p:ext>
    </p:extLst>
  </p:cSld>
  <p:clrMapOvr>
    <a:masterClrMapping/>
  </p:clrMapOvr>
  <p:transition xmlns:p14="http://schemas.microsoft.com/office/powerpoint/2010/main"/>
</p:sldLayout>
</file>

<file path=ppt/slideLayouts/slideLayout268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55737812"/>
      </p:ext>
    </p:extLst>
  </p:cSld>
  <p:clrMapOvr>
    <a:masterClrMapping/>
  </p:clrMapOvr>
</p:sldLayout>
</file>

<file path=ppt/slideLayouts/slideLayout26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74271369"/>
      </p:ext>
    </p:extLst>
  </p:cSld>
  <p:clrMapOvr>
    <a:masterClrMapping/>
  </p:clrMapOvr>
  <p:transition xmlns:p14="http://schemas.microsoft.com/office/powerpoint/2010/main"/>
</p:sldLayout>
</file>

<file path=ppt/slideLayouts/slideLayout2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51120711"/>
      </p:ext>
    </p:extLst>
  </p:cSld>
  <p:clrMapOvr>
    <a:masterClrMapping/>
  </p:clrMapOvr>
  <p:transition xmlns:p14="http://schemas.microsoft.com/office/powerpoint/2010/main"/>
</p:sldLayout>
</file>

<file path=ppt/slideLayouts/slideLayout2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2122583830"/>
      </p:ext>
    </p:extLst>
  </p:cSld>
  <p:clrMapOvr>
    <a:masterClrMapping/>
  </p:clrMapOvr>
  <p:transition xmlns:p14="http://schemas.microsoft.com/office/powerpoint/2010/main"/>
</p:sldLayout>
</file>

<file path=ppt/slideLayouts/slideLayout2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9785226"/>
      </p:ext>
    </p:extLst>
  </p:cSld>
  <p:clrMapOvr>
    <a:masterClrMapping/>
  </p:clrMapOvr>
  <p:transition xmlns:p14="http://schemas.microsoft.com/office/powerpoint/2010/main"/>
</p:sldLayout>
</file>

<file path=ppt/slideLayouts/slideLayout2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28127519"/>
      </p:ext>
    </p:extLst>
  </p:cSld>
  <p:clrMapOvr>
    <a:masterClrMapping/>
  </p:clrMapOvr>
  <p:transition xmlns:p14="http://schemas.microsoft.com/office/powerpoint/2010/main"/>
</p:sldLayout>
</file>

<file path=ppt/slideLayouts/slideLayout2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91216731"/>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3027327748"/>
      </p:ext>
    </p:extLst>
  </p:cSld>
  <p:clrMapOvr>
    <a:masterClrMapping/>
  </p:clrMapOvr>
</p:sldLayout>
</file>

<file path=ppt/slideLayouts/slideLayout2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9591874"/>
      </p:ext>
    </p:extLst>
  </p:cSld>
  <p:clrMapOvr>
    <a:masterClrMapping/>
  </p:clrMapOvr>
  <p:transition xmlns:p14="http://schemas.microsoft.com/office/powerpoint/2010/main"/>
</p:sldLayout>
</file>

<file path=ppt/slideLayouts/slideLayout2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4093897487"/>
      </p:ext>
    </p:extLst>
  </p:cSld>
  <p:clrMapOvr>
    <a:masterClrMapping/>
  </p:clrMapOvr>
  <p:transition xmlns:p14="http://schemas.microsoft.com/office/powerpoint/2010/main"/>
</p:sldLayout>
</file>

<file path=ppt/slideLayouts/slideLayout2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591195420"/>
      </p:ext>
    </p:extLst>
  </p:cSld>
  <p:clrMapOvr>
    <a:masterClrMapping/>
  </p:clrMapOvr>
  <p:transition xmlns:p14="http://schemas.microsoft.com/office/powerpoint/2010/main"/>
</p:sldLayout>
</file>

<file path=ppt/slideLayouts/slideLayout2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3560918"/>
      </p:ext>
    </p:extLst>
  </p:cSld>
  <p:clrMapOvr>
    <a:masterClrMapping/>
  </p:clrMapOvr>
  <p:transition xmlns:p14="http://schemas.microsoft.com/office/powerpoint/2010/main"/>
</p:sldLayout>
</file>

<file path=ppt/slideLayouts/slideLayout2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29850459"/>
      </p:ext>
    </p:extLst>
  </p:cSld>
  <p:clrMapOvr>
    <a:masterClrMapping/>
  </p:clrMapOvr>
  <p:transition xmlns:p14="http://schemas.microsoft.com/office/powerpoint/2010/main"/>
</p:sldLayout>
</file>

<file path=ppt/slideLayouts/slideLayout26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1722316"/>
      </p:ext>
    </p:extLst>
  </p:cSld>
  <p:clrMapOvr>
    <a:masterClrMapping/>
  </p:clrMapOvr>
  <p:transition xmlns:p14="http://schemas.microsoft.com/office/powerpoint/2010/main"/>
</p:sldLayout>
</file>

<file path=ppt/slideLayouts/slideLayout269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392461416"/>
      </p:ext>
    </p:extLst>
  </p:cSld>
  <p:clrMapOvr>
    <a:masterClrMapping/>
  </p:clrMapOvr>
</p:sldLayout>
</file>

<file path=ppt/slideLayouts/slideLayout26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nvPr>
        </p:nvSpPr>
        <p:spPr>
          <a:xfrm>
            <a:off x="457200" y="6245225"/>
            <a:ext cx="2133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7" name="Footer Placeholder 6"/>
          <p:cNvSpPr>
            <a:spLocks noGrp="1"/>
          </p:cNvSpPr>
          <p:nvPr>
            <p:ph type="ftr" sz="quarter" idx="11"/>
          </p:nvPr>
        </p:nvSpPr>
        <p:spPr>
          <a:xfrm>
            <a:off x="3124200" y="6245225"/>
            <a:ext cx="2895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8" name="Slide Number Placeholder 7"/>
          <p:cNvSpPr>
            <a:spLocks noGrp="1"/>
          </p:cNvSpPr>
          <p:nvPr>
            <p:ph type="sldNum" sz="quarter" idx="12"/>
          </p:nvPr>
        </p:nvSpPr>
        <p:spPr>
          <a:xfrm>
            <a:off x="6553200" y="6245225"/>
            <a:ext cx="2133600" cy="476250"/>
          </a:xfrm>
          <a:prstGeom prst="rect">
            <a:avLst/>
          </a:prstGeom>
        </p:spPr>
        <p:txBody>
          <a:bodyPr/>
          <a:lstStyle>
            <a:lvl1pPr defTabSz="914400">
              <a:defRPr sz="1200" b="1">
                <a:solidFill>
                  <a:srgbClr val="000000"/>
                </a:solidFill>
                <a:latin typeface="Arial" charset="0"/>
              </a:defRPr>
            </a:lvl1pPr>
          </a:lstStyle>
          <a:p>
            <a:pPr>
              <a:defRPr/>
            </a:pPr>
            <a:fld id="{03CBD600-5986-EF46-A2DB-7687097A97FC}" type="slidenum">
              <a:rPr lang="en-US" altLang="zh-CHS"/>
              <a:pPr>
                <a:defRPr/>
              </a:pPr>
              <a:t>‹#›</a:t>
            </a:fld>
            <a:endParaRPr lang="en-US" altLang="zh-CHS"/>
          </a:p>
        </p:txBody>
      </p:sp>
    </p:spTree>
    <p:extLst>
      <p:ext uri="{BB962C8B-B14F-4D97-AF65-F5344CB8AC3E}">
        <p14:creationId xmlns:p14="http://schemas.microsoft.com/office/powerpoint/2010/main" val="200220868"/>
      </p:ext>
    </p:extLst>
  </p:cSld>
  <p:clrMapOvr>
    <a:masterClrMapping/>
  </p:clrMapOvr>
</p:sldLayout>
</file>

<file path=ppt/slideLayouts/slideLayout269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nvPr>
        </p:nvSpPr>
        <p:spPr>
          <a:xfrm>
            <a:off x="457200" y="6245225"/>
            <a:ext cx="2133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5" name="Footer Placeholder 4"/>
          <p:cNvSpPr>
            <a:spLocks noGrp="1"/>
          </p:cNvSpPr>
          <p:nvPr>
            <p:ph type="ftr" sz="quarter" idx="11"/>
          </p:nvPr>
        </p:nvSpPr>
        <p:spPr>
          <a:xfrm>
            <a:off x="3124200" y="6245225"/>
            <a:ext cx="2895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6" name="Slide Number Placeholder 5"/>
          <p:cNvSpPr>
            <a:spLocks noGrp="1"/>
          </p:cNvSpPr>
          <p:nvPr>
            <p:ph type="sldNum" sz="quarter" idx="12"/>
          </p:nvPr>
        </p:nvSpPr>
        <p:spPr>
          <a:xfrm>
            <a:off x="6553200" y="6245225"/>
            <a:ext cx="2133600" cy="476250"/>
          </a:xfrm>
          <a:prstGeom prst="rect">
            <a:avLst/>
          </a:prstGeom>
        </p:spPr>
        <p:txBody>
          <a:bodyPr/>
          <a:lstStyle>
            <a:lvl1pPr defTabSz="914400">
              <a:defRPr sz="1200" b="1">
                <a:solidFill>
                  <a:srgbClr val="000000"/>
                </a:solidFill>
                <a:latin typeface="Arial" charset="0"/>
              </a:defRPr>
            </a:lvl1pPr>
          </a:lstStyle>
          <a:p>
            <a:pPr>
              <a:defRPr/>
            </a:pPr>
            <a:fld id="{2036BFF5-FCA4-284A-8F11-69EA39049C3D}" type="slidenum">
              <a:rPr lang="en-US" altLang="zh-CHS"/>
              <a:pPr>
                <a:defRPr/>
              </a:pPr>
              <a:t>‹#›</a:t>
            </a:fld>
            <a:endParaRPr lang="en-US" altLang="zh-CHS"/>
          </a:p>
        </p:txBody>
      </p:sp>
    </p:spTree>
    <p:extLst>
      <p:ext uri="{BB962C8B-B14F-4D97-AF65-F5344CB8AC3E}">
        <p14:creationId xmlns:p14="http://schemas.microsoft.com/office/powerpoint/2010/main" val="2388065814"/>
      </p:ext>
    </p:extLst>
  </p:cSld>
  <p:clrMapOvr>
    <a:masterClrMapping/>
  </p:clrMapOvr>
</p:sldLayout>
</file>

<file path=ppt/slideLayouts/slideLayout2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867008510"/>
      </p:ext>
    </p:extLst>
  </p:cSld>
  <p:clrMapOvr>
    <a:masterClrMapping/>
  </p:clrMapOvr>
  <p:transition xmlns:p14="http://schemas.microsoft.com/office/powerpoint/2010/main"/>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493706075"/>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noChangeArrowheads="1"/>
          </p:cNvSpPr>
          <p:nvPr>
            <p:ph type="sldNum" sz="quarter" idx="10"/>
          </p:nvPr>
        </p:nvSpPr>
        <p:spPr>
          <a:xfrm>
            <a:off x="6553200" y="6356350"/>
            <a:ext cx="2133600" cy="365125"/>
          </a:xfrm>
          <a:prstGeom prst="rect">
            <a:avLst/>
          </a:prstGeom>
        </p:spPr>
        <p:txBody>
          <a:bodyPr/>
          <a:lstStyle>
            <a:lvl1pPr>
              <a:defRPr/>
            </a:lvl1pPr>
          </a:lstStyle>
          <a:p>
            <a:pPr defTabSz="914400">
              <a:defRPr/>
            </a:pPr>
            <a:fld id="{86D2268B-98B6-1940-9C5A-854C1200E678}" type="slidenum">
              <a:rPr lang="en-US" sz="1200" b="1">
                <a:solidFill>
                  <a:srgbClr val="000000"/>
                </a:solidFill>
                <a:latin typeface="Arial" charset="0"/>
              </a:rPr>
              <a:pPr defTabSz="914400">
                <a:defRPr/>
              </a:pPr>
              <a:t>‹#›</a:t>
            </a:fld>
            <a:r>
              <a:rPr lang="en-US" sz="1200" b="1">
                <a:solidFill>
                  <a:srgbClr val="000000"/>
                </a:solidFill>
                <a:latin typeface="Arial" charset="0"/>
              </a:rPr>
              <a:t>   (c) Mark Gerstein, 2002, Yale, bioinfo.mbb.yale.edu</a:t>
            </a:r>
          </a:p>
        </p:txBody>
      </p:sp>
    </p:spTree>
    <p:extLst>
      <p:ext uri="{BB962C8B-B14F-4D97-AF65-F5344CB8AC3E}">
        <p14:creationId xmlns:p14="http://schemas.microsoft.com/office/powerpoint/2010/main" val="677734491"/>
      </p:ext>
    </p:extLst>
  </p:cSld>
  <p:clrMapOvr>
    <a:masterClrMapping/>
  </p:clrMapOvr>
  <p:transition xmlns:p14="http://schemas.microsoft.com/office/powerpoint/2010/main"/>
</p:sldLayout>
</file>

<file path=ppt/slideLayouts/slideLayout2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04425775"/>
      </p:ext>
    </p:extLst>
  </p:cSld>
  <p:clrMapOvr>
    <a:masterClrMapping/>
  </p:clrMapOvr>
  <p:transition xmlns:p14="http://schemas.microsoft.com/office/powerpoint/2010/main"/>
</p:sldLayout>
</file>

<file path=ppt/slideLayouts/slideLayout2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4119987360"/>
      </p:ext>
    </p:extLst>
  </p:cSld>
  <p:clrMapOvr>
    <a:masterClrMapping/>
  </p:clrMapOvr>
  <p:transition xmlns:p14="http://schemas.microsoft.com/office/powerpoint/2010/main"/>
</p:sldLayout>
</file>

<file path=ppt/slideLayouts/slideLayout2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89483888"/>
      </p:ext>
    </p:extLst>
  </p:cSld>
  <p:clrMapOvr>
    <a:masterClrMapping/>
  </p:clrMapOvr>
  <p:transition xmlns:p14="http://schemas.microsoft.com/office/powerpoint/2010/main"/>
</p:sldLayout>
</file>

<file path=ppt/slideLayouts/slideLayout2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25297334"/>
      </p:ext>
    </p:extLst>
  </p:cSld>
  <p:clrMapOvr>
    <a:masterClrMapping/>
  </p:clrMapOvr>
  <p:transition xmlns:p14="http://schemas.microsoft.com/office/powerpoint/2010/main"/>
</p:sldLayout>
</file>

<file path=ppt/slideLayouts/slideLayout2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199997497"/>
      </p:ext>
    </p:extLst>
  </p:cSld>
  <p:clrMapOvr>
    <a:masterClrMapping/>
  </p:clrMapOvr>
  <p:transition xmlns:p14="http://schemas.microsoft.com/office/powerpoint/2010/main"/>
</p:sldLayout>
</file>

<file path=ppt/slideLayouts/slideLayout2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9420479"/>
      </p:ext>
    </p:extLst>
  </p:cSld>
  <p:clrMapOvr>
    <a:masterClrMapping/>
  </p:clrMapOvr>
  <p:transition xmlns:p14="http://schemas.microsoft.com/office/powerpoint/2010/main"/>
</p:sldLayout>
</file>

<file path=ppt/slideLayouts/slideLayout2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4079276542"/>
      </p:ext>
    </p:extLst>
  </p:cSld>
  <p:clrMapOvr>
    <a:masterClrMapping/>
  </p:clrMapOvr>
  <p:transition xmlns:p14="http://schemas.microsoft.com/office/powerpoint/2010/main"/>
</p:sldLayout>
</file>

<file path=ppt/slideLayouts/slideLayout2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948749435"/>
      </p:ext>
    </p:extLst>
  </p:cSld>
  <p:clrMapOvr>
    <a:masterClrMapping/>
  </p:clrMapOvr>
  <p:transition xmlns:p14="http://schemas.microsoft.com/office/powerpoint/2010/main"/>
</p:sldLayout>
</file>

<file path=ppt/slideLayouts/slideLayout2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56588054"/>
      </p:ext>
    </p:extLst>
  </p:cSld>
  <p:clrMapOvr>
    <a:masterClrMapping/>
  </p:clrMapOvr>
  <p:transition xmlns:p14="http://schemas.microsoft.com/office/powerpoint/2010/main"/>
</p:sldLayout>
</file>

<file path=ppt/slideLayouts/slideLayout2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73605604"/>
      </p:ext>
    </p:extLst>
  </p:cSld>
  <p:clrMapOvr>
    <a:masterClrMapping/>
  </p:clrMapOvr>
  <p:transition xmlns:p14="http://schemas.microsoft.com/office/powerpoint/2010/main"/>
</p:sldLayout>
</file>

<file path=ppt/slideLayouts/slideLayout271.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a:xfrm>
            <a:off x="457200" y="6245225"/>
            <a:ext cx="2133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defTabSz="914400">
              <a:defRPr/>
            </a:pPr>
            <a:endParaRPr lang="en-US" sz="1200" b="1">
              <a:solidFill>
                <a:srgbClr val="000000"/>
              </a:solidFill>
            </a:endParaRPr>
          </a:p>
        </p:txBody>
      </p:sp>
      <p:sp>
        <p:nvSpPr>
          <p:cNvPr id="7" name="Footer Placeholder 6"/>
          <p:cNvSpPr>
            <a:spLocks noGrp="1"/>
          </p:cNvSpPr>
          <p:nvPr>
            <p:ph type="ftr" sz="quarter" idx="11"/>
          </p:nvPr>
        </p:nvSpPr>
        <p:spPr>
          <a:xfrm>
            <a:off x="3124200" y="6245225"/>
            <a:ext cx="2895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defTabSz="914400">
              <a:defRPr/>
            </a:pPr>
            <a:endParaRPr lang="en-US" sz="1200" b="1">
              <a:solidFill>
                <a:srgbClr val="000000"/>
              </a:solidFill>
            </a:endParaRPr>
          </a:p>
        </p:txBody>
      </p:sp>
      <p:sp>
        <p:nvSpPr>
          <p:cNvPr id="8" name="Slide Number Placeholder 7"/>
          <p:cNvSpPr>
            <a:spLocks noGrp="1"/>
          </p:cNvSpPr>
          <p:nvPr>
            <p:ph type="sldNum" sz="quarter" idx="12"/>
          </p:nvPr>
        </p:nvSpPr>
        <p:spPr>
          <a:xfrm>
            <a:off x="6553200" y="6245225"/>
            <a:ext cx="2133600" cy="476250"/>
          </a:xfrm>
          <a:prstGeom prst="rect">
            <a:avLst/>
          </a:prstGeom>
        </p:spPr>
        <p:txBody>
          <a:bodyPr/>
          <a:lstStyle>
            <a:lvl1pPr>
              <a:defRPr>
                <a:ea typeface="ＭＳ Ｐゴシック" charset="0"/>
                <a:cs typeface="ＭＳ Ｐゴシック" charset="0"/>
              </a:defRPr>
            </a:lvl1pPr>
          </a:lstStyle>
          <a:p>
            <a:pPr defTabSz="914400">
              <a:defRPr/>
            </a:pPr>
            <a:fld id="{48B015BC-274D-D144-868E-32D2FA3CB170}" type="slidenum">
              <a:rPr lang="en-US" sz="1200" b="1">
                <a:solidFill>
                  <a:srgbClr val="000000"/>
                </a:solidFill>
                <a:latin typeface="Arial" charset="0"/>
              </a:rPr>
              <a:pPr defTabSz="914400">
                <a:defRPr/>
              </a:pPr>
              <a:t>‹#›</a:t>
            </a:fld>
            <a:endParaRPr lang="en-US" sz="1200" b="1">
              <a:solidFill>
                <a:srgbClr val="000000"/>
              </a:solidFill>
              <a:latin typeface="Arial" charset="0"/>
            </a:endParaRPr>
          </a:p>
        </p:txBody>
      </p:sp>
    </p:spTree>
    <p:extLst>
      <p:ext uri="{BB962C8B-B14F-4D97-AF65-F5344CB8AC3E}">
        <p14:creationId xmlns:p14="http://schemas.microsoft.com/office/powerpoint/2010/main" val="40885580"/>
      </p:ext>
    </p:extLst>
  </p:cSld>
  <p:clrMapOvr>
    <a:masterClrMapping/>
  </p:clrMapOvr>
</p:sldLayout>
</file>

<file path=ppt/slideLayouts/slideLayout271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42472534"/>
      </p:ext>
    </p:extLst>
  </p:cSld>
  <p:clrMapOvr>
    <a:masterClrMapping/>
  </p:clrMapOvr>
  <p:transition xmlns:p14="http://schemas.microsoft.com/office/powerpoint/2010/main"/>
</p:sldLayout>
</file>

<file path=ppt/slideLayouts/slideLayout271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315970417"/>
      </p:ext>
    </p:extLst>
  </p:cSld>
  <p:clrMapOvr>
    <a:masterClrMapping/>
  </p:clrMapOvr>
</p:sldLayout>
</file>

<file path=ppt/slideLayouts/slideLayout27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397310317"/>
      </p:ext>
    </p:extLst>
  </p:cSld>
  <p:clrMapOvr>
    <a:masterClrMapping/>
  </p:clrMapOvr>
  <p:transition xmlns:p14="http://schemas.microsoft.com/office/powerpoint/2010/main"/>
</p:sldLayout>
</file>

<file path=ppt/slideLayouts/slideLayout2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00429518"/>
      </p:ext>
    </p:extLst>
  </p:cSld>
  <p:clrMapOvr>
    <a:masterClrMapping/>
  </p:clrMapOvr>
  <p:transition xmlns:p14="http://schemas.microsoft.com/office/powerpoint/2010/main"/>
</p:sldLayout>
</file>

<file path=ppt/slideLayouts/slideLayout2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1551219878"/>
      </p:ext>
    </p:extLst>
  </p:cSld>
  <p:clrMapOvr>
    <a:masterClrMapping/>
  </p:clrMapOvr>
  <p:transition xmlns:p14="http://schemas.microsoft.com/office/powerpoint/2010/main"/>
</p:sldLayout>
</file>

<file path=ppt/slideLayouts/slideLayout2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4565648"/>
      </p:ext>
    </p:extLst>
  </p:cSld>
  <p:clrMapOvr>
    <a:masterClrMapping/>
  </p:clrMapOvr>
  <p:transition xmlns:p14="http://schemas.microsoft.com/office/powerpoint/2010/main"/>
</p:sldLayout>
</file>

<file path=ppt/slideLayouts/slideLayout2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2047056"/>
      </p:ext>
    </p:extLst>
  </p:cSld>
  <p:clrMapOvr>
    <a:masterClrMapping/>
  </p:clrMapOvr>
  <p:transition xmlns:p14="http://schemas.microsoft.com/office/powerpoint/2010/main"/>
</p:sldLayout>
</file>

<file path=ppt/slideLayouts/slideLayout2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070864506"/>
      </p:ext>
    </p:extLst>
  </p:cSld>
  <p:clrMapOvr>
    <a:masterClrMapping/>
  </p:clrMapOvr>
  <p:transition xmlns:p14="http://schemas.microsoft.com/office/powerpoint/2010/main"/>
</p:sldLayout>
</file>

<file path=ppt/slideLayouts/slideLayout2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4878440"/>
      </p:ext>
    </p:extLst>
  </p:cSld>
  <p:clrMapOvr>
    <a:masterClrMapping/>
  </p:clrMapOvr>
  <p:transition xmlns:p14="http://schemas.microsoft.com/office/powerpoint/2010/main"/>
</p:sldLayout>
</file>

<file path=ppt/slideLayouts/slideLayout2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3537449104"/>
      </p:ext>
    </p:extLst>
  </p:cSld>
  <p:clrMapOvr>
    <a:masterClrMapping/>
  </p:clrMapOvr>
  <p:transition xmlns:p14="http://schemas.microsoft.com/office/powerpoint/2010/main"/>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95817473"/>
      </p:ext>
    </p:extLst>
  </p:cSld>
  <p:clrMapOvr>
    <a:masterClrMapping/>
  </p:clrMapOvr>
</p:sldLayout>
</file>

<file path=ppt/slideLayouts/slideLayout2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2752785884"/>
      </p:ext>
    </p:extLst>
  </p:cSld>
  <p:clrMapOvr>
    <a:masterClrMapping/>
  </p:clrMapOvr>
  <p:transition xmlns:p14="http://schemas.microsoft.com/office/powerpoint/2010/main"/>
</p:sldLayout>
</file>

<file path=ppt/slideLayouts/slideLayout2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02946237"/>
      </p:ext>
    </p:extLst>
  </p:cSld>
  <p:clrMapOvr>
    <a:masterClrMapping/>
  </p:clrMapOvr>
  <p:transition xmlns:p14="http://schemas.microsoft.com/office/powerpoint/2010/main"/>
</p:sldLayout>
</file>

<file path=ppt/slideLayouts/slideLayout2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53109778"/>
      </p:ext>
    </p:extLst>
  </p:cSld>
  <p:clrMapOvr>
    <a:masterClrMapping/>
  </p:clrMapOvr>
  <p:transition xmlns:p14="http://schemas.microsoft.com/office/powerpoint/2010/main"/>
</p:sldLayout>
</file>

<file path=ppt/slideLayouts/slideLayout27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19010039"/>
      </p:ext>
    </p:extLst>
  </p:cSld>
  <p:clrMapOvr>
    <a:masterClrMapping/>
  </p:clrMapOvr>
  <p:transition xmlns:p14="http://schemas.microsoft.com/office/powerpoint/2010/main"/>
</p:sldLayout>
</file>

<file path=ppt/slideLayouts/slideLayout272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196553827"/>
      </p:ext>
    </p:extLst>
  </p:cSld>
  <p:clrMapOvr>
    <a:masterClrMapping/>
  </p:clrMapOvr>
</p:sldLayout>
</file>

<file path=ppt/slideLayouts/slideLayout27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93127277"/>
      </p:ext>
    </p:extLst>
  </p:cSld>
  <p:clrMapOvr>
    <a:masterClrMapping/>
  </p:clrMapOvr>
</p:sldLayout>
</file>

<file path=ppt/slideLayouts/slideLayout2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09214631"/>
      </p:ext>
    </p:extLst>
  </p:cSld>
  <p:clrMapOvr>
    <a:masterClrMapping/>
  </p:clrMapOvr>
</p:sldLayout>
</file>

<file path=ppt/slideLayouts/slideLayout2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87820122"/>
      </p:ext>
    </p:extLst>
  </p:cSld>
  <p:clrMapOvr>
    <a:masterClrMapping/>
  </p:clrMapOvr>
</p:sldLayout>
</file>

<file path=ppt/slideLayouts/slideLayout2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0266338"/>
      </p:ext>
    </p:extLst>
  </p:cSld>
  <p:clrMapOvr>
    <a:masterClrMapping/>
  </p:clrMapOvr>
</p:sldLayout>
</file>

<file path=ppt/slideLayouts/slideLayout2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963313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4" name="Rectangle 3"/>
          <p:cNvSpPr/>
          <p:nvPr userDrawn="1"/>
        </p:nvSpPr>
        <p:spPr>
          <a:xfrm>
            <a:off x="0" y="-76200"/>
            <a:ext cx="9144000" cy="6477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3" name="Content Placeholder 2"/>
          <p:cNvSpPr>
            <a:spLocks noGrp="1"/>
          </p:cNvSpPr>
          <p:nvPr>
            <p:ph idx="1"/>
          </p:nvPr>
        </p:nvSpPr>
        <p:spPr>
          <a:xfrm>
            <a:off x="538163" y="152400"/>
            <a:ext cx="8123237" cy="5956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7335005"/>
      </p:ext>
    </p:extLst>
  </p:cSld>
  <p:clrMapOvr>
    <a:masterClrMapping/>
  </p:clrMapOvr>
</p:sldLayout>
</file>

<file path=ppt/slideLayouts/slideLayout2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68001743"/>
      </p:ext>
    </p:extLst>
  </p:cSld>
  <p:clrMapOvr>
    <a:masterClrMapping/>
  </p:clrMapOvr>
</p:sldLayout>
</file>

<file path=ppt/slideLayouts/slideLayout2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08900264"/>
      </p:ext>
    </p:extLst>
  </p:cSld>
  <p:clrMapOvr>
    <a:masterClrMapping/>
  </p:clrMapOvr>
</p:sldLayout>
</file>

<file path=ppt/slideLayouts/slideLayout2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86406773"/>
      </p:ext>
    </p:extLst>
  </p:cSld>
  <p:clrMapOvr>
    <a:masterClrMapping/>
  </p:clrMapOvr>
</p:sldLayout>
</file>

<file path=ppt/slideLayouts/slideLayout2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97200837"/>
      </p:ext>
    </p:extLst>
  </p:cSld>
  <p:clrMapOvr>
    <a:masterClrMapping/>
  </p:clrMapOvr>
</p:sldLayout>
</file>

<file path=ppt/slideLayouts/slideLayout2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79240810"/>
      </p:ext>
    </p:extLst>
  </p:cSld>
  <p:clrMapOvr>
    <a:masterClrMapping/>
  </p:clrMapOvr>
</p:sldLayout>
</file>

<file path=ppt/slideLayouts/slideLayout2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43711"/>
      </p:ext>
    </p:extLst>
  </p:cSld>
  <p:clrMapOvr>
    <a:masterClrMapping/>
  </p:clrMapOvr>
</p:sldLayout>
</file>

<file path=ppt/slideLayouts/slideLayout2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28940180"/>
      </p:ext>
    </p:extLst>
  </p:cSld>
  <p:clrMapOvr>
    <a:masterClrMapping/>
  </p:clrMapOvr>
  <p:transition xmlns:p14="http://schemas.microsoft.com/office/powerpoint/2010/main"/>
</p:sldLayout>
</file>

<file path=ppt/slideLayouts/slideLayout2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08379828"/>
      </p:ext>
    </p:extLst>
  </p:cSld>
  <p:clrMapOvr>
    <a:masterClrMapping/>
  </p:clrMapOvr>
  <p:transition xmlns:p14="http://schemas.microsoft.com/office/powerpoint/2010/main"/>
</p:sldLayout>
</file>

<file path=ppt/slideLayouts/slideLayout2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653629090"/>
      </p:ext>
    </p:extLst>
  </p:cSld>
  <p:clrMapOvr>
    <a:masterClrMapping/>
  </p:clrMapOvr>
  <p:transition xmlns:p14="http://schemas.microsoft.com/office/powerpoint/2010/main"/>
</p:sldLayout>
</file>

<file path=ppt/slideLayouts/slideLayout2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53754990"/>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0911440"/>
      </p:ext>
    </p:extLst>
  </p:cSld>
  <p:clrMapOvr>
    <a:masterClrMapping/>
  </p:clrMapOvr>
  <p:transition xmlns:p14="http://schemas.microsoft.com/office/powerpoint/2010/main"/>
</p:sldLayout>
</file>

<file path=ppt/slideLayouts/slideLayout2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37389045"/>
      </p:ext>
    </p:extLst>
  </p:cSld>
  <p:clrMapOvr>
    <a:masterClrMapping/>
  </p:clrMapOvr>
  <p:transition xmlns:p14="http://schemas.microsoft.com/office/powerpoint/2010/main"/>
</p:sldLayout>
</file>

<file path=ppt/slideLayouts/slideLayout2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8859599"/>
      </p:ext>
    </p:extLst>
  </p:cSld>
  <p:clrMapOvr>
    <a:masterClrMapping/>
  </p:clrMapOvr>
  <p:transition xmlns:p14="http://schemas.microsoft.com/office/powerpoint/2010/main"/>
</p:sldLayout>
</file>

<file path=ppt/slideLayouts/slideLayout2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2561789"/>
      </p:ext>
    </p:extLst>
  </p:cSld>
  <p:clrMapOvr>
    <a:masterClrMapping/>
  </p:clrMapOvr>
  <p:transition xmlns:p14="http://schemas.microsoft.com/office/powerpoint/2010/main"/>
</p:sldLayout>
</file>

<file path=ppt/slideLayouts/slideLayout2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77748547"/>
      </p:ext>
    </p:extLst>
  </p:cSld>
  <p:clrMapOvr>
    <a:masterClrMapping/>
  </p:clrMapOvr>
  <p:transition xmlns:p14="http://schemas.microsoft.com/office/powerpoint/2010/main"/>
</p:sldLayout>
</file>

<file path=ppt/slideLayouts/slideLayout2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90572219"/>
      </p:ext>
    </p:extLst>
  </p:cSld>
  <p:clrMapOvr>
    <a:masterClrMapping/>
  </p:clrMapOvr>
  <p:transition xmlns:p14="http://schemas.microsoft.com/office/powerpoint/2010/main"/>
</p:sldLayout>
</file>

<file path=ppt/slideLayouts/slideLayout2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86982649"/>
      </p:ext>
    </p:extLst>
  </p:cSld>
  <p:clrMapOvr>
    <a:masterClrMapping/>
  </p:clrMapOvr>
  <p:transition xmlns:p14="http://schemas.microsoft.com/office/powerpoint/2010/main"/>
</p:sldLayout>
</file>

<file path=ppt/slideLayouts/slideLayout2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29921688"/>
      </p:ext>
    </p:extLst>
  </p:cSld>
  <p:clrMapOvr>
    <a:masterClrMapping/>
  </p:clrMapOvr>
  <p:transition xmlns:p14="http://schemas.microsoft.com/office/powerpoint/2010/main"/>
</p:sldLayout>
</file>

<file path=ppt/slideLayouts/slideLayout274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72016999"/>
      </p:ext>
    </p:extLst>
  </p:cSld>
  <p:clrMapOvr>
    <a:masterClrMapping/>
  </p:clrMapOvr>
  <p:transition xmlns:p14="http://schemas.microsoft.com/office/powerpoint/2010/main"/>
</p:sldLayout>
</file>

<file path=ppt/slideLayouts/slideLayout274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16828771"/>
      </p:ext>
    </p:extLst>
  </p:cSld>
  <p:clrMapOvr>
    <a:masterClrMapping/>
  </p:clrMapOvr>
</p:sldLayout>
</file>

<file path=ppt/slideLayouts/slideLayout2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FFCE4730-B372-5E4E-8660-A3A805EF64D2}" type="slidenum">
              <a:rPr lang="en-US" smtClean="0"/>
              <a:pPr>
                <a:defRPr/>
              </a:pPr>
              <a:t>‹#›</a:t>
            </a:fld>
            <a:endParaRPr lang="en-US"/>
          </a:p>
        </p:txBody>
      </p:sp>
    </p:spTree>
    <p:extLst>
      <p:ext uri="{BB962C8B-B14F-4D97-AF65-F5344CB8AC3E}">
        <p14:creationId xmlns:p14="http://schemas.microsoft.com/office/powerpoint/2010/main" val="203085325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20335597"/>
      </p:ext>
    </p:extLst>
  </p:cSld>
  <p:clrMapOvr>
    <a:masterClrMapping/>
  </p:clrMapOvr>
  <p:transition xmlns:p14="http://schemas.microsoft.com/office/powerpoint/2010/main"/>
</p:sldLayout>
</file>

<file path=ppt/slideLayouts/slideLayout2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4AED134D-9117-364B-9F0F-3158233C2093}" type="slidenum">
              <a:rPr lang="en-US" smtClean="0"/>
              <a:pPr>
                <a:defRPr/>
              </a:pPr>
              <a:t>‹#›</a:t>
            </a:fld>
            <a:endParaRPr lang="en-US"/>
          </a:p>
        </p:txBody>
      </p:sp>
    </p:spTree>
    <p:extLst>
      <p:ext uri="{BB962C8B-B14F-4D97-AF65-F5344CB8AC3E}">
        <p14:creationId xmlns:p14="http://schemas.microsoft.com/office/powerpoint/2010/main" val="3460534032"/>
      </p:ext>
    </p:extLst>
  </p:cSld>
  <p:clrMapOvr>
    <a:masterClrMapping/>
  </p:clrMapOvr>
</p:sldLayout>
</file>

<file path=ppt/slideLayouts/slideLayout27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96042781-61E8-624E-8348-32BD5C750A37}" type="slidenum">
              <a:rPr lang="en-US" smtClean="0"/>
              <a:pPr>
                <a:defRPr/>
              </a:pPr>
              <a:t>‹#›</a:t>
            </a:fld>
            <a:endParaRPr lang="en-US"/>
          </a:p>
        </p:txBody>
      </p:sp>
    </p:spTree>
    <p:extLst>
      <p:ext uri="{BB962C8B-B14F-4D97-AF65-F5344CB8AC3E}">
        <p14:creationId xmlns:p14="http://schemas.microsoft.com/office/powerpoint/2010/main" val="1867748425"/>
      </p:ext>
    </p:extLst>
  </p:cSld>
  <p:clrMapOvr>
    <a:masterClrMapping/>
  </p:clrMapOvr>
</p:sldLayout>
</file>

<file path=ppt/slideLayouts/slideLayout27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D5940BA7-231F-6E4B-8743-D8F079CD9D59}" type="slidenum">
              <a:rPr lang="en-US" smtClean="0"/>
              <a:pPr>
                <a:defRPr/>
              </a:pPr>
              <a:t>‹#›</a:t>
            </a:fld>
            <a:endParaRPr lang="en-US"/>
          </a:p>
        </p:txBody>
      </p:sp>
    </p:spTree>
    <p:extLst>
      <p:ext uri="{BB962C8B-B14F-4D97-AF65-F5344CB8AC3E}">
        <p14:creationId xmlns:p14="http://schemas.microsoft.com/office/powerpoint/2010/main" val="2930943690"/>
      </p:ext>
    </p:extLst>
  </p:cSld>
  <p:clrMapOvr>
    <a:masterClrMapping/>
  </p:clrMapOvr>
</p:sldLayout>
</file>

<file path=ppt/slideLayouts/slideLayout27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38D7D563-E704-DC4E-AEA6-25A4EEABD3F8}" type="slidenum">
              <a:rPr lang="en-US" smtClean="0"/>
              <a:pPr>
                <a:defRPr/>
              </a:pPr>
              <a:t>‹#›</a:t>
            </a:fld>
            <a:endParaRPr lang="en-US"/>
          </a:p>
        </p:txBody>
      </p:sp>
    </p:spTree>
    <p:extLst>
      <p:ext uri="{BB962C8B-B14F-4D97-AF65-F5344CB8AC3E}">
        <p14:creationId xmlns:p14="http://schemas.microsoft.com/office/powerpoint/2010/main" val="2020087036"/>
      </p:ext>
    </p:extLst>
  </p:cSld>
  <p:clrMapOvr>
    <a:masterClrMapping/>
  </p:clrMapOvr>
</p:sldLayout>
</file>

<file path=ppt/slideLayouts/slideLayout27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2D57A8EA-BD38-AB43-869A-8A4261104D1F}" type="slidenum">
              <a:rPr lang="en-US" smtClean="0"/>
              <a:pPr>
                <a:defRPr/>
              </a:pPr>
              <a:t>‹#›</a:t>
            </a:fld>
            <a:endParaRPr lang="en-US"/>
          </a:p>
        </p:txBody>
      </p:sp>
    </p:spTree>
    <p:extLst>
      <p:ext uri="{BB962C8B-B14F-4D97-AF65-F5344CB8AC3E}">
        <p14:creationId xmlns:p14="http://schemas.microsoft.com/office/powerpoint/2010/main" val="1359761221"/>
      </p:ext>
    </p:extLst>
  </p:cSld>
  <p:clrMapOvr>
    <a:masterClrMapping/>
  </p:clrMapOvr>
</p:sldLayout>
</file>

<file path=ppt/slideLayouts/slideLayout27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323A9077-6948-9447-B276-89353EC72932}" type="slidenum">
              <a:rPr lang="en-US" smtClean="0"/>
              <a:pPr>
                <a:defRPr/>
              </a:pPr>
              <a:t>‹#›</a:t>
            </a:fld>
            <a:endParaRPr lang="en-US"/>
          </a:p>
        </p:txBody>
      </p:sp>
    </p:spTree>
    <p:extLst>
      <p:ext uri="{BB962C8B-B14F-4D97-AF65-F5344CB8AC3E}">
        <p14:creationId xmlns:p14="http://schemas.microsoft.com/office/powerpoint/2010/main" val="2776645842"/>
      </p:ext>
    </p:extLst>
  </p:cSld>
  <p:clrMapOvr>
    <a:masterClrMapping/>
  </p:clrMapOvr>
</p:sldLayout>
</file>

<file path=ppt/slideLayouts/slideLayout27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1ECE2947-2C8C-5A4C-9A26-A4C6BEBA04A2}" type="slidenum">
              <a:rPr lang="en-US" smtClean="0"/>
              <a:pPr>
                <a:defRPr/>
              </a:pPr>
              <a:t>‹#›</a:t>
            </a:fld>
            <a:endParaRPr lang="en-US"/>
          </a:p>
        </p:txBody>
      </p:sp>
    </p:spTree>
    <p:extLst>
      <p:ext uri="{BB962C8B-B14F-4D97-AF65-F5344CB8AC3E}">
        <p14:creationId xmlns:p14="http://schemas.microsoft.com/office/powerpoint/2010/main" val="3880269509"/>
      </p:ext>
    </p:extLst>
  </p:cSld>
  <p:clrMapOvr>
    <a:masterClrMapping/>
  </p:clrMapOvr>
</p:sldLayout>
</file>

<file path=ppt/slideLayouts/slideLayout27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0CC1CD0B-2786-3247-8DEB-80F707DD2305}" type="slidenum">
              <a:rPr lang="en-US" smtClean="0"/>
              <a:pPr>
                <a:defRPr/>
              </a:pPr>
              <a:t>‹#›</a:t>
            </a:fld>
            <a:endParaRPr lang="en-US"/>
          </a:p>
        </p:txBody>
      </p:sp>
    </p:spTree>
    <p:extLst>
      <p:ext uri="{BB962C8B-B14F-4D97-AF65-F5344CB8AC3E}">
        <p14:creationId xmlns:p14="http://schemas.microsoft.com/office/powerpoint/2010/main" val="222101886"/>
      </p:ext>
    </p:extLst>
  </p:cSld>
  <p:clrMapOvr>
    <a:masterClrMapping/>
  </p:clrMapOvr>
</p:sldLayout>
</file>

<file path=ppt/slideLayouts/slideLayout27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CDE090F5-8E5E-6045-A6E2-EEBC1555B506}" type="slidenum">
              <a:rPr lang="en-US" smtClean="0"/>
              <a:pPr>
                <a:defRPr/>
              </a:pPr>
              <a:t>‹#›</a:t>
            </a:fld>
            <a:endParaRPr lang="en-US"/>
          </a:p>
        </p:txBody>
      </p:sp>
    </p:spTree>
    <p:extLst>
      <p:ext uri="{BB962C8B-B14F-4D97-AF65-F5344CB8AC3E}">
        <p14:creationId xmlns:p14="http://schemas.microsoft.com/office/powerpoint/2010/main" val="933565211"/>
      </p:ext>
    </p:extLst>
  </p:cSld>
  <p:clrMapOvr>
    <a:masterClrMapping/>
  </p:clrMapOvr>
</p:sldLayout>
</file>

<file path=ppt/slideLayouts/slideLayout27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6480E749-A51F-1648-93BF-49B09062336C}" type="slidenum">
              <a:rPr lang="en-US" smtClean="0"/>
              <a:pPr>
                <a:defRPr/>
              </a:pPr>
              <a:t>‹#›</a:t>
            </a:fld>
            <a:endParaRPr lang="en-US"/>
          </a:p>
        </p:txBody>
      </p:sp>
    </p:spTree>
    <p:extLst>
      <p:ext uri="{BB962C8B-B14F-4D97-AF65-F5344CB8AC3E}">
        <p14:creationId xmlns:p14="http://schemas.microsoft.com/office/powerpoint/2010/main" val="178399459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95817473"/>
      </p:ext>
    </p:extLst>
  </p:cSld>
  <p:clrMapOvr>
    <a:masterClrMapping/>
  </p:clrMapOvr>
</p:sldLayout>
</file>

<file path=ppt/slideLayouts/slideLayout27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D9EB6D2D-E2A0-2046-BC1A-CB53CAB42EC4}"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8AF87DA5-BCC3-C04C-B82D-BC8DB1DD073C}" type="slidenum">
              <a:rPr lang="en-US"/>
              <a:pPr>
                <a:defRPr/>
              </a:pPr>
              <a:t>‹#›</a:t>
            </a:fld>
            <a:endParaRPr lang="en-US"/>
          </a:p>
        </p:txBody>
      </p:sp>
    </p:spTree>
    <p:extLst>
      <p:ext uri="{BB962C8B-B14F-4D97-AF65-F5344CB8AC3E}">
        <p14:creationId xmlns:p14="http://schemas.microsoft.com/office/powerpoint/2010/main" val="3071009137"/>
      </p:ext>
    </p:extLst>
  </p:cSld>
  <p:clrMapOvr>
    <a:masterClrMapping/>
  </p:clrMapOvr>
</p:sldLayout>
</file>

<file path=ppt/slideLayouts/slideLayout27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00E30955-6350-CF4A-9BC8-88C9B156F7A9}"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F6EEAD3A-058F-2041-A0E8-BA1BD8829DD3}" type="slidenum">
              <a:rPr lang="en-US"/>
              <a:pPr>
                <a:defRPr/>
              </a:pPr>
              <a:t>‹#›</a:t>
            </a:fld>
            <a:endParaRPr lang="en-US"/>
          </a:p>
        </p:txBody>
      </p:sp>
    </p:spTree>
    <p:extLst>
      <p:ext uri="{BB962C8B-B14F-4D97-AF65-F5344CB8AC3E}">
        <p14:creationId xmlns:p14="http://schemas.microsoft.com/office/powerpoint/2010/main" val="1964733148"/>
      </p:ext>
    </p:extLst>
  </p:cSld>
  <p:clrMapOvr>
    <a:masterClrMapping/>
  </p:clrMapOvr>
</p:sldLayout>
</file>

<file path=ppt/slideLayouts/slideLayout27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a:defRPr/>
            </a:lvl1pPr>
          </a:lstStyle>
          <a:p>
            <a:pPr>
              <a:defRPr/>
            </a:pPr>
            <a:fld id="{5318E93F-9DF1-C945-B4A4-0C22DDF2A72F}"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7607FEBB-A341-B34E-BB8B-2355B80B097C}" type="slidenum">
              <a:rPr lang="en-US"/>
              <a:pPr>
                <a:defRPr/>
              </a:pPr>
              <a:t>‹#›</a:t>
            </a:fld>
            <a:endParaRPr lang="en-US"/>
          </a:p>
        </p:txBody>
      </p:sp>
    </p:spTree>
    <p:extLst>
      <p:ext uri="{BB962C8B-B14F-4D97-AF65-F5344CB8AC3E}">
        <p14:creationId xmlns:p14="http://schemas.microsoft.com/office/powerpoint/2010/main" val="3146675503"/>
      </p:ext>
    </p:extLst>
  </p:cSld>
  <p:clrMapOvr>
    <a:masterClrMapping/>
  </p:clrMapOvr>
</p:sldLayout>
</file>

<file path=ppt/slideLayouts/slideLayout27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a:defRPr/>
            </a:lvl1pPr>
          </a:lstStyle>
          <a:p>
            <a:pPr>
              <a:defRPr/>
            </a:pPr>
            <a:fld id="{D3D69595-1E8C-BA41-97AC-C7303B762062}"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816A15C5-0D0B-4C47-A9F0-5CAFA892A6CC}" type="slidenum">
              <a:rPr lang="en-US"/>
              <a:pPr>
                <a:defRPr/>
              </a:pPr>
              <a:t>‹#›</a:t>
            </a:fld>
            <a:endParaRPr lang="en-US"/>
          </a:p>
        </p:txBody>
      </p:sp>
    </p:spTree>
    <p:extLst>
      <p:ext uri="{BB962C8B-B14F-4D97-AF65-F5344CB8AC3E}">
        <p14:creationId xmlns:p14="http://schemas.microsoft.com/office/powerpoint/2010/main" val="4127376721"/>
      </p:ext>
    </p:extLst>
  </p:cSld>
  <p:clrMapOvr>
    <a:masterClrMapping/>
  </p:clrMapOvr>
</p:sldLayout>
</file>

<file path=ppt/slideLayouts/slideLayout27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a:defRPr/>
            </a:lvl1pPr>
          </a:lstStyle>
          <a:p>
            <a:pPr>
              <a:defRPr/>
            </a:pPr>
            <a:fld id="{6426CC71-53FE-5340-B9DF-DA2EA63B8516}" type="datetime1">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a:defRPr/>
            </a:lvl1pPr>
          </a:lstStyle>
          <a:p>
            <a:pPr>
              <a:defRPr/>
            </a:pPr>
            <a:fld id="{D3EAF1AD-FA57-974B-B5FA-F7F0E75C3C8C}" type="slidenum">
              <a:rPr lang="en-US"/>
              <a:pPr>
                <a:defRPr/>
              </a:pPr>
              <a:t>‹#›</a:t>
            </a:fld>
            <a:endParaRPr lang="en-US"/>
          </a:p>
        </p:txBody>
      </p:sp>
    </p:spTree>
    <p:extLst>
      <p:ext uri="{BB962C8B-B14F-4D97-AF65-F5344CB8AC3E}">
        <p14:creationId xmlns:p14="http://schemas.microsoft.com/office/powerpoint/2010/main" val="2878909050"/>
      </p:ext>
    </p:extLst>
  </p:cSld>
  <p:clrMapOvr>
    <a:masterClrMapping/>
  </p:clrMapOvr>
</p:sldLayout>
</file>

<file path=ppt/slideLayouts/slideLayout27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a:defRPr/>
            </a:lvl1pPr>
          </a:lstStyle>
          <a:p>
            <a:pPr>
              <a:defRPr/>
            </a:pPr>
            <a:fld id="{73ED406C-8EEB-4F4D-8C75-B201E0C56A35}" type="datetime1">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a:defRPr/>
            </a:lvl1pPr>
          </a:lstStyle>
          <a:p>
            <a:pPr>
              <a:defRPr/>
            </a:pPr>
            <a:fld id="{1E704721-3D53-854B-88D4-9908F0011C77}" type="slidenum">
              <a:rPr lang="en-US"/>
              <a:pPr>
                <a:defRPr/>
              </a:pPr>
              <a:t>‹#›</a:t>
            </a:fld>
            <a:endParaRPr lang="en-US"/>
          </a:p>
        </p:txBody>
      </p:sp>
    </p:spTree>
    <p:extLst>
      <p:ext uri="{BB962C8B-B14F-4D97-AF65-F5344CB8AC3E}">
        <p14:creationId xmlns:p14="http://schemas.microsoft.com/office/powerpoint/2010/main" val="2833280071"/>
      </p:ext>
    </p:extLst>
  </p:cSld>
  <p:clrMapOvr>
    <a:masterClrMapping/>
  </p:clrMapOvr>
</p:sldLayout>
</file>

<file path=ppt/slideLayouts/slideLayout27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a:defRPr/>
            </a:lvl1pPr>
          </a:lstStyle>
          <a:p>
            <a:pPr>
              <a:defRPr/>
            </a:pPr>
            <a:fld id="{6A561643-39BE-3A48-ACF0-782C48A9B4F4}" type="datetime1">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a:defRPr/>
            </a:lvl1pPr>
          </a:lstStyle>
          <a:p>
            <a:pPr>
              <a:defRPr/>
            </a:pPr>
            <a:fld id="{CB943775-DF27-6448-9C1C-D58BDFE3CA7F}" type="slidenum">
              <a:rPr lang="en-US"/>
              <a:pPr>
                <a:defRPr/>
              </a:pPr>
              <a:t>‹#›</a:t>
            </a:fld>
            <a:endParaRPr lang="en-US"/>
          </a:p>
        </p:txBody>
      </p:sp>
    </p:spTree>
    <p:extLst>
      <p:ext uri="{BB962C8B-B14F-4D97-AF65-F5344CB8AC3E}">
        <p14:creationId xmlns:p14="http://schemas.microsoft.com/office/powerpoint/2010/main" val="2191173173"/>
      </p:ext>
    </p:extLst>
  </p:cSld>
  <p:clrMapOvr>
    <a:masterClrMapping/>
  </p:clrMapOvr>
</p:sldLayout>
</file>

<file path=ppt/slideLayouts/slideLayout27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3D9330CB-1AC3-8E42-99E9-243A00A428F0}"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0C2F43F7-B597-BD4E-8268-825CCC52EB7D}" type="slidenum">
              <a:rPr lang="en-US"/>
              <a:pPr>
                <a:defRPr/>
              </a:pPr>
              <a:t>‹#›</a:t>
            </a:fld>
            <a:endParaRPr lang="en-US"/>
          </a:p>
        </p:txBody>
      </p:sp>
    </p:spTree>
    <p:extLst>
      <p:ext uri="{BB962C8B-B14F-4D97-AF65-F5344CB8AC3E}">
        <p14:creationId xmlns:p14="http://schemas.microsoft.com/office/powerpoint/2010/main" val="1778601406"/>
      </p:ext>
    </p:extLst>
  </p:cSld>
  <p:clrMapOvr>
    <a:masterClrMapping/>
  </p:clrMapOvr>
</p:sldLayout>
</file>

<file path=ppt/slideLayouts/slideLayout27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8F5A46C2-FE23-6D4C-849B-5BA83F20E678}"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3659D69F-F26E-0E49-9818-739F9BCED394}" type="slidenum">
              <a:rPr lang="en-US"/>
              <a:pPr>
                <a:defRPr/>
              </a:pPr>
              <a:t>‹#›</a:t>
            </a:fld>
            <a:endParaRPr lang="en-US"/>
          </a:p>
        </p:txBody>
      </p:sp>
    </p:spTree>
    <p:extLst>
      <p:ext uri="{BB962C8B-B14F-4D97-AF65-F5344CB8AC3E}">
        <p14:creationId xmlns:p14="http://schemas.microsoft.com/office/powerpoint/2010/main" val="791630556"/>
      </p:ext>
    </p:extLst>
  </p:cSld>
  <p:clrMapOvr>
    <a:masterClrMapping/>
  </p:clrMapOvr>
</p:sldLayout>
</file>

<file path=ppt/slideLayouts/slideLayout27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7A42B947-F1E1-884E-87CA-3086D579460A}"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7981D0A6-DEBE-FA43-8F67-318C84E6412B}" type="slidenum">
              <a:rPr lang="en-US"/>
              <a:pPr>
                <a:defRPr/>
              </a:pPr>
              <a:t>‹#›</a:t>
            </a:fld>
            <a:endParaRPr lang="en-US"/>
          </a:p>
        </p:txBody>
      </p:sp>
    </p:spTree>
    <p:extLst>
      <p:ext uri="{BB962C8B-B14F-4D97-AF65-F5344CB8AC3E}">
        <p14:creationId xmlns:p14="http://schemas.microsoft.com/office/powerpoint/2010/main" val="110463072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4" name="Rectangle 3"/>
          <p:cNvSpPr/>
          <p:nvPr userDrawn="1"/>
        </p:nvSpPr>
        <p:spPr>
          <a:xfrm>
            <a:off x="0" y="-76200"/>
            <a:ext cx="9144000" cy="6477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3" name="Content Placeholder 2"/>
          <p:cNvSpPr>
            <a:spLocks noGrp="1"/>
          </p:cNvSpPr>
          <p:nvPr>
            <p:ph idx="1"/>
          </p:nvPr>
        </p:nvSpPr>
        <p:spPr>
          <a:xfrm>
            <a:off x="538163" y="152400"/>
            <a:ext cx="8123237" cy="5956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7335005"/>
      </p:ext>
    </p:extLst>
  </p:cSld>
  <p:clrMapOvr>
    <a:masterClrMapping/>
  </p:clrMapOvr>
</p:sldLayout>
</file>

<file path=ppt/slideLayouts/slideLayout27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23E552AE-A2B6-7E43-B18C-FDFFA22F6FDE}"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6FEED0B4-028B-DA4B-BFE5-28361707B198}" type="slidenum">
              <a:rPr lang="en-US"/>
              <a:pPr>
                <a:defRPr/>
              </a:pPr>
              <a:t>‹#›</a:t>
            </a:fld>
            <a:endParaRPr lang="en-US"/>
          </a:p>
        </p:txBody>
      </p:sp>
    </p:spTree>
    <p:extLst>
      <p:ext uri="{BB962C8B-B14F-4D97-AF65-F5344CB8AC3E}">
        <p14:creationId xmlns:p14="http://schemas.microsoft.com/office/powerpoint/2010/main" val="2602814560"/>
      </p:ext>
    </p:extLst>
  </p:cSld>
  <p:clrMapOvr>
    <a:masterClrMapping/>
  </p:clrMapOvr>
</p:sldLayout>
</file>

<file path=ppt/slideLayouts/slideLayout27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p:txBody>
          <a:bodyPr/>
          <a:lstStyle>
            <a:lvl1pPr>
              <a:defRPr/>
            </a:lvl1pPr>
          </a:lstStyle>
          <a:p>
            <a:pPr>
              <a:defRPr/>
            </a:pPr>
            <a:fld id="{514EA03F-BB1A-EA48-A787-C4F4D7281CD6}" type="slidenum">
              <a:rPr lang="en-US"/>
              <a:pPr>
                <a:defRPr/>
              </a:pPr>
              <a:t>‹#›</a:t>
            </a:fld>
            <a:r>
              <a:rPr lang="en-US"/>
              <a:t>   (c) Mark Gerstein, 2002, Yale, bioinfo.mbb.yale.edu</a:t>
            </a:r>
          </a:p>
        </p:txBody>
      </p:sp>
    </p:spTree>
    <p:extLst>
      <p:ext uri="{BB962C8B-B14F-4D97-AF65-F5344CB8AC3E}">
        <p14:creationId xmlns:p14="http://schemas.microsoft.com/office/powerpoint/2010/main" val="441211702"/>
      </p:ext>
    </p:extLst>
  </p:cSld>
  <p:clrMapOvr>
    <a:masterClrMapping/>
  </p:clrMapOvr>
  <p:transition xmlns:p14="http://schemas.microsoft.com/office/powerpoint/2010/main"/>
</p:sldLayout>
</file>

<file path=ppt/slideLayouts/slideLayout27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EFBA21D3-5BA3-7840-ABF3-72DE07C3602A}" type="slidenum">
              <a:rPr lang="en-US"/>
              <a:pPr>
                <a:defRPr/>
              </a:pPr>
              <a:t>‹#›</a:t>
            </a:fld>
            <a:endParaRPr lang="en-US"/>
          </a:p>
        </p:txBody>
      </p:sp>
    </p:spTree>
    <p:extLst>
      <p:ext uri="{BB962C8B-B14F-4D97-AF65-F5344CB8AC3E}">
        <p14:creationId xmlns:p14="http://schemas.microsoft.com/office/powerpoint/2010/main" val="3781510826"/>
      </p:ext>
    </p:extLst>
  </p:cSld>
  <p:clrMapOvr>
    <a:masterClrMapping/>
  </p:clrMapOvr>
</p:sldLayout>
</file>

<file path=ppt/slideLayouts/slideLayout2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524385035"/>
      </p:ext>
    </p:extLst>
  </p:cSld>
  <p:clrMapOvr>
    <a:masterClrMapping/>
  </p:clrMapOvr>
  <p:transition xmlns:p14="http://schemas.microsoft.com/office/powerpoint/2010/main"/>
</p:sldLayout>
</file>

<file path=ppt/slideLayouts/slideLayout2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8597511"/>
      </p:ext>
    </p:extLst>
  </p:cSld>
  <p:clrMapOvr>
    <a:masterClrMapping/>
  </p:clrMapOvr>
  <p:transition xmlns:p14="http://schemas.microsoft.com/office/powerpoint/2010/main"/>
</p:sldLayout>
</file>

<file path=ppt/slideLayouts/slideLayout2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03597918"/>
      </p:ext>
    </p:extLst>
  </p:cSld>
  <p:clrMapOvr>
    <a:masterClrMapping/>
  </p:clrMapOvr>
  <p:transition xmlns:p14="http://schemas.microsoft.com/office/powerpoint/2010/main"/>
</p:sldLayout>
</file>

<file path=ppt/slideLayouts/slideLayout2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11869252"/>
      </p:ext>
    </p:extLst>
  </p:cSld>
  <p:clrMapOvr>
    <a:masterClrMapping/>
  </p:clrMapOvr>
  <p:transition xmlns:p14="http://schemas.microsoft.com/office/powerpoint/2010/main"/>
</p:sldLayout>
</file>

<file path=ppt/slideLayouts/slideLayout2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07150961"/>
      </p:ext>
    </p:extLst>
  </p:cSld>
  <p:clrMapOvr>
    <a:masterClrMapping/>
  </p:clrMapOvr>
  <p:transition xmlns:p14="http://schemas.microsoft.com/office/powerpoint/2010/main"/>
</p:sldLayout>
</file>

<file path=ppt/slideLayouts/slideLayout2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113442895"/>
      </p:ext>
    </p:extLst>
  </p:cSld>
  <p:clrMapOvr>
    <a:masterClrMapping/>
  </p:clrMapOvr>
  <p:transition xmlns:p14="http://schemas.microsoft.com/office/powerpoint/2010/main"/>
</p:sldLayout>
</file>

<file path=ppt/slideLayouts/slideLayout2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98619978"/>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0911440"/>
      </p:ext>
    </p:extLst>
  </p:cSld>
  <p:clrMapOvr>
    <a:masterClrMapping/>
  </p:clrMapOvr>
  <p:transition xmlns:p14="http://schemas.microsoft.com/office/powerpoint/2010/main"/>
</p:sldLayout>
</file>

<file path=ppt/slideLayouts/slideLayout2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740125923"/>
      </p:ext>
    </p:extLst>
  </p:cSld>
  <p:clrMapOvr>
    <a:masterClrMapping/>
  </p:clrMapOvr>
  <p:transition xmlns:p14="http://schemas.microsoft.com/office/powerpoint/2010/main"/>
</p:sldLayout>
</file>

<file path=ppt/slideLayouts/slideLayout2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08864371"/>
      </p:ext>
    </p:extLst>
  </p:cSld>
  <p:clrMapOvr>
    <a:masterClrMapping/>
  </p:clrMapOvr>
  <p:transition xmlns:p14="http://schemas.microsoft.com/office/powerpoint/2010/main"/>
</p:sldLayout>
</file>

<file path=ppt/slideLayouts/slideLayout2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67100278"/>
      </p:ext>
    </p:extLst>
  </p:cSld>
  <p:clrMapOvr>
    <a:masterClrMapping/>
  </p:clrMapOvr>
  <p:transition xmlns:p14="http://schemas.microsoft.com/office/powerpoint/2010/main"/>
</p:sldLayout>
</file>

<file path=ppt/slideLayouts/slideLayout2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42301901"/>
      </p:ext>
    </p:extLst>
  </p:cSld>
  <p:clrMapOvr>
    <a:masterClrMapping/>
  </p:clrMapOvr>
  <p:transition xmlns:p14="http://schemas.microsoft.com/office/powerpoint/2010/main"/>
</p:sldLayout>
</file>

<file path=ppt/slideLayouts/slideLayout278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56525252"/>
      </p:ext>
    </p:extLst>
  </p:cSld>
  <p:clrMapOvr>
    <a:masterClrMapping/>
  </p:clrMapOvr>
  <p:transition xmlns:p14="http://schemas.microsoft.com/office/powerpoint/2010/main"/>
</p:sldLayout>
</file>

<file path=ppt/slideLayouts/slideLayout278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50712229"/>
      </p:ext>
    </p:extLst>
  </p:cSld>
  <p:clrMapOvr>
    <a:masterClrMapping/>
  </p:clrMapOvr>
</p:sldLayout>
</file>

<file path=ppt/slideLayouts/slideLayout27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26196353"/>
      </p:ext>
    </p:extLst>
  </p:cSld>
  <p:clrMapOvr>
    <a:masterClrMapping/>
  </p:clrMapOvr>
  <p:transition xmlns:p14="http://schemas.microsoft.com/office/powerpoint/2010/main"/>
</p:sldLayout>
</file>

<file path=ppt/slideLayouts/slideLayout27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86317695"/>
      </p:ext>
    </p:extLst>
  </p:cSld>
  <p:clrMapOvr>
    <a:masterClrMapping/>
  </p:clrMapOvr>
  <p:transition xmlns:p14="http://schemas.microsoft.com/office/powerpoint/2010/main"/>
</p:sldLayout>
</file>

<file path=ppt/slideLayouts/slideLayout27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362182856"/>
      </p:ext>
    </p:extLst>
  </p:cSld>
  <p:clrMapOvr>
    <a:masterClrMapping/>
  </p:clrMapOvr>
  <p:transition xmlns:p14="http://schemas.microsoft.com/office/powerpoint/2010/main"/>
</p:sldLayout>
</file>

<file path=ppt/slideLayouts/slideLayout27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6339768"/>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20335597"/>
      </p:ext>
    </p:extLst>
  </p:cSld>
  <p:clrMapOvr>
    <a:masterClrMapping/>
  </p:clrMapOvr>
  <p:transition xmlns:p14="http://schemas.microsoft.com/office/powerpoint/2010/main"/>
</p:sldLayout>
</file>

<file path=ppt/slideLayouts/slideLayout27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31220798"/>
      </p:ext>
    </p:extLst>
  </p:cSld>
  <p:clrMapOvr>
    <a:masterClrMapping/>
  </p:clrMapOvr>
  <p:transition xmlns:p14="http://schemas.microsoft.com/office/powerpoint/2010/main"/>
</p:sldLayout>
</file>

<file path=ppt/slideLayouts/slideLayout27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88449123"/>
      </p:ext>
    </p:extLst>
  </p:cSld>
  <p:clrMapOvr>
    <a:masterClrMapping/>
  </p:clrMapOvr>
  <p:transition xmlns:p14="http://schemas.microsoft.com/office/powerpoint/2010/main"/>
</p:sldLayout>
</file>

<file path=ppt/slideLayouts/slideLayout27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4797341"/>
      </p:ext>
    </p:extLst>
  </p:cSld>
  <p:clrMapOvr>
    <a:masterClrMapping/>
  </p:clrMapOvr>
  <p:transition xmlns:p14="http://schemas.microsoft.com/office/powerpoint/2010/main"/>
</p:sldLayout>
</file>

<file path=ppt/slideLayouts/slideLayout27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58576760"/>
      </p:ext>
    </p:extLst>
  </p:cSld>
  <p:clrMapOvr>
    <a:masterClrMapping/>
  </p:clrMapOvr>
  <p:transition xmlns:p14="http://schemas.microsoft.com/office/powerpoint/2010/main"/>
</p:sldLayout>
</file>

<file path=ppt/slideLayouts/slideLayout27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44855450"/>
      </p:ext>
    </p:extLst>
  </p:cSld>
  <p:clrMapOvr>
    <a:masterClrMapping/>
  </p:clrMapOvr>
  <p:transition xmlns:p14="http://schemas.microsoft.com/office/powerpoint/2010/main"/>
</p:sldLayout>
</file>

<file path=ppt/slideLayouts/slideLayout27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7762680"/>
      </p:ext>
    </p:extLst>
  </p:cSld>
  <p:clrMapOvr>
    <a:masterClrMapping/>
  </p:clrMapOvr>
  <p:transition xmlns:p14="http://schemas.microsoft.com/office/powerpoint/2010/main"/>
</p:sldLayout>
</file>

<file path=ppt/slideLayouts/slideLayout27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8796675"/>
      </p:ext>
    </p:extLst>
  </p:cSld>
  <p:clrMapOvr>
    <a:masterClrMapping/>
  </p:clrMapOvr>
  <p:transition xmlns:p14="http://schemas.microsoft.com/office/powerpoint/2010/main"/>
</p:sldLayout>
</file>

<file path=ppt/slideLayouts/slideLayout279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847280"/>
      </p:ext>
    </p:extLst>
  </p:cSld>
  <p:clrMapOvr>
    <a:masterClrMapping/>
  </p:clrMapOvr>
  <p:transition xmlns:p14="http://schemas.microsoft.com/office/powerpoint/2010/main"/>
  <p:hf hdr="0" ftr="0" dt="0"/>
</p:sldLayout>
</file>

<file path=ppt/slideLayouts/slideLayout279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568048067"/>
      </p:ext>
    </p:extLst>
  </p:cSld>
  <p:clrMapOvr>
    <a:masterClrMapping/>
  </p:clrMapOvr>
  <p:hf hdr="0" ftr="0" dt="0"/>
</p:sldLayout>
</file>

<file path=ppt/slideLayouts/slideLayout27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xfrm>
            <a:off x="6553200" y="6356350"/>
            <a:ext cx="2133600" cy="365125"/>
          </a:xfrm>
          <a:prstGeom prst="rect">
            <a:avLst/>
          </a:prstGeom>
        </p:spPr>
        <p:txBody>
          <a:bodyPr/>
          <a:lstStyle>
            <a:lvl1pPr>
              <a:defRPr/>
            </a:lvl1pPr>
          </a:lstStyle>
          <a:p>
            <a:pPr>
              <a:defRPr/>
            </a:pPr>
            <a:fld id="{EB8D813B-78E1-F446-B98D-3F1382663881}" type="slidenum">
              <a:rPr lang="en-US"/>
              <a:pPr>
                <a:defRPr/>
              </a:pPr>
              <a:t>‹#›</a:t>
            </a:fld>
            <a:r>
              <a:rPr lang="en-US"/>
              <a:t>   (c) Mark Gerstein, 2002, Yale, bioinfo.mbb.yale.edu</a:t>
            </a:r>
          </a:p>
        </p:txBody>
      </p:sp>
    </p:spTree>
    <p:extLst>
      <p:ext uri="{BB962C8B-B14F-4D97-AF65-F5344CB8AC3E}">
        <p14:creationId xmlns:p14="http://schemas.microsoft.com/office/powerpoint/2010/main" val="2461386185"/>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95906827"/>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7" name="Rectangle 6"/>
          <p:cNvSpPr/>
          <p:nvPr userDrawn="1"/>
        </p:nvSpPr>
        <p:spPr>
          <a:xfrm>
            <a:off x="0" y="-76200"/>
            <a:ext cx="9144000" cy="7086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8" name="Rectangle 7"/>
          <p:cNvSpPr>
            <a:spLocks noChangeArrowheads="1"/>
          </p:cNvSpPr>
          <p:nvPr userDrawn="1"/>
        </p:nvSpPr>
        <p:spPr bwMode="auto">
          <a:xfrm>
            <a:off x="0" y="6011863"/>
            <a:ext cx="9144000" cy="998537"/>
          </a:xfrm>
          <a:prstGeom prst="rect">
            <a:avLst/>
          </a:prstGeom>
          <a:solidFill>
            <a:schemeClr val="bg1"/>
          </a:solidFill>
          <a:ln w="9525">
            <a:noFill/>
            <a:miter lim="800000"/>
            <a:headEnd/>
            <a:tailEnd/>
          </a:ln>
          <a:effectLst>
            <a:outerShdw dist="23000" dir="5400000" rotWithShape="0">
              <a:srgbClr val="808080">
                <a:alpha val="34999"/>
              </a:srgbClr>
            </a:outerShdw>
          </a:effectLst>
        </p:spPr>
        <p:txBody>
          <a:bodyPr anchor="ctr"/>
          <a:lstStyle/>
          <a:p>
            <a:pPr algn="ctr" defTabSz="914400" fontAlgn="auto">
              <a:spcBef>
                <a:spcPts val="0"/>
              </a:spcBef>
              <a:spcAft>
                <a:spcPts val="0"/>
              </a:spcAft>
              <a:defRPr/>
            </a:pPr>
            <a:endParaRPr lang="en-US">
              <a:solidFill>
                <a:srgbClr val="FFFFFF"/>
              </a:solidFill>
              <a:latin typeface="Georgia"/>
            </a:endParaRPr>
          </a:p>
        </p:txBody>
      </p:sp>
      <p:sp>
        <p:nvSpPr>
          <p:cNvPr id="9" name="Rectangle 3"/>
          <p:cNvSpPr>
            <a:spLocks noChangeArrowheads="1"/>
          </p:cNvSpPr>
          <p:nvPr userDrawn="1"/>
        </p:nvSpPr>
        <p:spPr bwMode="auto">
          <a:xfrm>
            <a:off x="0" y="5748338"/>
            <a:ext cx="9144000" cy="228600"/>
          </a:xfrm>
          <a:prstGeom prst="rect">
            <a:avLst/>
          </a:prstGeom>
          <a:solidFill>
            <a:schemeClr val="bg2">
              <a:lumMod val="60000"/>
              <a:lumOff val="40000"/>
            </a:schemeClr>
          </a:solidFill>
          <a:ln w="9525">
            <a:noFill/>
            <a:miter lim="800000"/>
            <a:headEnd/>
            <a:tailEnd/>
          </a:ln>
        </p:spPr>
        <p:txBody>
          <a:bodyPr wrap="none" anchor="ctr"/>
          <a:lstStyle/>
          <a:p>
            <a:pPr defTabSz="914400" fontAlgn="auto">
              <a:spcBef>
                <a:spcPts val="0"/>
              </a:spcBef>
              <a:spcAft>
                <a:spcPts val="0"/>
              </a:spcAft>
              <a:defRPr/>
            </a:pPr>
            <a:endParaRPr lang="en-US">
              <a:solidFill>
                <a:srgbClr val="000000"/>
              </a:solidFill>
              <a:latin typeface="Arial" pitchFamily="-108" charset="0"/>
              <a:ea typeface="ＭＳ Ｐゴシック" pitchFamily="-108" charset="-128"/>
              <a:cs typeface="ＭＳ Ｐゴシック" pitchFamily="-108" charset="-128"/>
            </a:endParaRPr>
          </a:p>
        </p:txBody>
      </p:sp>
      <p:sp>
        <p:nvSpPr>
          <p:cNvPr id="10" name="Rectangle 4"/>
          <p:cNvSpPr>
            <a:spLocks noChangeArrowheads="1"/>
          </p:cNvSpPr>
          <p:nvPr userDrawn="1"/>
        </p:nvSpPr>
        <p:spPr bwMode="auto">
          <a:xfrm>
            <a:off x="0" y="228600"/>
            <a:ext cx="9144000" cy="5664200"/>
          </a:xfrm>
          <a:prstGeom prst="rect">
            <a:avLst/>
          </a:prstGeom>
          <a:solidFill>
            <a:schemeClr val="accent6"/>
          </a:solidFill>
          <a:ln w="9525">
            <a:noFill/>
            <a:miter lim="800000"/>
            <a:headEnd/>
            <a:tailEnd/>
          </a:ln>
        </p:spPr>
        <p:txBody>
          <a:bodyPr wrap="none" anchor="ctr"/>
          <a:lstStyle/>
          <a:p>
            <a:pPr defTabSz="914400" fontAlgn="auto">
              <a:spcBef>
                <a:spcPts val="0"/>
              </a:spcBef>
              <a:spcAft>
                <a:spcPts val="0"/>
              </a:spcAft>
            </a:pPr>
            <a:endParaRPr lang="en-US">
              <a:solidFill>
                <a:srgbClr val="000000"/>
              </a:solidFill>
              <a:latin typeface="Georgia"/>
            </a:endParaRPr>
          </a:p>
        </p:txBody>
      </p:sp>
      <p:sp>
        <p:nvSpPr>
          <p:cNvPr id="13" name="Title Placeholder 14"/>
          <p:cNvSpPr>
            <a:spLocks noGrp="1"/>
          </p:cNvSpPr>
          <p:nvPr>
            <p:ph type="title" hasCustomPrompt="1"/>
          </p:nvPr>
        </p:nvSpPr>
        <p:spPr>
          <a:xfrm>
            <a:off x="533400" y="990600"/>
            <a:ext cx="8229600" cy="1541463"/>
          </a:xfrm>
          <a:prstGeom prst="rect">
            <a:avLst/>
          </a:prstGeom>
        </p:spPr>
        <p:txBody>
          <a:bodyPr vert="horz" lIns="91440" tIns="45720" rIns="91440" bIns="45720" rtlCol="0" anchor="b">
            <a:normAutofit/>
          </a:bodyPr>
          <a:lstStyle>
            <a:lvl1pPr algn="l" defTabSz="914400" rtl="0" eaLnBrk="1" latinLnBrk="0" hangingPunct="1">
              <a:spcBef>
                <a:spcPct val="0"/>
              </a:spcBef>
              <a:buNone/>
              <a:defRPr lang="en-US" sz="4400" kern="1200" baseline="0" dirty="0">
                <a:solidFill>
                  <a:schemeClr val="bg1"/>
                </a:solidFill>
                <a:latin typeface="Georgia" pitchFamily="18" charset="0"/>
                <a:ea typeface="ＭＳ Ｐゴシック" pitchFamily="34" charset="-128"/>
                <a:cs typeface="+mn-cs"/>
              </a:defRPr>
            </a:lvl1pPr>
          </a:lstStyle>
          <a:p>
            <a:r>
              <a:rPr lang="en-US" dirty="0" smtClean="0"/>
              <a:t>Click to edit Presentation Title </a:t>
            </a:r>
            <a:endParaRPr lang="en-US" dirty="0"/>
          </a:p>
        </p:txBody>
      </p:sp>
      <p:sp>
        <p:nvSpPr>
          <p:cNvPr id="17" name="Text Placeholder 16"/>
          <p:cNvSpPr>
            <a:spLocks noGrp="1"/>
          </p:cNvSpPr>
          <p:nvPr>
            <p:ph type="body" sz="quarter" idx="10" hasCustomPrompt="1"/>
          </p:nvPr>
        </p:nvSpPr>
        <p:spPr>
          <a:xfrm>
            <a:off x="533400" y="2514600"/>
            <a:ext cx="8229600" cy="914400"/>
          </a:xfrm>
        </p:spPr>
        <p:txBody>
          <a:bodyPr/>
          <a:lstStyle>
            <a:lvl1pPr marL="342900" marR="0" indent="-342900" algn="l" defTabSz="914400" rtl="0" eaLnBrk="1" fontAlgn="base" latinLnBrk="0" hangingPunct="1">
              <a:lnSpc>
                <a:spcPct val="100000"/>
              </a:lnSpc>
              <a:spcBef>
                <a:spcPct val="0"/>
              </a:spcBef>
              <a:spcAft>
                <a:spcPct val="0"/>
              </a:spcAft>
              <a:buClrTx/>
              <a:buSzTx/>
              <a:buFont typeface="Arial" pitchFamily="34" charset="0"/>
              <a:buNone/>
              <a:tabLst/>
              <a:defRPr lang="en-US" sz="2000" kern="1200" noProof="0">
                <a:solidFill>
                  <a:schemeClr val="bg1"/>
                </a:solidFill>
                <a:latin typeface="Georgia" pitchFamily="18" charset="0"/>
                <a:ea typeface="ＭＳ Ｐゴシック" pitchFamily="34" charset="-128"/>
              </a:defRPr>
            </a:lvl1pPr>
          </a:lstStyle>
          <a:p>
            <a:pPr marL="342900" marR="0" lvl="0" indent="-342900" algn="l" defTabSz="914400" rtl="0" eaLnBrk="1" fontAlgn="base" latinLnBrk="0" hangingPunct="1">
              <a:lnSpc>
                <a:spcPct val="100000"/>
              </a:lnSpc>
              <a:spcBef>
                <a:spcPct val="0"/>
              </a:spcBef>
              <a:spcAft>
                <a:spcPct val="0"/>
              </a:spcAft>
              <a:buClrTx/>
              <a:buSzTx/>
              <a:buFont typeface="Arial" pitchFamily="34" charset="0"/>
              <a:buNone/>
              <a:tabLst/>
              <a:defRPr/>
            </a:pPr>
            <a:r>
              <a:rPr lang="en-US" sz="2400" kern="1200" noProof="0" dirty="0" smtClean="0">
                <a:solidFill>
                  <a:schemeClr val="bg1"/>
                </a:solidFill>
                <a:latin typeface="Georgia" pitchFamily="18" charset="0"/>
                <a:ea typeface="ＭＳ Ｐゴシック" pitchFamily="34" charset="-128"/>
                <a:cs typeface="+mn-cs"/>
              </a:rPr>
              <a:t>Click to add presentation subtitle</a:t>
            </a:r>
          </a:p>
        </p:txBody>
      </p:sp>
      <p:sp>
        <p:nvSpPr>
          <p:cNvPr id="19" name="Text Placeholder 18"/>
          <p:cNvSpPr>
            <a:spLocks noGrp="1"/>
          </p:cNvSpPr>
          <p:nvPr>
            <p:ph type="body" sz="quarter" idx="11" hasCustomPrompt="1"/>
          </p:nvPr>
        </p:nvSpPr>
        <p:spPr>
          <a:xfrm>
            <a:off x="533400" y="3657600"/>
            <a:ext cx="8229600" cy="762000"/>
          </a:xfrm>
        </p:spPr>
        <p:txBody>
          <a:bodyPr/>
          <a:lstStyle>
            <a:lvl1pPr>
              <a:buNone/>
              <a:defRPr lang="en-US" sz="1800" i="1" kern="1200" baseline="0" dirty="0" smtClean="0">
                <a:solidFill>
                  <a:schemeClr val="bg1"/>
                </a:solidFill>
                <a:latin typeface="Georgia" pitchFamily="18" charset="0"/>
                <a:ea typeface="ＭＳ Ｐゴシック" pitchFamily="34" charset="-128"/>
                <a:cs typeface="+mn-cs"/>
              </a:defRPr>
            </a:lvl1pPr>
          </a:lstStyle>
          <a:p>
            <a:pPr marL="342900" lvl="0" indent="-342900" algn="l" defTabSz="914400" rtl="0" eaLnBrk="1" fontAlgn="base" latinLnBrk="0" hangingPunct="1">
              <a:spcBef>
                <a:spcPct val="0"/>
              </a:spcBef>
              <a:spcAft>
                <a:spcPct val="0"/>
              </a:spcAft>
            </a:pPr>
            <a:r>
              <a:rPr lang="en-US" dirty="0" smtClean="0"/>
              <a:t>Click to edit presenter’s name and presentation’s date</a:t>
            </a:r>
          </a:p>
        </p:txBody>
      </p:sp>
    </p:spTree>
    <p:extLst>
      <p:ext uri="{BB962C8B-B14F-4D97-AF65-F5344CB8AC3E}">
        <p14:creationId xmlns:p14="http://schemas.microsoft.com/office/powerpoint/2010/main" val="502290925"/>
      </p:ext>
    </p:extLst>
  </p:cSld>
  <p:clrMapOvr>
    <a:masterClrMapping/>
  </p:clrMapOvr>
  <p:hf sldNum="0" hdr="0" ftr="0" dt="0"/>
</p:sldLayout>
</file>

<file path=ppt/slideLayouts/slideLayout280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ea typeface="ＭＳ Ｐゴシック" charset="0"/>
                <a:cs typeface="ＭＳ Ｐゴシック" charset="0"/>
              </a:defRPr>
            </a:lvl1pPr>
          </a:lstStyle>
          <a:p>
            <a:pPr>
              <a:defRPr/>
            </a:pPr>
            <a:fld id="{385F0F37-F9EF-B64D-BD35-F561560E1499}" type="slidenum">
              <a:rPr lang="en-US"/>
              <a:pPr>
                <a:defRPr/>
              </a:pPr>
              <a:t>‹#›</a:t>
            </a:fld>
            <a:endParaRPr lang="en-US"/>
          </a:p>
        </p:txBody>
      </p:sp>
    </p:spTree>
    <p:extLst>
      <p:ext uri="{BB962C8B-B14F-4D97-AF65-F5344CB8AC3E}">
        <p14:creationId xmlns:p14="http://schemas.microsoft.com/office/powerpoint/2010/main" val="970986604"/>
      </p:ext>
    </p:extLst>
  </p:cSld>
  <p:clrMapOvr>
    <a:masterClrMapping/>
  </p:clrMapOvr>
</p:sldLayout>
</file>

<file path=ppt/slideLayouts/slideLayout2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700367075"/>
      </p:ext>
    </p:extLst>
  </p:cSld>
  <p:clrMapOvr>
    <a:masterClrMapping/>
  </p:clrMapOvr>
  <p:transition xmlns:p14="http://schemas.microsoft.com/office/powerpoint/2010/main"/>
</p:sldLayout>
</file>

<file path=ppt/slideLayouts/slideLayout2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45453328"/>
      </p:ext>
    </p:extLst>
  </p:cSld>
  <p:clrMapOvr>
    <a:masterClrMapping/>
  </p:clrMapOvr>
  <p:transition xmlns:p14="http://schemas.microsoft.com/office/powerpoint/2010/main"/>
</p:sldLayout>
</file>

<file path=ppt/slideLayouts/slideLayout2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622464969"/>
      </p:ext>
    </p:extLst>
  </p:cSld>
  <p:clrMapOvr>
    <a:masterClrMapping/>
  </p:clrMapOvr>
  <p:transition xmlns:p14="http://schemas.microsoft.com/office/powerpoint/2010/main"/>
</p:sldLayout>
</file>

<file path=ppt/slideLayouts/slideLayout2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49348744"/>
      </p:ext>
    </p:extLst>
  </p:cSld>
  <p:clrMapOvr>
    <a:masterClrMapping/>
  </p:clrMapOvr>
  <p:transition xmlns:p14="http://schemas.microsoft.com/office/powerpoint/2010/main"/>
</p:sldLayout>
</file>

<file path=ppt/slideLayouts/slideLayout2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98706532"/>
      </p:ext>
    </p:extLst>
  </p:cSld>
  <p:clrMapOvr>
    <a:masterClrMapping/>
  </p:clrMapOvr>
  <p:transition xmlns:p14="http://schemas.microsoft.com/office/powerpoint/2010/main"/>
</p:sldLayout>
</file>

<file path=ppt/slideLayouts/slideLayout2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419985250"/>
      </p:ext>
    </p:extLst>
  </p:cSld>
  <p:clrMapOvr>
    <a:masterClrMapping/>
  </p:clrMapOvr>
  <p:transition xmlns:p14="http://schemas.microsoft.com/office/powerpoint/2010/main"/>
</p:sldLayout>
</file>

<file path=ppt/slideLayouts/slideLayout2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2678536"/>
      </p:ext>
    </p:extLst>
  </p:cSld>
  <p:clrMapOvr>
    <a:masterClrMapping/>
  </p:clrMapOvr>
  <p:transition xmlns:p14="http://schemas.microsoft.com/office/powerpoint/2010/main"/>
</p:sldLayout>
</file>

<file path=ppt/slideLayouts/slideLayout2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0448376"/>
      </p:ext>
    </p:extLst>
  </p:cSld>
  <p:clrMapOvr>
    <a:masterClrMapping/>
  </p:clrMapOvr>
  <p:transition xmlns:p14="http://schemas.microsoft.com/office/powerpoint/2010/main"/>
</p:sldLayout>
</file>

<file path=ppt/slideLayouts/slideLayout2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114664754"/>
      </p:ext>
    </p:extLst>
  </p:cSld>
  <p:clrMapOvr>
    <a:masterClrMapping/>
  </p:clrMapOvr>
  <p:transition xmlns:p14="http://schemas.microsoft.com/office/powerpoint/2010/mai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39972468"/>
      </p:ext>
    </p:extLst>
  </p:cSld>
  <p:clrMapOvr>
    <a:masterClrMapping/>
  </p:clrMapOvr>
</p:sldLayout>
</file>

<file path=ppt/slideLayouts/slideLayout2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7558010"/>
      </p:ext>
    </p:extLst>
  </p:cSld>
  <p:clrMapOvr>
    <a:masterClrMapping/>
  </p:clrMapOvr>
  <p:transition xmlns:p14="http://schemas.microsoft.com/office/powerpoint/2010/main"/>
</p:sldLayout>
</file>

<file path=ppt/slideLayouts/slideLayout2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17903807"/>
      </p:ext>
    </p:extLst>
  </p:cSld>
  <p:clrMapOvr>
    <a:masterClrMapping/>
  </p:clrMapOvr>
  <p:transition xmlns:p14="http://schemas.microsoft.com/office/powerpoint/2010/main"/>
</p:sldLayout>
</file>

<file path=ppt/slideLayouts/slideLayout28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5171647"/>
      </p:ext>
    </p:extLst>
  </p:cSld>
  <p:clrMapOvr>
    <a:masterClrMapping/>
  </p:clrMapOvr>
  <p:transition xmlns:p14="http://schemas.microsoft.com/office/powerpoint/2010/main"/>
</p:sldLayout>
</file>

<file path=ppt/slideLayouts/slideLayout281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85771094"/>
      </p:ext>
    </p:extLst>
  </p:cSld>
  <p:clrMapOvr>
    <a:masterClrMapping/>
  </p:clrMapOvr>
</p:sldLayout>
</file>

<file path=ppt/slideLayouts/slideLayout281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ea typeface="ＭＳ Ｐゴシック" charset="0"/>
                <a:cs typeface="ＭＳ Ｐゴシック" charset="0"/>
              </a:defRPr>
            </a:lvl1pPr>
          </a:lstStyle>
          <a:p>
            <a:pPr>
              <a:defRPr/>
            </a:pPr>
            <a:fld id="{57C17F37-F8ED-9540-952D-708077D35199}" type="slidenum">
              <a:rPr lang="en-US"/>
              <a:pPr>
                <a:defRPr/>
              </a:pPr>
              <a:t>‹#›</a:t>
            </a:fld>
            <a:endParaRPr lang="en-US"/>
          </a:p>
        </p:txBody>
      </p:sp>
    </p:spTree>
    <p:extLst>
      <p:ext uri="{BB962C8B-B14F-4D97-AF65-F5344CB8AC3E}">
        <p14:creationId xmlns:p14="http://schemas.microsoft.com/office/powerpoint/2010/main" val="3192168791"/>
      </p:ext>
    </p:extLst>
  </p:cSld>
  <p:clrMapOvr>
    <a:masterClrMapping/>
  </p:clrMapOvr>
</p:sldLayout>
</file>

<file path=ppt/slideLayouts/slideLayout28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73528836"/>
      </p:ext>
    </p:extLst>
  </p:cSld>
  <p:clrMapOvr>
    <a:masterClrMapping/>
  </p:clrMapOvr>
  <p:transition xmlns:p14="http://schemas.microsoft.com/office/powerpoint/2010/main"/>
</p:sldLayout>
</file>

<file path=ppt/slideLayouts/slideLayout28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15728461"/>
      </p:ext>
    </p:extLst>
  </p:cSld>
  <p:clrMapOvr>
    <a:masterClrMapping/>
  </p:clrMapOvr>
  <p:transition xmlns:p14="http://schemas.microsoft.com/office/powerpoint/2010/main"/>
</p:sldLayout>
</file>

<file path=ppt/slideLayouts/slideLayout28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800020746"/>
      </p:ext>
    </p:extLst>
  </p:cSld>
  <p:clrMapOvr>
    <a:masterClrMapping/>
  </p:clrMapOvr>
  <p:transition xmlns:p14="http://schemas.microsoft.com/office/powerpoint/2010/main"/>
</p:sldLayout>
</file>

<file path=ppt/slideLayouts/slideLayout28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1385711"/>
      </p:ext>
    </p:extLst>
  </p:cSld>
  <p:clrMapOvr>
    <a:masterClrMapping/>
  </p:clrMapOvr>
  <p:transition xmlns:p14="http://schemas.microsoft.com/office/powerpoint/2010/main"/>
</p:sldLayout>
</file>

<file path=ppt/slideLayouts/slideLayout28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62871502"/>
      </p:ext>
    </p:extLst>
  </p:cSld>
  <p:clrMapOvr>
    <a:masterClrMapping/>
  </p:clrMapOvr>
  <p:transition xmlns:p14="http://schemas.microsoft.com/office/powerpoint/2010/mai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4" name="Rectangle 3"/>
          <p:cNvSpPr/>
          <p:nvPr userDrawn="1"/>
        </p:nvSpPr>
        <p:spPr>
          <a:xfrm>
            <a:off x="0" y="-76200"/>
            <a:ext cx="9144000" cy="6477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3" name="Content Placeholder 2"/>
          <p:cNvSpPr>
            <a:spLocks noGrp="1"/>
          </p:cNvSpPr>
          <p:nvPr>
            <p:ph idx="1"/>
          </p:nvPr>
        </p:nvSpPr>
        <p:spPr>
          <a:xfrm>
            <a:off x="538163" y="152400"/>
            <a:ext cx="8123237" cy="5956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31629470"/>
      </p:ext>
    </p:extLst>
  </p:cSld>
  <p:clrMapOvr>
    <a:masterClrMapping/>
  </p:clrMapOvr>
</p:sldLayout>
</file>

<file path=ppt/slideLayouts/slideLayout28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79004855"/>
      </p:ext>
    </p:extLst>
  </p:cSld>
  <p:clrMapOvr>
    <a:masterClrMapping/>
  </p:clrMapOvr>
  <p:transition xmlns:p14="http://schemas.microsoft.com/office/powerpoint/2010/main"/>
</p:sldLayout>
</file>

<file path=ppt/slideLayouts/slideLayout28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8298549"/>
      </p:ext>
    </p:extLst>
  </p:cSld>
  <p:clrMapOvr>
    <a:masterClrMapping/>
  </p:clrMapOvr>
  <p:transition xmlns:p14="http://schemas.microsoft.com/office/powerpoint/2010/main"/>
</p:sldLayout>
</file>

<file path=ppt/slideLayouts/slideLayout28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30281395"/>
      </p:ext>
    </p:extLst>
  </p:cSld>
  <p:clrMapOvr>
    <a:masterClrMapping/>
  </p:clrMapOvr>
  <p:transition xmlns:p14="http://schemas.microsoft.com/office/powerpoint/2010/main"/>
</p:sldLayout>
</file>

<file path=ppt/slideLayouts/slideLayout28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842728035"/>
      </p:ext>
    </p:extLst>
  </p:cSld>
  <p:clrMapOvr>
    <a:masterClrMapping/>
  </p:clrMapOvr>
  <p:transition xmlns:p14="http://schemas.microsoft.com/office/powerpoint/2010/main"/>
</p:sldLayout>
</file>

<file path=ppt/slideLayouts/slideLayout28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41515732"/>
      </p:ext>
    </p:extLst>
  </p:cSld>
  <p:clrMapOvr>
    <a:masterClrMapping/>
  </p:clrMapOvr>
  <p:transition xmlns:p14="http://schemas.microsoft.com/office/powerpoint/2010/main"/>
</p:sldLayout>
</file>

<file path=ppt/slideLayouts/slideLayout28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66700981"/>
      </p:ext>
    </p:extLst>
  </p:cSld>
  <p:clrMapOvr>
    <a:masterClrMapping/>
  </p:clrMapOvr>
  <p:transition xmlns:p14="http://schemas.microsoft.com/office/powerpoint/2010/main"/>
</p:sldLayout>
</file>

<file path=ppt/slideLayouts/slideLayout282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34268451"/>
      </p:ext>
    </p:extLst>
  </p:cSld>
  <p:clrMapOvr>
    <a:masterClrMapping/>
  </p:clrMapOvr>
  <p:transition xmlns:p14="http://schemas.microsoft.com/office/powerpoint/2010/main"/>
</p:sldLayout>
</file>

<file path=ppt/slideLayouts/slideLayout282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536013297"/>
      </p:ext>
    </p:extLst>
  </p:cSld>
  <p:clrMapOvr>
    <a:masterClrMapping/>
  </p:clrMapOvr>
</p:sldLayout>
</file>

<file path=ppt/slideLayouts/slideLayout28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defRPr>
            </a:lvl1pPr>
          </a:lstStyle>
          <a:p>
            <a:pPr>
              <a:defRPr/>
            </a:pPr>
            <a:fld id="{66D4047D-0D5C-7345-9DB5-423ABBB84013}" type="slidenum">
              <a:rPr lang="en-US" altLang="zh-CHS"/>
              <a:pPr>
                <a:defRPr/>
              </a:pPr>
              <a:t>‹#›</a:t>
            </a:fld>
            <a:endParaRPr lang="en-US" altLang="zh-CHS"/>
          </a:p>
        </p:txBody>
      </p:sp>
    </p:spTree>
    <p:extLst>
      <p:ext uri="{BB962C8B-B14F-4D97-AF65-F5344CB8AC3E}">
        <p14:creationId xmlns:p14="http://schemas.microsoft.com/office/powerpoint/2010/main" val="618875093"/>
      </p:ext>
    </p:extLst>
  </p:cSld>
  <p:clrMapOvr>
    <a:masterClrMapping/>
  </p:clrMapOvr>
</p:sldLayout>
</file>

<file path=ppt/slideLayouts/slideLayout282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defRPr>
            </a:lvl1pPr>
          </a:lstStyle>
          <a:p>
            <a:pPr>
              <a:defRPr/>
            </a:pPr>
            <a:fld id="{732C3D90-2CF9-9044-A840-A90A5EE9359B}" type="slidenum">
              <a:rPr lang="en-US" altLang="zh-CHS"/>
              <a:pPr>
                <a:defRPr/>
              </a:pPr>
              <a:t>‹#›</a:t>
            </a:fld>
            <a:endParaRPr lang="en-US" altLang="zh-CHS"/>
          </a:p>
        </p:txBody>
      </p:sp>
    </p:spTree>
    <p:extLst>
      <p:ext uri="{BB962C8B-B14F-4D97-AF65-F5344CB8AC3E}">
        <p14:creationId xmlns:p14="http://schemas.microsoft.com/office/powerpoint/2010/main" val="8373775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0911440"/>
      </p:ext>
    </p:extLst>
  </p:cSld>
  <p:clrMapOvr>
    <a:masterClrMapping/>
  </p:clrMapOvr>
  <p:transition xmlns:p14="http://schemas.microsoft.com/office/powerpoint/2010/main"/>
</p:sldLayout>
</file>

<file path=ppt/slideLayouts/slideLayout28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20419132"/>
      </p:ext>
    </p:extLst>
  </p:cSld>
  <p:clrMapOvr>
    <a:masterClrMapping/>
  </p:clrMapOvr>
  <p:transition xmlns:p14="http://schemas.microsoft.com/office/powerpoint/2010/main"/>
</p:sldLayout>
</file>

<file path=ppt/slideLayouts/slideLayout28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05288881"/>
      </p:ext>
    </p:extLst>
  </p:cSld>
  <p:clrMapOvr>
    <a:masterClrMapping/>
  </p:clrMapOvr>
  <p:transition xmlns:p14="http://schemas.microsoft.com/office/powerpoint/2010/main"/>
</p:sldLayout>
</file>

<file path=ppt/slideLayouts/slideLayout28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3464122940"/>
      </p:ext>
    </p:extLst>
  </p:cSld>
  <p:clrMapOvr>
    <a:masterClrMapping/>
  </p:clrMapOvr>
  <p:transition xmlns:p14="http://schemas.microsoft.com/office/powerpoint/2010/main"/>
</p:sldLayout>
</file>

<file path=ppt/slideLayouts/slideLayout28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99556281"/>
      </p:ext>
    </p:extLst>
  </p:cSld>
  <p:clrMapOvr>
    <a:masterClrMapping/>
  </p:clrMapOvr>
  <p:transition xmlns:p14="http://schemas.microsoft.com/office/powerpoint/2010/main"/>
</p:sldLayout>
</file>

<file path=ppt/slideLayouts/slideLayout28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09840973"/>
      </p:ext>
    </p:extLst>
  </p:cSld>
  <p:clrMapOvr>
    <a:masterClrMapping/>
  </p:clrMapOvr>
  <p:transition xmlns:p14="http://schemas.microsoft.com/office/powerpoint/2010/main"/>
</p:sldLayout>
</file>

<file path=ppt/slideLayouts/slideLayout28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07857518"/>
      </p:ext>
    </p:extLst>
  </p:cSld>
  <p:clrMapOvr>
    <a:masterClrMapping/>
  </p:clrMapOvr>
  <p:transition xmlns:p14="http://schemas.microsoft.com/office/powerpoint/2010/main"/>
</p:sldLayout>
</file>

<file path=ppt/slideLayouts/slideLayout28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7922397"/>
      </p:ext>
    </p:extLst>
  </p:cSld>
  <p:clrMapOvr>
    <a:masterClrMapping/>
  </p:clrMapOvr>
  <p:transition xmlns:p14="http://schemas.microsoft.com/office/powerpoint/2010/main"/>
</p:sldLayout>
</file>

<file path=ppt/slideLayouts/slideLayout28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345287341"/>
      </p:ext>
    </p:extLst>
  </p:cSld>
  <p:clrMapOvr>
    <a:masterClrMapping/>
  </p:clrMapOvr>
  <p:transition xmlns:p14="http://schemas.microsoft.com/office/powerpoint/2010/main"/>
</p:sldLayout>
</file>

<file path=ppt/slideLayouts/slideLayout28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794817878"/>
      </p:ext>
    </p:extLst>
  </p:cSld>
  <p:clrMapOvr>
    <a:masterClrMapping/>
  </p:clrMapOvr>
  <p:transition xmlns:p14="http://schemas.microsoft.com/office/powerpoint/2010/main"/>
</p:sldLayout>
</file>

<file path=ppt/slideLayouts/slideLayout28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96471548"/>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20335597"/>
      </p:ext>
    </p:extLst>
  </p:cSld>
  <p:clrMapOvr>
    <a:masterClrMapping/>
  </p:clrMapOvr>
  <p:transition xmlns:p14="http://schemas.microsoft.com/office/powerpoint/2010/main"/>
</p:sldLayout>
</file>

<file path=ppt/slideLayouts/slideLayout28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2488995"/>
      </p:ext>
    </p:extLst>
  </p:cSld>
  <p:clrMapOvr>
    <a:masterClrMapping/>
  </p:clrMapOvr>
  <p:transition xmlns:p14="http://schemas.microsoft.com/office/powerpoint/2010/main"/>
</p:sldLayout>
</file>

<file path=ppt/slideLayouts/slideLayout28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23149921"/>
      </p:ext>
    </p:extLst>
  </p:cSld>
  <p:clrMapOvr>
    <a:masterClrMapping/>
  </p:clrMapOvr>
  <p:transition xmlns:p14="http://schemas.microsoft.com/office/powerpoint/2010/main"/>
</p:sldLayout>
</file>

<file path=ppt/slideLayouts/slideLayout284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117381348"/>
      </p:ext>
    </p:extLst>
  </p:cSld>
  <p:clrMapOvr>
    <a:masterClrMapping/>
  </p:clrMapOvr>
</p:sldLayout>
</file>

<file path=ppt/slideLayouts/slideLayout28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43133659"/>
      </p:ext>
    </p:extLst>
  </p:cSld>
  <p:clrMapOvr>
    <a:masterClrMapping/>
  </p:clrMapOvr>
  <p:transition xmlns:p14="http://schemas.microsoft.com/office/powerpoint/2010/main"/>
</p:sldLayout>
</file>

<file path=ppt/slideLayouts/slideLayout28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32745481"/>
      </p:ext>
    </p:extLst>
  </p:cSld>
  <p:clrMapOvr>
    <a:masterClrMapping/>
  </p:clrMapOvr>
  <p:transition xmlns:p14="http://schemas.microsoft.com/office/powerpoint/2010/main"/>
</p:sldLayout>
</file>

<file path=ppt/slideLayouts/slideLayout28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2837305690"/>
      </p:ext>
    </p:extLst>
  </p:cSld>
  <p:clrMapOvr>
    <a:masterClrMapping/>
  </p:clrMapOvr>
  <p:transition xmlns:p14="http://schemas.microsoft.com/office/powerpoint/2010/main"/>
</p:sldLayout>
</file>

<file path=ppt/slideLayouts/slideLayout28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84786605"/>
      </p:ext>
    </p:extLst>
  </p:cSld>
  <p:clrMapOvr>
    <a:masterClrMapping/>
  </p:clrMapOvr>
  <p:transition xmlns:p14="http://schemas.microsoft.com/office/powerpoint/2010/main"/>
</p:sldLayout>
</file>

<file path=ppt/slideLayouts/slideLayout28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61018610"/>
      </p:ext>
    </p:extLst>
  </p:cSld>
  <p:clrMapOvr>
    <a:masterClrMapping/>
  </p:clrMapOvr>
  <p:transition xmlns:p14="http://schemas.microsoft.com/office/powerpoint/2010/main"/>
</p:sldLayout>
</file>

<file path=ppt/slideLayouts/slideLayout28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81119277"/>
      </p:ext>
    </p:extLst>
  </p:cSld>
  <p:clrMapOvr>
    <a:masterClrMapping/>
  </p:clrMapOvr>
  <p:transition xmlns:p14="http://schemas.microsoft.com/office/powerpoint/2010/main"/>
</p:sldLayout>
</file>

<file path=ppt/slideLayouts/slideLayout28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7913484"/>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59421783"/>
      </p:ext>
    </p:extLst>
  </p:cSld>
  <p:clrMapOvr>
    <a:masterClrMapping/>
  </p:clrMapOvr>
  <p:transition xmlns:p14="http://schemas.microsoft.com/office/powerpoint/2010/main"/>
</p:sldLayout>
</file>

<file path=ppt/slideLayouts/slideLayout28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857591378"/>
      </p:ext>
    </p:extLst>
  </p:cSld>
  <p:clrMapOvr>
    <a:masterClrMapping/>
  </p:clrMapOvr>
  <p:transition xmlns:p14="http://schemas.microsoft.com/office/powerpoint/2010/main"/>
</p:sldLayout>
</file>

<file path=ppt/slideLayouts/slideLayout28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749915694"/>
      </p:ext>
    </p:extLst>
  </p:cSld>
  <p:clrMapOvr>
    <a:masterClrMapping/>
  </p:clrMapOvr>
  <p:transition xmlns:p14="http://schemas.microsoft.com/office/powerpoint/2010/main"/>
</p:sldLayout>
</file>

<file path=ppt/slideLayouts/slideLayout28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5586904"/>
      </p:ext>
    </p:extLst>
  </p:cSld>
  <p:clrMapOvr>
    <a:masterClrMapping/>
  </p:clrMapOvr>
  <p:transition xmlns:p14="http://schemas.microsoft.com/office/powerpoint/2010/main"/>
</p:sldLayout>
</file>

<file path=ppt/slideLayouts/slideLayout28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4817687"/>
      </p:ext>
    </p:extLst>
  </p:cSld>
  <p:clrMapOvr>
    <a:masterClrMapping/>
  </p:clrMapOvr>
  <p:transition xmlns:p14="http://schemas.microsoft.com/office/powerpoint/2010/main"/>
</p:sldLayout>
</file>

<file path=ppt/slideLayouts/slideLayout285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800851"/>
      </p:ext>
    </p:extLst>
  </p:cSld>
  <p:clrMapOvr>
    <a:masterClrMapping/>
  </p:clrMapOvr>
  <p:transition xmlns:p14="http://schemas.microsoft.com/office/powerpoint/2010/main"/>
</p:sldLayout>
</file>

<file path=ppt/slideLayouts/slideLayout285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036940852"/>
      </p:ext>
    </p:extLst>
  </p:cSld>
  <p:clrMapOvr>
    <a:masterClrMapping/>
  </p:clrMapOvr>
</p:sldLayout>
</file>

<file path=ppt/slideLayouts/slideLayout28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55996846"/>
      </p:ext>
    </p:extLst>
  </p:cSld>
  <p:clrMapOvr>
    <a:masterClrMapping/>
  </p:clrMapOvr>
  <p:transition xmlns:p14="http://schemas.microsoft.com/office/powerpoint/2010/main"/>
</p:sldLayout>
</file>

<file path=ppt/slideLayouts/slideLayout28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68315522"/>
      </p:ext>
    </p:extLst>
  </p:cSld>
  <p:clrMapOvr>
    <a:masterClrMapping/>
  </p:clrMapOvr>
  <p:transition xmlns:p14="http://schemas.microsoft.com/office/powerpoint/2010/main"/>
</p:sldLayout>
</file>

<file path=ppt/slideLayouts/slideLayout28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3741812740"/>
      </p:ext>
    </p:extLst>
  </p:cSld>
  <p:clrMapOvr>
    <a:masterClrMapping/>
  </p:clrMapOvr>
  <p:transition xmlns:p14="http://schemas.microsoft.com/office/powerpoint/2010/main"/>
</p:sldLayout>
</file>

<file path=ppt/slideLayouts/slideLayout28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9348919"/>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07814984"/>
      </p:ext>
    </p:extLst>
  </p:cSld>
  <p:clrMapOvr>
    <a:masterClrMapping/>
  </p:clrMapOvr>
  <p:transition xmlns:p14="http://schemas.microsoft.com/office/powerpoint/2010/main"/>
</p:sldLayout>
</file>

<file path=ppt/slideLayouts/slideLayout28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28989056"/>
      </p:ext>
    </p:extLst>
  </p:cSld>
  <p:clrMapOvr>
    <a:masterClrMapping/>
  </p:clrMapOvr>
  <p:transition xmlns:p14="http://schemas.microsoft.com/office/powerpoint/2010/main"/>
</p:sldLayout>
</file>

<file path=ppt/slideLayouts/slideLayout28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960507352"/>
      </p:ext>
    </p:extLst>
  </p:cSld>
  <p:clrMapOvr>
    <a:masterClrMapping/>
  </p:clrMapOvr>
  <p:transition xmlns:p14="http://schemas.microsoft.com/office/powerpoint/2010/main"/>
</p:sldLayout>
</file>

<file path=ppt/slideLayouts/slideLayout28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8364131"/>
      </p:ext>
    </p:extLst>
  </p:cSld>
  <p:clrMapOvr>
    <a:masterClrMapping/>
  </p:clrMapOvr>
  <p:transition xmlns:p14="http://schemas.microsoft.com/office/powerpoint/2010/main"/>
</p:sldLayout>
</file>

<file path=ppt/slideLayouts/slideLayout28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254154657"/>
      </p:ext>
    </p:extLst>
  </p:cSld>
  <p:clrMapOvr>
    <a:masterClrMapping/>
  </p:clrMapOvr>
  <p:transition xmlns:p14="http://schemas.microsoft.com/office/powerpoint/2010/main"/>
</p:sldLayout>
</file>

<file path=ppt/slideLayouts/slideLayout28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460303277"/>
      </p:ext>
    </p:extLst>
  </p:cSld>
  <p:clrMapOvr>
    <a:masterClrMapping/>
  </p:clrMapOvr>
  <p:transition xmlns:p14="http://schemas.microsoft.com/office/powerpoint/2010/main"/>
</p:sldLayout>
</file>

<file path=ppt/slideLayouts/slideLayout28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965898"/>
      </p:ext>
    </p:extLst>
  </p:cSld>
  <p:clrMapOvr>
    <a:masterClrMapping/>
  </p:clrMapOvr>
  <p:transition xmlns:p14="http://schemas.microsoft.com/office/powerpoint/2010/main"/>
</p:sldLayout>
</file>

<file path=ppt/slideLayouts/slideLayout28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20767859"/>
      </p:ext>
    </p:extLst>
  </p:cSld>
  <p:clrMapOvr>
    <a:masterClrMapping/>
  </p:clrMapOvr>
  <p:transition xmlns:p14="http://schemas.microsoft.com/office/powerpoint/2010/main"/>
</p:sldLayout>
</file>

<file path=ppt/slideLayouts/slideLayout286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65404811"/>
      </p:ext>
    </p:extLst>
  </p:cSld>
  <p:clrMapOvr>
    <a:masterClrMapping/>
  </p:clrMapOvr>
  <p:transition xmlns:p14="http://schemas.microsoft.com/office/powerpoint/2010/main"/>
</p:sldLayout>
</file>

<file path=ppt/slideLayouts/slideLayout286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63172261"/>
      </p:ext>
    </p:extLst>
  </p:cSld>
  <p:clrMapOvr>
    <a:masterClrMapping/>
  </p:clrMapOvr>
</p:sldLayout>
</file>

<file path=ppt/slideLayouts/slideLayout28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010901271"/>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1291218648"/>
      </p:ext>
    </p:extLst>
  </p:cSld>
  <p:clrMapOvr>
    <a:masterClrMapping/>
  </p:clrMapOvr>
  <p:transition xmlns:p14="http://schemas.microsoft.com/office/powerpoint/2010/main"/>
</p:sldLayout>
</file>

<file path=ppt/slideLayouts/slideLayout28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10852010"/>
      </p:ext>
    </p:extLst>
  </p:cSld>
  <p:clrMapOvr>
    <a:masterClrMapping/>
  </p:clrMapOvr>
  <p:transition xmlns:p14="http://schemas.microsoft.com/office/powerpoint/2010/main"/>
</p:sldLayout>
</file>

<file path=ppt/slideLayouts/slideLayout28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740713940"/>
      </p:ext>
    </p:extLst>
  </p:cSld>
  <p:clrMapOvr>
    <a:masterClrMapping/>
  </p:clrMapOvr>
  <p:transition xmlns:p14="http://schemas.microsoft.com/office/powerpoint/2010/main"/>
</p:sldLayout>
</file>

<file path=ppt/slideLayouts/slideLayout28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01741901"/>
      </p:ext>
    </p:extLst>
  </p:cSld>
  <p:clrMapOvr>
    <a:masterClrMapping/>
  </p:clrMapOvr>
  <p:transition xmlns:p14="http://schemas.microsoft.com/office/powerpoint/2010/main"/>
</p:sldLayout>
</file>

<file path=ppt/slideLayouts/slideLayout28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55154819"/>
      </p:ext>
    </p:extLst>
  </p:cSld>
  <p:clrMapOvr>
    <a:masterClrMapping/>
  </p:clrMapOvr>
  <p:transition xmlns:p14="http://schemas.microsoft.com/office/powerpoint/2010/main"/>
</p:sldLayout>
</file>

<file path=ppt/slideLayouts/slideLayout28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749163573"/>
      </p:ext>
    </p:extLst>
  </p:cSld>
  <p:clrMapOvr>
    <a:masterClrMapping/>
  </p:clrMapOvr>
  <p:transition xmlns:p14="http://schemas.microsoft.com/office/powerpoint/2010/main"/>
</p:sldLayout>
</file>

<file path=ppt/slideLayouts/slideLayout28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378512"/>
      </p:ext>
    </p:extLst>
  </p:cSld>
  <p:clrMapOvr>
    <a:masterClrMapping/>
  </p:clrMapOvr>
  <p:transition xmlns:p14="http://schemas.microsoft.com/office/powerpoint/2010/main"/>
</p:sldLayout>
</file>

<file path=ppt/slideLayouts/slideLayout28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830043226"/>
      </p:ext>
    </p:extLst>
  </p:cSld>
  <p:clrMapOvr>
    <a:masterClrMapping/>
  </p:clrMapOvr>
  <p:transition xmlns:p14="http://schemas.microsoft.com/office/powerpoint/2010/main"/>
</p:sldLayout>
</file>

<file path=ppt/slideLayouts/slideLayout28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958577356"/>
      </p:ext>
    </p:extLst>
  </p:cSld>
  <p:clrMapOvr>
    <a:masterClrMapping/>
  </p:clrMapOvr>
  <p:transition xmlns:p14="http://schemas.microsoft.com/office/powerpoint/2010/main"/>
</p:sldLayout>
</file>

<file path=ppt/slideLayouts/slideLayout28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12898312"/>
      </p:ext>
    </p:extLst>
  </p:cSld>
  <p:clrMapOvr>
    <a:masterClrMapping/>
  </p:clrMapOvr>
  <p:transition xmlns:p14="http://schemas.microsoft.com/office/powerpoint/2010/main"/>
</p:sldLayout>
</file>

<file path=ppt/slideLayouts/slideLayout28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97044940"/>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4936335"/>
      </p:ext>
    </p:extLst>
  </p:cSld>
  <p:clrMapOvr>
    <a:masterClrMapping/>
  </p:clrMapOvr>
  <p:transition xmlns:p14="http://schemas.microsoft.com/office/powerpoint/2010/main"/>
</p:sldLayout>
</file>

<file path=ppt/slideLayouts/slideLayout28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3744832"/>
      </p:ext>
    </p:extLst>
  </p:cSld>
  <p:clrMapOvr>
    <a:masterClrMapping/>
  </p:clrMapOvr>
  <p:transition xmlns:p14="http://schemas.microsoft.com/office/powerpoint/2010/main"/>
</p:sldLayout>
</file>

<file path=ppt/slideLayouts/slideLayout288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089949584"/>
      </p:ext>
    </p:extLst>
  </p:cSld>
  <p:clrMapOvr>
    <a:masterClrMapping/>
  </p:clrMapOvr>
</p:sldLayout>
</file>

<file path=ppt/slideLayouts/slideLayout28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107911627"/>
      </p:ext>
    </p:extLst>
  </p:cSld>
  <p:clrMapOvr>
    <a:masterClrMapping/>
  </p:clrMapOvr>
  <p:transition xmlns:p14="http://schemas.microsoft.com/office/powerpoint/2010/main"/>
</p:sldLayout>
</file>

<file path=ppt/slideLayouts/slideLayout28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91292607"/>
      </p:ext>
    </p:extLst>
  </p:cSld>
  <p:clrMapOvr>
    <a:masterClrMapping/>
  </p:clrMapOvr>
  <p:transition xmlns:p14="http://schemas.microsoft.com/office/powerpoint/2010/main"/>
</p:sldLayout>
</file>

<file path=ppt/slideLayouts/slideLayout28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2980561494"/>
      </p:ext>
    </p:extLst>
  </p:cSld>
  <p:clrMapOvr>
    <a:masterClrMapping/>
  </p:clrMapOvr>
  <p:transition xmlns:p14="http://schemas.microsoft.com/office/powerpoint/2010/main"/>
</p:sldLayout>
</file>

<file path=ppt/slideLayouts/slideLayout28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30261261"/>
      </p:ext>
    </p:extLst>
  </p:cSld>
  <p:clrMapOvr>
    <a:masterClrMapping/>
  </p:clrMapOvr>
  <p:transition xmlns:p14="http://schemas.microsoft.com/office/powerpoint/2010/main"/>
</p:sldLayout>
</file>

<file path=ppt/slideLayouts/slideLayout28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79348356"/>
      </p:ext>
    </p:extLst>
  </p:cSld>
  <p:clrMapOvr>
    <a:masterClrMapping/>
  </p:clrMapOvr>
  <p:transition xmlns:p14="http://schemas.microsoft.com/office/powerpoint/2010/main"/>
</p:sldLayout>
</file>

<file path=ppt/slideLayouts/slideLayout28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88712209"/>
      </p:ext>
    </p:extLst>
  </p:cSld>
  <p:clrMapOvr>
    <a:masterClrMapping/>
  </p:clrMapOvr>
  <p:transition xmlns:p14="http://schemas.microsoft.com/office/powerpoint/2010/main"/>
</p:sldLayout>
</file>

<file path=ppt/slideLayouts/slideLayout28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5511048"/>
      </p:ext>
    </p:extLst>
  </p:cSld>
  <p:clrMapOvr>
    <a:masterClrMapping/>
  </p:clrMapOvr>
  <p:transition xmlns:p14="http://schemas.microsoft.com/office/powerpoint/2010/main"/>
</p:sldLayout>
</file>

<file path=ppt/slideLayouts/slideLayout28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117002635"/>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36521451"/>
      </p:ext>
    </p:extLst>
  </p:cSld>
  <p:clrMapOvr>
    <a:masterClrMapping/>
  </p:clrMapOvr>
  <p:transition xmlns:p14="http://schemas.microsoft.com/office/powerpoint/2010/main"/>
</p:sldLayout>
</file>

<file path=ppt/slideLayouts/slideLayout28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146774432"/>
      </p:ext>
    </p:extLst>
  </p:cSld>
  <p:clrMapOvr>
    <a:masterClrMapping/>
  </p:clrMapOvr>
  <p:transition xmlns:p14="http://schemas.microsoft.com/office/powerpoint/2010/main"/>
</p:sldLayout>
</file>

<file path=ppt/slideLayouts/slideLayout28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28294391"/>
      </p:ext>
    </p:extLst>
  </p:cSld>
  <p:clrMapOvr>
    <a:masterClrMapping/>
  </p:clrMapOvr>
  <p:transition xmlns:p14="http://schemas.microsoft.com/office/powerpoint/2010/main"/>
</p:sldLayout>
</file>

<file path=ppt/slideLayouts/slideLayout28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19424356"/>
      </p:ext>
    </p:extLst>
  </p:cSld>
  <p:clrMapOvr>
    <a:masterClrMapping/>
  </p:clrMapOvr>
  <p:transition xmlns:p14="http://schemas.microsoft.com/office/powerpoint/2010/main"/>
</p:sldLayout>
</file>

<file path=ppt/slideLayouts/slideLayout289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32319819"/>
      </p:ext>
    </p:extLst>
  </p:cSld>
  <p:clrMapOvr>
    <a:masterClrMapping/>
  </p:clrMapOvr>
  <p:transition xmlns:p14="http://schemas.microsoft.com/office/powerpoint/2010/main"/>
</p:sldLayout>
</file>

<file path=ppt/slideLayouts/slideLayout289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913146278"/>
      </p:ext>
    </p:extLst>
  </p:cSld>
  <p:clrMapOvr>
    <a:masterClrMapping/>
  </p:clrMapOvr>
</p:sldLayout>
</file>

<file path=ppt/slideLayouts/slideLayout28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926466" name="Rectangle 2"/>
          <p:cNvSpPr>
            <a:spLocks noGrp="1" noChangeArrowheads="1"/>
          </p:cNvSpPr>
          <p:nvPr>
            <p:ph type="ctrTitle"/>
          </p:nvPr>
        </p:nvSpPr>
        <p:spPr>
          <a:xfrm>
            <a:off x="685800" y="2130425"/>
            <a:ext cx="7772400" cy="1470025"/>
          </a:xfrm>
        </p:spPr>
        <p:txBody>
          <a:bodyPr/>
          <a:lstStyle>
            <a:lvl1pPr>
              <a:defRPr/>
            </a:lvl1pPr>
          </a:lstStyle>
          <a:p>
            <a:r>
              <a:rPr lang="en-US" smtClean="0"/>
              <a:t>Click to edit Master title style</a:t>
            </a:r>
            <a:endParaRPr lang="en-US"/>
          </a:p>
        </p:txBody>
      </p:sp>
      <p:sp>
        <p:nvSpPr>
          <p:cNvPr id="4926467" name="Rectangle 3"/>
          <p:cNvSpPr>
            <a:spLocks noGrp="1" noChangeArrowheads="1"/>
          </p:cNvSpPr>
          <p:nvPr>
            <p:ph type="subTitle" idx="1"/>
          </p:nvPr>
        </p:nvSpPr>
        <p:spPr>
          <a:xfrm>
            <a:off x="1371600" y="3886200"/>
            <a:ext cx="6400800" cy="1752600"/>
          </a:xfrm>
        </p:spPr>
        <p:txBody>
          <a:bodyPr/>
          <a:lstStyle>
            <a:lvl1pPr marL="0" indent="0" algn="ctr">
              <a:buFont typeface="Times New Roman" pitchFamily="-65" charset="0"/>
              <a:buNone/>
              <a:defRPr/>
            </a:lvl1pPr>
          </a:lstStyle>
          <a:p>
            <a:r>
              <a:rPr lang="en-US" smtClean="0"/>
              <a:t>Click to edit Master subtitle style</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FFCE4730-B372-5E4E-8660-A3A805EF64D2}" type="slidenum">
              <a:rPr lang="en-US"/>
              <a:pPr>
                <a:defRPr/>
              </a:pPr>
              <a:t>‹#›</a:t>
            </a:fld>
            <a:endParaRPr lang="en-US"/>
          </a:p>
        </p:txBody>
      </p:sp>
    </p:spTree>
    <p:extLst>
      <p:ext uri="{BB962C8B-B14F-4D97-AF65-F5344CB8AC3E}">
        <p14:creationId xmlns:p14="http://schemas.microsoft.com/office/powerpoint/2010/main" val="589781120"/>
      </p:ext>
    </p:extLst>
  </p:cSld>
  <p:clrMapOvr>
    <a:masterClrMapping/>
  </p:clrMapOvr>
</p:sldLayout>
</file>

<file path=ppt/slideLayouts/slideLayout28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4AED134D-9117-364B-9F0F-3158233C2093}" type="slidenum">
              <a:rPr lang="en-US"/>
              <a:pPr>
                <a:defRPr/>
              </a:pPr>
              <a:t>‹#›</a:t>
            </a:fld>
            <a:endParaRPr lang="en-US"/>
          </a:p>
        </p:txBody>
      </p:sp>
    </p:spTree>
    <p:extLst>
      <p:ext uri="{BB962C8B-B14F-4D97-AF65-F5344CB8AC3E}">
        <p14:creationId xmlns:p14="http://schemas.microsoft.com/office/powerpoint/2010/main" val="3505791994"/>
      </p:ext>
    </p:extLst>
  </p:cSld>
  <p:clrMapOvr>
    <a:masterClrMapping/>
  </p:clrMapOvr>
</p:sldLayout>
</file>

<file path=ppt/slideLayouts/slideLayout28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96042781-61E8-624E-8348-32BD5C750A37}" type="slidenum">
              <a:rPr lang="en-US"/>
              <a:pPr>
                <a:defRPr/>
              </a:pPr>
              <a:t>‹#›</a:t>
            </a:fld>
            <a:endParaRPr lang="en-US"/>
          </a:p>
        </p:txBody>
      </p:sp>
    </p:spTree>
    <p:extLst>
      <p:ext uri="{BB962C8B-B14F-4D97-AF65-F5344CB8AC3E}">
        <p14:creationId xmlns:p14="http://schemas.microsoft.com/office/powerpoint/2010/main" val="2551646810"/>
      </p:ext>
    </p:extLst>
  </p:cSld>
  <p:clrMapOvr>
    <a:masterClrMapping/>
  </p:clrMapOvr>
</p:sldLayout>
</file>

<file path=ppt/slideLayouts/slideLayout28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D5940BA7-231F-6E4B-8743-D8F079CD9D59}" type="slidenum">
              <a:rPr lang="en-US"/>
              <a:pPr>
                <a:defRPr/>
              </a:pPr>
              <a:t>‹#›</a:t>
            </a:fld>
            <a:endParaRPr lang="en-US"/>
          </a:p>
        </p:txBody>
      </p:sp>
    </p:spTree>
    <p:extLst>
      <p:ext uri="{BB962C8B-B14F-4D97-AF65-F5344CB8AC3E}">
        <p14:creationId xmlns:p14="http://schemas.microsoft.com/office/powerpoint/2010/main" val="566281237"/>
      </p:ext>
    </p:extLst>
  </p:cSld>
  <p:clrMapOvr>
    <a:masterClrMapping/>
  </p:clrMapOvr>
</p:sldLayout>
</file>

<file path=ppt/slideLayouts/slideLayout28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8"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9"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38D7D563-E704-DC4E-AEA6-25A4EEABD3F8}" type="slidenum">
              <a:rPr lang="en-US"/>
              <a:pPr>
                <a:defRPr/>
              </a:pPr>
              <a:t>‹#›</a:t>
            </a:fld>
            <a:endParaRPr lang="en-US"/>
          </a:p>
        </p:txBody>
      </p:sp>
    </p:spTree>
    <p:extLst>
      <p:ext uri="{BB962C8B-B14F-4D97-AF65-F5344CB8AC3E}">
        <p14:creationId xmlns:p14="http://schemas.microsoft.com/office/powerpoint/2010/main" val="27469674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80665430"/>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080694704"/>
      </p:ext>
    </p:extLst>
  </p:cSld>
  <p:clrMapOvr>
    <a:masterClrMapping/>
  </p:clrMapOvr>
  <p:transition xmlns:p14="http://schemas.microsoft.com/office/powerpoint/2010/main"/>
</p:sldLayout>
</file>

<file path=ppt/slideLayouts/slideLayout29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4"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5"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2D57A8EA-BD38-AB43-869A-8A4261104D1F}" type="slidenum">
              <a:rPr lang="en-US"/>
              <a:pPr>
                <a:defRPr/>
              </a:pPr>
              <a:t>‹#›</a:t>
            </a:fld>
            <a:endParaRPr lang="en-US"/>
          </a:p>
        </p:txBody>
      </p:sp>
    </p:spTree>
    <p:extLst>
      <p:ext uri="{BB962C8B-B14F-4D97-AF65-F5344CB8AC3E}">
        <p14:creationId xmlns:p14="http://schemas.microsoft.com/office/powerpoint/2010/main" val="516700285"/>
      </p:ext>
    </p:extLst>
  </p:cSld>
  <p:clrMapOvr>
    <a:masterClrMapping/>
  </p:clrMapOvr>
</p:sldLayout>
</file>

<file path=ppt/slideLayouts/slideLayout29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3"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4"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323A9077-6948-9447-B276-89353EC72932}" type="slidenum">
              <a:rPr lang="en-US"/>
              <a:pPr>
                <a:defRPr/>
              </a:pPr>
              <a:t>‹#›</a:t>
            </a:fld>
            <a:endParaRPr lang="en-US"/>
          </a:p>
        </p:txBody>
      </p:sp>
    </p:spTree>
    <p:extLst>
      <p:ext uri="{BB962C8B-B14F-4D97-AF65-F5344CB8AC3E}">
        <p14:creationId xmlns:p14="http://schemas.microsoft.com/office/powerpoint/2010/main" val="1392519655"/>
      </p:ext>
    </p:extLst>
  </p:cSld>
  <p:clrMapOvr>
    <a:masterClrMapping/>
  </p:clrMapOvr>
</p:sldLayout>
</file>

<file path=ppt/slideLayouts/slideLayout29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1ECE2947-2C8C-5A4C-9A26-A4C6BEBA04A2}" type="slidenum">
              <a:rPr lang="en-US"/>
              <a:pPr>
                <a:defRPr/>
              </a:pPr>
              <a:t>‹#›</a:t>
            </a:fld>
            <a:endParaRPr lang="en-US"/>
          </a:p>
        </p:txBody>
      </p:sp>
    </p:spTree>
    <p:extLst>
      <p:ext uri="{BB962C8B-B14F-4D97-AF65-F5344CB8AC3E}">
        <p14:creationId xmlns:p14="http://schemas.microsoft.com/office/powerpoint/2010/main" val="3551452978"/>
      </p:ext>
    </p:extLst>
  </p:cSld>
  <p:clrMapOvr>
    <a:masterClrMapping/>
  </p:clrMapOvr>
</p:sldLayout>
</file>

<file path=ppt/slideLayouts/slideLayout29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0CC1CD0B-2786-3247-8DEB-80F707DD2305}" type="slidenum">
              <a:rPr lang="en-US"/>
              <a:pPr>
                <a:defRPr/>
              </a:pPr>
              <a:t>‹#›</a:t>
            </a:fld>
            <a:endParaRPr lang="en-US"/>
          </a:p>
        </p:txBody>
      </p:sp>
    </p:spTree>
    <p:extLst>
      <p:ext uri="{BB962C8B-B14F-4D97-AF65-F5344CB8AC3E}">
        <p14:creationId xmlns:p14="http://schemas.microsoft.com/office/powerpoint/2010/main" val="2573494005"/>
      </p:ext>
    </p:extLst>
  </p:cSld>
  <p:clrMapOvr>
    <a:masterClrMapping/>
  </p:clrMapOvr>
</p:sldLayout>
</file>

<file path=ppt/slideLayouts/slideLayout29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CDE090F5-8E5E-6045-A6E2-EEBC1555B506}" type="slidenum">
              <a:rPr lang="en-US"/>
              <a:pPr>
                <a:defRPr/>
              </a:pPr>
              <a:t>‹#›</a:t>
            </a:fld>
            <a:endParaRPr lang="en-US"/>
          </a:p>
        </p:txBody>
      </p:sp>
    </p:spTree>
    <p:extLst>
      <p:ext uri="{BB962C8B-B14F-4D97-AF65-F5344CB8AC3E}">
        <p14:creationId xmlns:p14="http://schemas.microsoft.com/office/powerpoint/2010/main" val="4214064652"/>
      </p:ext>
    </p:extLst>
  </p:cSld>
  <p:clrMapOvr>
    <a:masterClrMapping/>
  </p:clrMapOvr>
</p:sldLayout>
</file>

<file path=ppt/slideLayouts/slideLayout29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6480E749-A51F-1648-93BF-49B09062336C}" type="slidenum">
              <a:rPr lang="en-US"/>
              <a:pPr>
                <a:defRPr/>
              </a:pPr>
              <a:t>‹#›</a:t>
            </a:fld>
            <a:endParaRPr lang="en-US"/>
          </a:p>
        </p:txBody>
      </p:sp>
    </p:spTree>
    <p:extLst>
      <p:ext uri="{BB962C8B-B14F-4D97-AF65-F5344CB8AC3E}">
        <p14:creationId xmlns:p14="http://schemas.microsoft.com/office/powerpoint/2010/main" val="2273311766"/>
      </p:ext>
    </p:extLst>
  </p:cSld>
  <p:clrMapOvr>
    <a:masterClrMapping/>
  </p:clrMapOvr>
</p:sldLayout>
</file>

<file path=ppt/slideLayouts/slideLayout29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23DB8581-C04F-184A-A397-8E3CB673F502}" type="slidenum">
              <a:rPr lang="en-US"/>
              <a:pPr>
                <a:defRPr/>
              </a:pPr>
              <a:t>‹#›</a:t>
            </a:fld>
            <a:endParaRPr lang="en-US"/>
          </a:p>
        </p:txBody>
      </p:sp>
    </p:spTree>
    <p:extLst>
      <p:ext uri="{BB962C8B-B14F-4D97-AF65-F5344CB8AC3E}">
        <p14:creationId xmlns:p14="http://schemas.microsoft.com/office/powerpoint/2010/main" val="245524853"/>
      </p:ext>
    </p:extLst>
  </p:cSld>
  <p:clrMapOvr>
    <a:masterClrMapping/>
  </p:clrMapOvr>
</p:sldLayout>
</file>

<file path=ppt/slideLayouts/slideLayout29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A839247B-F574-0C46-A31C-5BBBB2D6FAB3}" type="slidenum">
              <a:rPr lang="en-US"/>
              <a:pPr>
                <a:defRPr/>
              </a:pPr>
              <a:t>‹#›</a:t>
            </a:fld>
            <a:endParaRPr lang="en-US"/>
          </a:p>
        </p:txBody>
      </p:sp>
    </p:spTree>
    <p:extLst>
      <p:ext uri="{BB962C8B-B14F-4D97-AF65-F5344CB8AC3E}">
        <p14:creationId xmlns:p14="http://schemas.microsoft.com/office/powerpoint/2010/main" val="92008883"/>
      </p:ext>
    </p:extLst>
  </p:cSld>
  <p:clrMapOvr>
    <a:masterClrMapping/>
  </p:clrMapOvr>
</p:sldLayout>
</file>

<file path=ppt/slideLayouts/slideLayout29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60253847-BE30-FB4C-854A-A38B482F2B3C}" type="slidenum">
              <a:rPr lang="en-US"/>
              <a:pPr>
                <a:defRPr/>
              </a:pPr>
              <a:t>‹#›</a:t>
            </a:fld>
            <a:endParaRPr lang="en-US"/>
          </a:p>
        </p:txBody>
      </p:sp>
    </p:spTree>
    <p:extLst>
      <p:ext uri="{BB962C8B-B14F-4D97-AF65-F5344CB8AC3E}">
        <p14:creationId xmlns:p14="http://schemas.microsoft.com/office/powerpoint/2010/main" val="1890552359"/>
      </p:ext>
    </p:extLst>
  </p:cSld>
  <p:clrMapOvr>
    <a:masterClrMapping/>
  </p:clrMapOvr>
</p:sldLayout>
</file>

<file path=ppt/slideLayouts/slideLayout29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17CD08BD-DD36-2943-86B6-6811E38713D5}" type="slidenum">
              <a:rPr lang="en-US"/>
              <a:pPr>
                <a:defRPr/>
              </a:pPr>
              <a:t>‹#›</a:t>
            </a:fld>
            <a:endParaRPr lang="en-US"/>
          </a:p>
        </p:txBody>
      </p:sp>
    </p:spTree>
    <p:extLst>
      <p:ext uri="{BB962C8B-B14F-4D97-AF65-F5344CB8AC3E}">
        <p14:creationId xmlns:p14="http://schemas.microsoft.com/office/powerpoint/2010/main" val="99530697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243403"/>
      </p:ext>
    </p:extLst>
  </p:cSld>
  <p:clrMapOvr>
    <a:masterClrMapping/>
  </p:clrMapOvr>
  <p:transition xmlns:p14="http://schemas.microsoft.com/office/powerpoint/2010/main"/>
</p:sldLayout>
</file>

<file path=ppt/slideLayouts/slideLayout29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81A3B8A6-E1AE-094E-A224-15CF81608CEA}" type="slidenum">
              <a:rPr lang="en-US"/>
              <a:pPr>
                <a:defRPr/>
              </a:pPr>
              <a:t>‹#›</a:t>
            </a:fld>
            <a:endParaRPr lang="en-US"/>
          </a:p>
        </p:txBody>
      </p:sp>
    </p:spTree>
    <p:extLst>
      <p:ext uri="{BB962C8B-B14F-4D97-AF65-F5344CB8AC3E}">
        <p14:creationId xmlns:p14="http://schemas.microsoft.com/office/powerpoint/2010/main" val="1043805948"/>
      </p:ext>
    </p:extLst>
  </p:cSld>
  <p:clrMapOvr>
    <a:masterClrMapping/>
  </p:clrMapOvr>
</p:sldLayout>
</file>

<file path=ppt/slideLayouts/slideLayout29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678B47C7-640C-A74E-972C-F7B4F4136814}" type="slidenum">
              <a:rPr lang="en-US"/>
              <a:pPr>
                <a:defRPr/>
              </a:pPr>
              <a:t>‹#›</a:t>
            </a:fld>
            <a:endParaRPr lang="en-US"/>
          </a:p>
        </p:txBody>
      </p:sp>
    </p:spTree>
    <p:extLst>
      <p:ext uri="{BB962C8B-B14F-4D97-AF65-F5344CB8AC3E}">
        <p14:creationId xmlns:p14="http://schemas.microsoft.com/office/powerpoint/2010/main" val="282478193"/>
      </p:ext>
    </p:extLst>
  </p:cSld>
  <p:clrMapOvr>
    <a:masterClrMapping/>
  </p:clrMapOvr>
</p:sldLayout>
</file>

<file path=ppt/slideLayouts/slideLayout29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C914D7CA-21F4-9E46-AB29-760EE1FF0604}" type="slidenum">
              <a:rPr lang="en-US"/>
              <a:pPr>
                <a:defRPr/>
              </a:pPr>
              <a:t>‹#›</a:t>
            </a:fld>
            <a:endParaRPr lang="en-US"/>
          </a:p>
        </p:txBody>
      </p:sp>
    </p:spTree>
    <p:extLst>
      <p:ext uri="{BB962C8B-B14F-4D97-AF65-F5344CB8AC3E}">
        <p14:creationId xmlns:p14="http://schemas.microsoft.com/office/powerpoint/2010/main" val="1444646424"/>
      </p:ext>
    </p:extLst>
  </p:cSld>
  <p:clrMapOvr>
    <a:masterClrMapping/>
  </p:clrMapOvr>
</p:sldLayout>
</file>

<file path=ppt/slideLayouts/slideLayout29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33CEDD51-E14D-1744-B5CD-C5817F908EEA}" type="slidenum">
              <a:rPr lang="en-US"/>
              <a:pPr>
                <a:defRPr/>
              </a:pPr>
              <a:t>‹#›</a:t>
            </a:fld>
            <a:endParaRPr lang="en-US"/>
          </a:p>
        </p:txBody>
      </p:sp>
    </p:spTree>
    <p:extLst>
      <p:ext uri="{BB962C8B-B14F-4D97-AF65-F5344CB8AC3E}">
        <p14:creationId xmlns:p14="http://schemas.microsoft.com/office/powerpoint/2010/main" val="1434859471"/>
      </p:ext>
    </p:extLst>
  </p:cSld>
  <p:clrMapOvr>
    <a:masterClrMapping/>
  </p:clrMapOvr>
</p:sldLayout>
</file>

<file path=ppt/slideLayouts/slideLayout29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F4F47733-7F28-2448-AF18-C9878AAFA24C}" type="slidenum">
              <a:rPr lang="en-US"/>
              <a:pPr>
                <a:defRPr/>
              </a:pPr>
              <a:t>‹#›</a:t>
            </a:fld>
            <a:endParaRPr lang="en-US"/>
          </a:p>
        </p:txBody>
      </p:sp>
    </p:spTree>
    <p:extLst>
      <p:ext uri="{BB962C8B-B14F-4D97-AF65-F5344CB8AC3E}">
        <p14:creationId xmlns:p14="http://schemas.microsoft.com/office/powerpoint/2010/main" val="1111137184"/>
      </p:ext>
    </p:extLst>
  </p:cSld>
  <p:clrMapOvr>
    <a:masterClrMapping/>
  </p:clrMapOvr>
</p:sldLayout>
</file>

<file path=ppt/slideLayouts/slideLayout29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720DFA20-1B29-5843-839C-735D358936CD}" type="slidenum">
              <a:rPr lang="en-US"/>
              <a:pPr>
                <a:defRPr/>
              </a:pPr>
              <a:t>‹#›</a:t>
            </a:fld>
            <a:endParaRPr lang="en-US"/>
          </a:p>
        </p:txBody>
      </p:sp>
    </p:spTree>
    <p:extLst>
      <p:ext uri="{BB962C8B-B14F-4D97-AF65-F5344CB8AC3E}">
        <p14:creationId xmlns:p14="http://schemas.microsoft.com/office/powerpoint/2010/main" val="651742124"/>
      </p:ext>
    </p:extLst>
  </p:cSld>
  <p:clrMapOvr>
    <a:masterClrMapping/>
  </p:clrMapOvr>
</p:sldLayout>
</file>

<file path=ppt/slideLayouts/slideLayout29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4E748D4A-2424-4043-AEAD-EF270AACCA89}" type="slidenum">
              <a:rPr lang="en-US"/>
              <a:pPr>
                <a:defRPr/>
              </a:pPr>
              <a:t>‹#›</a:t>
            </a:fld>
            <a:endParaRPr lang="en-US"/>
          </a:p>
        </p:txBody>
      </p:sp>
    </p:spTree>
    <p:extLst>
      <p:ext uri="{BB962C8B-B14F-4D97-AF65-F5344CB8AC3E}">
        <p14:creationId xmlns:p14="http://schemas.microsoft.com/office/powerpoint/2010/main" val="3213552924"/>
      </p:ext>
    </p:extLst>
  </p:cSld>
  <p:clrMapOvr>
    <a:masterClrMapping/>
  </p:clrMapOvr>
</p:sldLayout>
</file>

<file path=ppt/slideLayouts/slideLayout29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96685526"/>
      </p:ext>
    </p:extLst>
  </p:cSld>
  <p:clrMapOvr>
    <a:masterClrMapping/>
  </p:clrMapOvr>
  <p:transition xmlns:p14="http://schemas.microsoft.com/office/powerpoint/2010/main"/>
</p:sldLayout>
</file>

<file path=ppt/slideLayouts/slideLayout29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21217180"/>
      </p:ext>
    </p:extLst>
  </p:cSld>
  <p:clrMapOvr>
    <a:masterClrMapping/>
  </p:clrMapOvr>
  <p:transition xmlns:p14="http://schemas.microsoft.com/office/powerpoint/2010/main"/>
</p:sldLayout>
</file>

<file path=ppt/slideLayouts/slideLayout29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972059178"/>
      </p:ext>
    </p:extLst>
  </p:cSld>
  <p:clrMapOvr>
    <a:masterClrMapping/>
  </p:clrMapOvr>
  <p:transition xmlns:p14="http://schemas.microsoft.com/office/powerpoint/2010/main"/>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259781335"/>
      </p:ext>
    </p:extLst>
  </p:cSld>
  <p:clrMapOvr>
    <a:masterClrMapping/>
  </p:clrMapOvr>
  <p:transition xmlns:p14="http://schemas.microsoft.com/office/powerpoint/2010/main"/>
</p:sldLayout>
</file>

<file path=ppt/slideLayouts/slideLayout29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15941091"/>
      </p:ext>
    </p:extLst>
  </p:cSld>
  <p:clrMapOvr>
    <a:masterClrMapping/>
  </p:clrMapOvr>
  <p:transition xmlns:p14="http://schemas.microsoft.com/office/powerpoint/2010/main"/>
</p:sldLayout>
</file>

<file path=ppt/slideLayouts/slideLayout29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4948377"/>
      </p:ext>
    </p:extLst>
  </p:cSld>
  <p:clrMapOvr>
    <a:masterClrMapping/>
  </p:clrMapOvr>
  <p:transition xmlns:p14="http://schemas.microsoft.com/office/powerpoint/2010/main"/>
</p:sldLayout>
</file>

<file path=ppt/slideLayouts/slideLayout29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64536833"/>
      </p:ext>
    </p:extLst>
  </p:cSld>
  <p:clrMapOvr>
    <a:masterClrMapping/>
  </p:clrMapOvr>
  <p:transition xmlns:p14="http://schemas.microsoft.com/office/powerpoint/2010/main"/>
</p:sldLayout>
</file>

<file path=ppt/slideLayouts/slideLayout29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4157274"/>
      </p:ext>
    </p:extLst>
  </p:cSld>
  <p:clrMapOvr>
    <a:masterClrMapping/>
  </p:clrMapOvr>
  <p:transition xmlns:p14="http://schemas.microsoft.com/office/powerpoint/2010/main"/>
</p:sldLayout>
</file>

<file path=ppt/slideLayouts/slideLayout29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952430013"/>
      </p:ext>
    </p:extLst>
  </p:cSld>
  <p:clrMapOvr>
    <a:masterClrMapping/>
  </p:clrMapOvr>
  <p:transition xmlns:p14="http://schemas.microsoft.com/office/powerpoint/2010/main"/>
</p:sldLayout>
</file>

<file path=ppt/slideLayouts/slideLayout29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65942630"/>
      </p:ext>
    </p:extLst>
  </p:cSld>
  <p:clrMapOvr>
    <a:masterClrMapping/>
  </p:clrMapOvr>
  <p:transition xmlns:p14="http://schemas.microsoft.com/office/powerpoint/2010/main"/>
</p:sldLayout>
</file>

<file path=ppt/slideLayouts/slideLayout29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54863565"/>
      </p:ext>
    </p:extLst>
  </p:cSld>
  <p:clrMapOvr>
    <a:masterClrMapping/>
  </p:clrMapOvr>
  <p:transition xmlns:p14="http://schemas.microsoft.com/office/powerpoint/2010/main"/>
</p:sldLayout>
</file>

<file path=ppt/slideLayouts/slideLayout29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0144304"/>
      </p:ext>
    </p:extLst>
  </p:cSld>
  <p:clrMapOvr>
    <a:masterClrMapping/>
  </p:clrMapOvr>
  <p:transition xmlns:p14="http://schemas.microsoft.com/office/powerpoint/2010/main"/>
</p:sldLayout>
</file>

<file path=ppt/slideLayouts/slideLayout29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727234" name="Rectangle 2"/>
          <p:cNvSpPr>
            <a:spLocks noGrp="1" noChangeArrowheads="1"/>
          </p:cNvSpPr>
          <p:nvPr>
            <p:ph type="ctrTitle"/>
          </p:nvPr>
        </p:nvSpPr>
        <p:spPr>
          <a:xfrm>
            <a:off x="685800" y="2130425"/>
            <a:ext cx="7772400" cy="1470025"/>
          </a:xfrm>
        </p:spPr>
        <p:txBody>
          <a:bodyPr/>
          <a:lstStyle>
            <a:lvl1pPr>
              <a:defRPr/>
            </a:lvl1pPr>
          </a:lstStyle>
          <a:p>
            <a:r>
              <a:rPr lang="en-US" smtClean="0"/>
              <a:t>Click to edit Master title style</a:t>
            </a:r>
            <a:endParaRPr lang="en-US"/>
          </a:p>
        </p:txBody>
      </p:sp>
      <p:sp>
        <p:nvSpPr>
          <p:cNvPr id="5727235" name="Rectangle 3"/>
          <p:cNvSpPr>
            <a:spLocks noGrp="1" noChangeArrowheads="1"/>
          </p:cNvSpPr>
          <p:nvPr>
            <p:ph type="subTitle" idx="1"/>
          </p:nvPr>
        </p:nvSpPr>
        <p:spPr>
          <a:xfrm>
            <a:off x="1371600" y="3886200"/>
            <a:ext cx="6400800" cy="1752600"/>
          </a:xfrm>
        </p:spPr>
        <p:txBody>
          <a:bodyPr/>
          <a:lstStyle>
            <a:lvl1pPr marL="0" indent="0" algn="ctr">
              <a:buFont typeface="Times New Roman" pitchFamily="-65" charset="0"/>
              <a:buNone/>
              <a:defRPr/>
            </a:lvl1pPr>
          </a:lstStyle>
          <a:p>
            <a:r>
              <a:rPr lang="en-US" smtClean="0"/>
              <a:t>Click to edit Master subtitle style</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599B477D-14B3-2E44-9203-E422D6A638F9}" type="slidenum">
              <a:rPr lang="en-US"/>
              <a:pPr>
                <a:defRPr/>
              </a:pPr>
              <a:t>‹#›</a:t>
            </a:fld>
            <a:endParaRPr lang="en-US"/>
          </a:p>
        </p:txBody>
      </p:sp>
    </p:spTree>
    <p:extLst>
      <p:ext uri="{BB962C8B-B14F-4D97-AF65-F5344CB8AC3E}">
        <p14:creationId xmlns:p14="http://schemas.microsoft.com/office/powerpoint/2010/main" val="4130586343"/>
      </p:ext>
    </p:extLst>
  </p:cSld>
  <p:clrMapOvr>
    <a:masterClrMapping/>
  </p:clrMapOvr>
</p:sldLayout>
</file>

<file path=ppt/slideLayouts/slideLayout29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C9A6ABDF-1723-1048-AD37-3E26C0990A7B}" type="slidenum">
              <a:rPr lang="en-US"/>
              <a:pPr>
                <a:defRPr/>
              </a:pPr>
              <a:t>‹#›</a:t>
            </a:fld>
            <a:endParaRPr lang="en-US"/>
          </a:p>
        </p:txBody>
      </p:sp>
    </p:spTree>
    <p:extLst>
      <p:ext uri="{BB962C8B-B14F-4D97-AF65-F5344CB8AC3E}">
        <p14:creationId xmlns:p14="http://schemas.microsoft.com/office/powerpoint/2010/main" val="375850391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358899692"/>
      </p:ext>
    </p:extLst>
  </p:cSld>
  <p:clrMapOvr>
    <a:masterClrMapping/>
  </p:clrMapOvr>
  <p:transition xmlns:p14="http://schemas.microsoft.com/office/powerpoint/2010/main"/>
</p:sldLayout>
</file>

<file path=ppt/slideLayouts/slideLayout29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F33C0DFB-1092-5A42-85CD-382310FCCC99}" type="slidenum">
              <a:rPr lang="en-US"/>
              <a:pPr>
                <a:defRPr/>
              </a:pPr>
              <a:t>‹#›</a:t>
            </a:fld>
            <a:endParaRPr lang="en-US"/>
          </a:p>
        </p:txBody>
      </p:sp>
    </p:spTree>
    <p:extLst>
      <p:ext uri="{BB962C8B-B14F-4D97-AF65-F5344CB8AC3E}">
        <p14:creationId xmlns:p14="http://schemas.microsoft.com/office/powerpoint/2010/main" val="2238590281"/>
      </p:ext>
    </p:extLst>
  </p:cSld>
  <p:clrMapOvr>
    <a:masterClrMapping/>
  </p:clrMapOvr>
</p:sldLayout>
</file>

<file path=ppt/slideLayouts/slideLayout29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B028B5B0-26AF-484F-9F89-3EED3E4AAD9E}" type="slidenum">
              <a:rPr lang="en-US"/>
              <a:pPr>
                <a:defRPr/>
              </a:pPr>
              <a:t>‹#›</a:t>
            </a:fld>
            <a:endParaRPr lang="en-US"/>
          </a:p>
        </p:txBody>
      </p:sp>
    </p:spTree>
    <p:extLst>
      <p:ext uri="{BB962C8B-B14F-4D97-AF65-F5344CB8AC3E}">
        <p14:creationId xmlns:p14="http://schemas.microsoft.com/office/powerpoint/2010/main" val="2061684845"/>
      </p:ext>
    </p:extLst>
  </p:cSld>
  <p:clrMapOvr>
    <a:masterClrMapping/>
  </p:clrMapOvr>
</p:sldLayout>
</file>

<file path=ppt/slideLayouts/slideLayout29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custDataLst>
              <p:tags r:id="rId3"/>
            </p:custDataLst>
          </p:nvPr>
        </p:nvSpPr>
        <p:spPr>
          <a:ln/>
        </p:spPr>
        <p:txBody>
          <a:bodyPr/>
          <a:lstStyle>
            <a:lvl1pPr>
              <a:defRPr/>
            </a:lvl1pPr>
          </a:lstStyle>
          <a:p>
            <a:pPr>
              <a:defRPr/>
            </a:pPr>
            <a:fld id="{17AFD339-9B41-7B42-B806-F5C89821BBFE}" type="slidenum">
              <a:rPr lang="en-US"/>
              <a:pPr>
                <a:defRPr/>
              </a:pPr>
              <a:t>‹#›</a:t>
            </a:fld>
            <a:endParaRPr lang="en-US"/>
          </a:p>
        </p:txBody>
      </p:sp>
    </p:spTree>
    <p:extLst>
      <p:ext uri="{BB962C8B-B14F-4D97-AF65-F5344CB8AC3E}">
        <p14:creationId xmlns:p14="http://schemas.microsoft.com/office/powerpoint/2010/main" val="3339561322"/>
      </p:ext>
    </p:extLst>
  </p:cSld>
  <p:clrMapOvr>
    <a:masterClrMapping/>
  </p:clrMapOvr>
</p:sldLayout>
</file>

<file path=ppt/slideLayouts/slideLayout29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custDataLst>
              <p:tags r:id="rId3"/>
            </p:custDataLst>
          </p:nvPr>
        </p:nvSpPr>
        <p:spPr>
          <a:ln/>
        </p:spPr>
        <p:txBody>
          <a:bodyPr/>
          <a:lstStyle>
            <a:lvl1pPr>
              <a:defRPr/>
            </a:lvl1pPr>
          </a:lstStyle>
          <a:p>
            <a:pPr>
              <a:defRPr/>
            </a:pPr>
            <a:fld id="{4BF2D545-1E20-6947-A265-F5EF424B8452}" type="slidenum">
              <a:rPr lang="en-US"/>
              <a:pPr>
                <a:defRPr/>
              </a:pPr>
              <a:t>‹#›</a:t>
            </a:fld>
            <a:endParaRPr lang="en-US"/>
          </a:p>
        </p:txBody>
      </p:sp>
    </p:spTree>
    <p:extLst>
      <p:ext uri="{BB962C8B-B14F-4D97-AF65-F5344CB8AC3E}">
        <p14:creationId xmlns:p14="http://schemas.microsoft.com/office/powerpoint/2010/main" val="721055598"/>
      </p:ext>
    </p:extLst>
  </p:cSld>
  <p:clrMapOvr>
    <a:masterClrMapping/>
  </p:clrMapOvr>
</p:sldLayout>
</file>

<file path=ppt/slideLayouts/slideLayout29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custDataLst>
              <p:tags r:id="rId3"/>
            </p:custDataLst>
          </p:nvPr>
        </p:nvSpPr>
        <p:spPr>
          <a:ln/>
        </p:spPr>
        <p:txBody>
          <a:bodyPr/>
          <a:lstStyle>
            <a:lvl1pPr>
              <a:defRPr/>
            </a:lvl1pPr>
          </a:lstStyle>
          <a:p>
            <a:pPr>
              <a:defRPr/>
            </a:pPr>
            <a:fld id="{E2C23320-D5E3-E149-9CD6-369CE7C7380D}" type="slidenum">
              <a:rPr lang="en-US"/>
              <a:pPr>
                <a:defRPr/>
              </a:pPr>
              <a:t>‹#›</a:t>
            </a:fld>
            <a:endParaRPr lang="en-US"/>
          </a:p>
        </p:txBody>
      </p:sp>
    </p:spTree>
    <p:extLst>
      <p:ext uri="{BB962C8B-B14F-4D97-AF65-F5344CB8AC3E}">
        <p14:creationId xmlns:p14="http://schemas.microsoft.com/office/powerpoint/2010/main" val="908125326"/>
      </p:ext>
    </p:extLst>
  </p:cSld>
  <p:clrMapOvr>
    <a:masterClrMapping/>
  </p:clrMapOvr>
</p:sldLayout>
</file>

<file path=ppt/slideLayouts/slideLayout29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CFCA94B1-D7B6-F84F-85AF-11B57843AB95}" type="slidenum">
              <a:rPr lang="en-US"/>
              <a:pPr>
                <a:defRPr/>
              </a:pPr>
              <a:t>‹#›</a:t>
            </a:fld>
            <a:endParaRPr lang="en-US"/>
          </a:p>
        </p:txBody>
      </p:sp>
    </p:spTree>
    <p:extLst>
      <p:ext uri="{BB962C8B-B14F-4D97-AF65-F5344CB8AC3E}">
        <p14:creationId xmlns:p14="http://schemas.microsoft.com/office/powerpoint/2010/main" val="3076204954"/>
      </p:ext>
    </p:extLst>
  </p:cSld>
  <p:clrMapOvr>
    <a:masterClrMapping/>
  </p:clrMapOvr>
</p:sldLayout>
</file>

<file path=ppt/slideLayouts/slideLayout29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ED1DDEB3-454B-D349-9B89-5A2415890DCC}" type="slidenum">
              <a:rPr lang="en-US"/>
              <a:pPr>
                <a:defRPr/>
              </a:pPr>
              <a:t>‹#›</a:t>
            </a:fld>
            <a:endParaRPr lang="en-US"/>
          </a:p>
        </p:txBody>
      </p:sp>
    </p:spTree>
    <p:extLst>
      <p:ext uri="{BB962C8B-B14F-4D97-AF65-F5344CB8AC3E}">
        <p14:creationId xmlns:p14="http://schemas.microsoft.com/office/powerpoint/2010/main" val="3539879197"/>
      </p:ext>
    </p:extLst>
  </p:cSld>
  <p:clrMapOvr>
    <a:masterClrMapping/>
  </p:clrMapOvr>
</p:sldLayout>
</file>

<file path=ppt/slideLayouts/slideLayout29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19D8B8FF-205A-A841-90AB-B75B984A0588}" type="slidenum">
              <a:rPr lang="en-US"/>
              <a:pPr>
                <a:defRPr/>
              </a:pPr>
              <a:t>‹#›</a:t>
            </a:fld>
            <a:endParaRPr lang="en-US"/>
          </a:p>
        </p:txBody>
      </p:sp>
    </p:spTree>
    <p:extLst>
      <p:ext uri="{BB962C8B-B14F-4D97-AF65-F5344CB8AC3E}">
        <p14:creationId xmlns:p14="http://schemas.microsoft.com/office/powerpoint/2010/main" val="956755118"/>
      </p:ext>
    </p:extLst>
  </p:cSld>
  <p:clrMapOvr>
    <a:masterClrMapping/>
  </p:clrMapOvr>
</p:sldLayout>
</file>

<file path=ppt/slideLayouts/slideLayout29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CD748422-5A3B-7A4E-9B9C-CE846F8F14B2}" type="slidenum">
              <a:rPr lang="en-US"/>
              <a:pPr>
                <a:defRPr/>
              </a:pPr>
              <a:t>‹#›</a:t>
            </a:fld>
            <a:endParaRPr lang="en-US"/>
          </a:p>
        </p:txBody>
      </p:sp>
    </p:spTree>
    <p:extLst>
      <p:ext uri="{BB962C8B-B14F-4D97-AF65-F5344CB8AC3E}">
        <p14:creationId xmlns:p14="http://schemas.microsoft.com/office/powerpoint/2010/main" val="1998744922"/>
      </p:ext>
    </p:extLst>
  </p:cSld>
  <p:clrMapOvr>
    <a:masterClrMapping/>
  </p:clrMapOvr>
</p:sldLayout>
</file>

<file path=ppt/slideLayouts/slideLayout29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D053E0F5-A807-ED45-92A3-E8B057EDC0A6}" type="slidenum">
              <a:rPr lang="en-US"/>
              <a:pPr>
                <a:defRPr/>
              </a:pPr>
              <a:t>‹#›</a:t>
            </a:fld>
            <a:endParaRPr lang="en-US"/>
          </a:p>
        </p:txBody>
      </p:sp>
    </p:spTree>
    <p:extLst>
      <p:ext uri="{BB962C8B-B14F-4D97-AF65-F5344CB8AC3E}">
        <p14:creationId xmlns:p14="http://schemas.microsoft.com/office/powerpoint/2010/main" val="174250356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51205711"/>
      </p:ext>
    </p:extLst>
  </p:cSld>
  <p:clrMapOvr>
    <a:masterClrMapping/>
  </p:clrMapOvr>
  <p:transition xmlns:p14="http://schemas.microsoft.com/office/powerpoint/2010/main"/>
</p:sldLayout>
</file>

<file path=ppt/slideLayouts/slideLayout29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9BF488DA-59DD-0C4F-A786-26F9DC90C49A}" type="slidenum">
              <a:rPr lang="en-US"/>
              <a:pPr>
                <a:defRPr/>
              </a:pPr>
              <a:t>‹#›</a:t>
            </a:fld>
            <a:endParaRPr lang="en-US"/>
          </a:p>
        </p:txBody>
      </p:sp>
    </p:spTree>
    <p:extLst>
      <p:ext uri="{BB962C8B-B14F-4D97-AF65-F5344CB8AC3E}">
        <p14:creationId xmlns:p14="http://schemas.microsoft.com/office/powerpoint/2010/main" val="1138331362"/>
      </p:ext>
    </p:extLst>
  </p:cSld>
  <p:clrMapOvr>
    <a:masterClrMapping/>
  </p:clrMapOvr>
</p:sldLayout>
</file>

<file path=ppt/slideLayouts/slideLayout29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AF2EC48B-7D64-054E-8CF3-60CD425CF848}" type="slidenum">
              <a:rPr lang="en-US"/>
              <a:pPr>
                <a:defRPr/>
              </a:pPr>
              <a:t>‹#›</a:t>
            </a:fld>
            <a:endParaRPr lang="en-US"/>
          </a:p>
        </p:txBody>
      </p:sp>
    </p:spTree>
    <p:extLst>
      <p:ext uri="{BB962C8B-B14F-4D97-AF65-F5344CB8AC3E}">
        <p14:creationId xmlns:p14="http://schemas.microsoft.com/office/powerpoint/2010/main" val="4100138155"/>
      </p:ext>
    </p:extLst>
  </p:cSld>
  <p:clrMapOvr>
    <a:masterClrMapping/>
  </p:clrMapOvr>
</p:sldLayout>
</file>

<file path=ppt/slideLayouts/slideLayout29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37489615-A924-4E42-AD7E-790D2001B3CD}" type="slidenum">
              <a:rPr lang="en-US"/>
              <a:pPr>
                <a:defRPr/>
              </a:pPr>
              <a:t>‹#›</a:t>
            </a:fld>
            <a:endParaRPr lang="en-US"/>
          </a:p>
        </p:txBody>
      </p:sp>
    </p:spTree>
    <p:extLst>
      <p:ext uri="{BB962C8B-B14F-4D97-AF65-F5344CB8AC3E}">
        <p14:creationId xmlns:p14="http://schemas.microsoft.com/office/powerpoint/2010/main" val="1410934869"/>
      </p:ext>
    </p:extLst>
  </p:cSld>
  <p:clrMapOvr>
    <a:masterClrMapping/>
  </p:clrMapOvr>
</p:sldLayout>
</file>

<file path=ppt/slideLayouts/slideLayout29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5D948DBD-75B3-504A-9441-D020BD462219}" type="slidenum">
              <a:rPr lang="en-US"/>
              <a:pPr>
                <a:defRPr/>
              </a:pPr>
              <a:t>‹#›</a:t>
            </a:fld>
            <a:endParaRPr lang="en-US"/>
          </a:p>
        </p:txBody>
      </p:sp>
    </p:spTree>
    <p:extLst>
      <p:ext uri="{BB962C8B-B14F-4D97-AF65-F5344CB8AC3E}">
        <p14:creationId xmlns:p14="http://schemas.microsoft.com/office/powerpoint/2010/main" val="924851814"/>
      </p:ext>
    </p:extLst>
  </p:cSld>
  <p:clrMapOvr>
    <a:masterClrMapping/>
  </p:clrMapOvr>
</p:sldLayout>
</file>

<file path=ppt/slideLayouts/slideLayout29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37F8BA5E-04B4-2B49-85D0-92D1CB7DDC98}" type="slidenum">
              <a:rPr lang="en-US"/>
              <a:pPr>
                <a:defRPr/>
              </a:pPr>
              <a:t>‹#›</a:t>
            </a:fld>
            <a:endParaRPr lang="en-US"/>
          </a:p>
        </p:txBody>
      </p:sp>
    </p:spTree>
    <p:extLst>
      <p:ext uri="{BB962C8B-B14F-4D97-AF65-F5344CB8AC3E}">
        <p14:creationId xmlns:p14="http://schemas.microsoft.com/office/powerpoint/2010/main" val="3510244366"/>
      </p:ext>
    </p:extLst>
  </p:cSld>
  <p:clrMapOvr>
    <a:masterClrMapping/>
  </p:clrMapOvr>
</p:sldLayout>
</file>

<file path=ppt/slideLayouts/slideLayout29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77A4A75B-3107-6A43-BC2F-8FA49AEB766D}" type="slidenum">
              <a:rPr lang="en-US"/>
              <a:pPr>
                <a:defRPr/>
              </a:pPr>
              <a:t>‹#›</a:t>
            </a:fld>
            <a:endParaRPr lang="en-US"/>
          </a:p>
        </p:txBody>
      </p:sp>
    </p:spTree>
    <p:extLst>
      <p:ext uri="{BB962C8B-B14F-4D97-AF65-F5344CB8AC3E}">
        <p14:creationId xmlns:p14="http://schemas.microsoft.com/office/powerpoint/2010/main" val="1063127841"/>
      </p:ext>
    </p:extLst>
  </p:cSld>
  <p:clrMapOvr>
    <a:masterClrMapping/>
  </p:clrMapOvr>
</p:sldLayout>
</file>

<file path=ppt/slideLayouts/slideLayout29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73BB68F9-BA5B-A04F-B8F8-9A89C5E7FB8B}" type="slidenum">
              <a:rPr lang="en-US"/>
              <a:pPr>
                <a:defRPr/>
              </a:pPr>
              <a:t>‹#›</a:t>
            </a:fld>
            <a:endParaRPr lang="en-US"/>
          </a:p>
        </p:txBody>
      </p:sp>
    </p:spTree>
    <p:extLst>
      <p:ext uri="{BB962C8B-B14F-4D97-AF65-F5344CB8AC3E}">
        <p14:creationId xmlns:p14="http://schemas.microsoft.com/office/powerpoint/2010/main" val="3147981120"/>
      </p:ext>
    </p:extLst>
  </p:cSld>
  <p:clrMapOvr>
    <a:masterClrMapping/>
  </p:clrMapOvr>
</p:sldLayout>
</file>

<file path=ppt/slideLayouts/slideLayout29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260C69AA-B908-DD4A-9388-3E6DCCBE9469}" type="slidenum">
              <a:rPr lang="en-US"/>
              <a:pPr>
                <a:defRPr/>
              </a:pPr>
              <a:t>‹#›</a:t>
            </a:fld>
            <a:endParaRPr lang="en-US"/>
          </a:p>
        </p:txBody>
      </p:sp>
    </p:spTree>
    <p:extLst>
      <p:ext uri="{BB962C8B-B14F-4D97-AF65-F5344CB8AC3E}">
        <p14:creationId xmlns:p14="http://schemas.microsoft.com/office/powerpoint/2010/main" val="2789124210"/>
      </p:ext>
    </p:extLst>
  </p:cSld>
  <p:clrMapOvr>
    <a:masterClrMapping/>
  </p:clrMapOvr>
</p:sldLayout>
</file>

<file path=ppt/slideLayouts/slideLayout29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C01A7719-E22D-AF45-9129-33B6F58AE492}" type="slidenum">
              <a:rPr lang="en-US"/>
              <a:pPr>
                <a:defRPr/>
              </a:pPr>
              <a:t>‹#›</a:t>
            </a:fld>
            <a:endParaRPr lang="en-US"/>
          </a:p>
        </p:txBody>
      </p:sp>
    </p:spTree>
    <p:extLst>
      <p:ext uri="{BB962C8B-B14F-4D97-AF65-F5344CB8AC3E}">
        <p14:creationId xmlns:p14="http://schemas.microsoft.com/office/powerpoint/2010/main" val="1327445247"/>
      </p:ext>
    </p:extLst>
  </p:cSld>
  <p:clrMapOvr>
    <a:masterClrMapping/>
  </p:clrMapOvr>
</p:sldLayout>
</file>

<file path=ppt/slideLayouts/slideLayout29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E08B6575-90C5-FE47-8D4A-354FB8938131}" type="slidenum">
              <a:rPr lang="en-US"/>
              <a:pPr>
                <a:defRPr/>
              </a:pPr>
              <a:t>‹#›</a:t>
            </a:fld>
            <a:endParaRPr lang="en-US"/>
          </a:p>
        </p:txBody>
      </p:sp>
    </p:spTree>
    <p:extLst>
      <p:ext uri="{BB962C8B-B14F-4D97-AF65-F5344CB8AC3E}">
        <p14:creationId xmlns:p14="http://schemas.microsoft.com/office/powerpoint/2010/main" val="308255091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79905130"/>
      </p:ext>
    </p:extLst>
  </p:cSld>
  <p:clrMapOvr>
    <a:masterClrMapping/>
  </p:clrMapOvr>
  <p:transition xmlns:p14="http://schemas.microsoft.com/office/powerpoint/2010/main"/>
</p:sldLayout>
</file>

<file path=ppt/slideLayouts/slideLayout29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McK Title Elements"/>
          <p:cNvGrpSpPr>
            <a:grpSpLocks/>
          </p:cNvGrpSpPr>
          <p:nvPr>
            <p:custDataLst>
              <p:tags r:id="rId1"/>
            </p:custDataLst>
          </p:nvPr>
        </p:nvGrpSpPr>
        <p:grpSpPr bwMode="auto">
          <a:xfrm>
            <a:off x="2693988" y="2182813"/>
            <a:ext cx="5129212" cy="4602162"/>
            <a:chOff x="1663" y="1348"/>
            <a:chExt cx="3167" cy="2841"/>
          </a:xfrm>
        </p:grpSpPr>
        <p:sp>
          <p:nvSpPr>
            <p:cNvPr id="5" name="McK Confidential" hidden="1"/>
            <p:cNvSpPr txBox="1">
              <a:spLocks noChangeArrowheads="1"/>
            </p:cNvSpPr>
            <p:nvPr userDrawn="1"/>
          </p:nvSpPr>
          <p:spPr bwMode="auto">
            <a:xfrm>
              <a:off x="1663" y="1348"/>
              <a:ext cx="93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CONFIDENTIAL</a:t>
              </a:r>
            </a:p>
          </p:txBody>
        </p:sp>
        <p:sp>
          <p:nvSpPr>
            <p:cNvPr id="6" name="McK Document" hidden="1"/>
            <p:cNvSpPr txBox="1">
              <a:spLocks noChangeArrowheads="1"/>
            </p:cNvSpPr>
            <p:nvPr userDrawn="1"/>
          </p:nvSpPr>
          <p:spPr bwMode="auto">
            <a:xfrm>
              <a:off x="1663" y="3038"/>
              <a:ext cx="3167" cy="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Document</a:t>
              </a:r>
            </a:p>
          </p:txBody>
        </p:sp>
        <p:sp>
          <p:nvSpPr>
            <p:cNvPr id="7" name="McK Date" hidden="1"/>
            <p:cNvSpPr txBox="1">
              <a:spLocks noChangeArrowheads="1"/>
            </p:cNvSpPr>
            <p:nvPr userDrawn="1"/>
          </p:nvSpPr>
          <p:spPr bwMode="auto">
            <a:xfrm>
              <a:off x="1663" y="3216"/>
              <a:ext cx="316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Date</a:t>
              </a:r>
            </a:p>
          </p:txBody>
        </p:sp>
        <p:sp>
          <p:nvSpPr>
            <p:cNvPr id="8" name="McK Disclaimer" hidden="1"/>
            <p:cNvSpPr>
              <a:spLocks noChangeArrowheads="1"/>
            </p:cNvSpPr>
            <p:nvPr userDrawn="1">
              <p:custDataLst>
                <p:tags r:id="rId3"/>
              </p:custDataLst>
            </p:nvPr>
          </p:nvSpPr>
          <p:spPr bwMode="auto">
            <a:xfrm>
              <a:off x="1663" y="3759"/>
              <a:ext cx="2391"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p>
              <a:pPr defTabSz="819150" eaLnBrk="0" hangingPunct="0"/>
              <a:r>
                <a:rPr lang="en-US" sz="900" b="0"/>
                <a:t>This report is solely for the use of client personnel.  No part of it may be circulated, quoted, or reproduced for distribution outside the client organization without prior written approval from McKinsey &amp; Company, Inc. This material was used by McKinsey &amp; Company, Inc., during an oral presentation; it is not a complete record of the discussion.</a:t>
              </a:r>
            </a:p>
          </p:txBody>
        </p:sp>
      </p:grpSp>
      <p:sp>
        <p:nvSpPr>
          <p:cNvPr id="6560776" name="Rectangle 8"/>
          <p:cNvSpPr>
            <a:spLocks noGrp="1" noChangeArrowheads="1"/>
          </p:cNvSpPr>
          <p:nvPr>
            <p:ph type="ctrTitle"/>
          </p:nvPr>
        </p:nvSpPr>
        <p:spPr>
          <a:xfrm>
            <a:off x="2693988" y="2757488"/>
            <a:ext cx="5129212" cy="368691"/>
          </a:xfrm>
        </p:spPr>
        <p:txBody>
          <a:bodyPr/>
          <a:lstStyle>
            <a:lvl1pPr>
              <a:defRPr sz="2400" b="0"/>
            </a:lvl1pPr>
          </a:lstStyle>
          <a:p>
            <a:r>
              <a:rPr lang="en-US" smtClean="0"/>
              <a:t>Click to edit Master title style</a:t>
            </a:r>
            <a:endParaRPr lang="en-US"/>
          </a:p>
        </p:txBody>
      </p:sp>
      <p:sp>
        <p:nvSpPr>
          <p:cNvPr id="6560777" name="Rectangle 9"/>
          <p:cNvSpPr>
            <a:spLocks noGrp="1" noChangeArrowheads="1"/>
          </p:cNvSpPr>
          <p:nvPr>
            <p:ph type="subTitle" idx="1"/>
          </p:nvPr>
        </p:nvSpPr>
        <p:spPr>
          <a:xfrm>
            <a:off x="2693988" y="3962401"/>
            <a:ext cx="5129212" cy="214802"/>
          </a:xfrm>
        </p:spPr>
        <p:txBody>
          <a:bodyPr/>
          <a:lstStyle>
            <a:lvl1pPr>
              <a:defRPr sz="1400"/>
            </a:lvl1pPr>
          </a:lstStyle>
          <a:p>
            <a:r>
              <a:rPr lang="en-US" smtClean="0"/>
              <a:t>Click to edit Master subtitle style</a:t>
            </a:r>
            <a:endParaRPr lang="en-US"/>
          </a:p>
        </p:txBody>
      </p:sp>
      <p:sp>
        <p:nvSpPr>
          <p:cNvPr id="9" name="doc id"/>
          <p:cNvSpPr>
            <a:spLocks noGrp="1" noChangeArrowheads="1"/>
          </p:cNvSpPr>
          <p:nvPr>
            <p:ph type="ftr" sz="quarter" idx="10"/>
            <p:custDataLst>
              <p:tags r:id="rId2"/>
            </p:custDataLst>
          </p:nvPr>
        </p:nvSpPr>
        <p:spPr/>
        <p:txBody>
          <a:bodyPr/>
          <a:lstStyle>
            <a:lvl1pPr>
              <a:defRPr/>
            </a:lvl1pPr>
          </a:lstStyle>
          <a:p>
            <a:pPr>
              <a:defRPr/>
            </a:pPr>
            <a:endParaRPr lang="de-DE"/>
          </a:p>
        </p:txBody>
      </p:sp>
    </p:spTree>
    <p:extLst>
      <p:ext uri="{BB962C8B-B14F-4D97-AF65-F5344CB8AC3E}">
        <p14:creationId xmlns:p14="http://schemas.microsoft.com/office/powerpoint/2010/main" val="2356595232"/>
      </p:ext>
    </p:extLst>
  </p:cSld>
  <p:clrMapOvr>
    <a:masterClrMapping/>
  </p:clrMapOvr>
</p:sldLayout>
</file>

<file path=ppt/slideLayouts/slideLayout29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22914" name="Rectangle 2"/>
          <p:cNvSpPr>
            <a:spLocks noGrp="1" noChangeArrowheads="1"/>
          </p:cNvSpPr>
          <p:nvPr>
            <p:ph type="ctrTitle" sz="quarter"/>
          </p:nvPr>
        </p:nvSpPr>
        <p:spPr>
          <a:xfrm>
            <a:off x="685800" y="1676400"/>
            <a:ext cx="7772400" cy="1828800"/>
          </a:xfrm>
        </p:spPr>
        <p:txBody>
          <a:bodyPr/>
          <a:lstStyle>
            <a:lvl1pPr>
              <a:defRPr/>
            </a:lvl1pPr>
          </a:lstStyle>
          <a:p>
            <a:r>
              <a:rPr lang="en-US" smtClean="0"/>
              <a:t>Click to edit Master title style</a:t>
            </a:r>
            <a:endParaRPr lang="en-US"/>
          </a:p>
        </p:txBody>
      </p:sp>
      <p:sp>
        <p:nvSpPr>
          <p:cNvPr id="422915" name="Rectangle 3"/>
          <p:cNvSpPr>
            <a:spLocks noGrp="1" noChangeArrowheads="1"/>
          </p:cNvSpPr>
          <p:nvPr>
            <p:ph type="subTitle" sz="quarter" idx="1"/>
          </p:nvPr>
        </p:nvSpPr>
        <p:spPr>
          <a:xfrm>
            <a:off x="1371600" y="3886200"/>
            <a:ext cx="6400800" cy="1752600"/>
          </a:xfrm>
        </p:spPr>
        <p:txBody>
          <a:bodyPr/>
          <a:lstStyle>
            <a:lvl1pPr marL="0" indent="0" algn="ctr">
              <a:buFont typeface="Wingdings" pitchFamily="-65" charset="2"/>
              <a:buNone/>
              <a:defRPr/>
            </a:lvl1pPr>
          </a:lstStyle>
          <a:p>
            <a:r>
              <a:rPr lang="en-US" smtClean="0"/>
              <a:t>Click to edit Master subtitle style</a:t>
            </a:r>
            <a:endParaRPr lang="en-US"/>
          </a:p>
        </p:txBody>
      </p:sp>
      <p:sp>
        <p:nvSpPr>
          <p:cNvPr id="4" name="Rectangle 4"/>
          <p:cNvSpPr>
            <a:spLocks noGrp="1" noChangeArrowheads="1"/>
          </p:cNvSpPr>
          <p:nvPr>
            <p:ph type="dt" sz="quarter" idx="10"/>
            <p:custDataLst>
              <p:tags r:id="rId1"/>
            </p:custDataLst>
          </p:nvPr>
        </p:nvSpPr>
        <p:spPr>
          <a:ln/>
        </p:spPr>
        <p:txBody>
          <a:bodyPr/>
          <a:lstStyle>
            <a:lvl1pPr>
              <a:defRPr/>
            </a:lvl1pPr>
          </a:lstStyle>
          <a:p>
            <a:pPr>
              <a:defRPr/>
            </a:pPr>
            <a:fld id="{38E3C088-5109-1A46-94CB-CAF96A4F9459}" type="datetime1">
              <a:rPr lang="en-US"/>
              <a:pPr>
                <a:defRPr/>
              </a:pPr>
              <a:t>6/21/15</a:t>
            </a:fld>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645D49A9-A04E-794E-8706-A4A8F9189B2B}" type="slidenum">
              <a:rPr lang="en-US"/>
              <a:pPr>
                <a:defRPr/>
              </a:pPr>
              <a:t>‹#›</a:t>
            </a:fld>
            <a:endParaRPr lang="en-US"/>
          </a:p>
        </p:txBody>
      </p:sp>
    </p:spTree>
    <p:extLst>
      <p:ext uri="{BB962C8B-B14F-4D97-AF65-F5344CB8AC3E}">
        <p14:creationId xmlns:p14="http://schemas.microsoft.com/office/powerpoint/2010/main" val="2671736531"/>
      </p:ext>
    </p:extLst>
  </p:cSld>
  <p:clrMapOvr>
    <a:masterClrMapping/>
  </p:clrMapOvr>
</p:sldLayout>
</file>

<file path=ppt/slideLayouts/slideLayout29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9CB283FA-E227-B542-BBD3-0A1ABBEA9E5F}"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821713553"/>
      </p:ext>
    </p:extLst>
  </p:cSld>
  <p:clrMapOvr>
    <a:masterClrMapping/>
  </p:clrMapOvr>
  <p:transition xmlns:p14="http://schemas.microsoft.com/office/powerpoint/2010/main"/>
</p:sldLayout>
</file>

<file path=ppt/slideLayouts/slideLayout29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CDC3FBD-77AB-2349-95DD-844B29235AC0}"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9406550"/>
      </p:ext>
    </p:extLst>
  </p:cSld>
  <p:clrMapOvr>
    <a:masterClrMapping/>
  </p:clrMapOvr>
  <p:transition xmlns:p14="http://schemas.microsoft.com/office/powerpoint/2010/main"/>
</p:sldLayout>
</file>

<file path=ppt/slideLayouts/slideLayout29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BBF793F-3D59-C946-923B-C668F9B10F87}"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18938737"/>
      </p:ext>
    </p:extLst>
  </p:cSld>
  <p:clrMapOvr>
    <a:masterClrMapping/>
  </p:clrMapOvr>
  <p:transition xmlns:p14="http://schemas.microsoft.com/office/powerpoint/2010/main"/>
</p:sldLayout>
</file>

<file path=ppt/slideLayouts/slideLayout29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33DDD584-33EE-0143-801A-7D753CF8414B}"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20858962"/>
      </p:ext>
    </p:extLst>
  </p:cSld>
  <p:clrMapOvr>
    <a:masterClrMapping/>
  </p:clrMapOvr>
  <p:transition xmlns:p14="http://schemas.microsoft.com/office/powerpoint/2010/main"/>
</p:sldLayout>
</file>

<file path=ppt/slideLayouts/slideLayout29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8" name="Rectangle 7"/>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ACA2DBCE-9431-4440-84E6-18974383E857}"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69857693"/>
      </p:ext>
    </p:extLst>
  </p:cSld>
  <p:clrMapOvr>
    <a:masterClrMapping/>
  </p:clrMapOvr>
  <p:transition xmlns:p14="http://schemas.microsoft.com/office/powerpoint/2010/main"/>
</p:sldLayout>
</file>

<file path=ppt/slideLayouts/slideLayout29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4" name="Rectangle 3"/>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9B75A3E3-8F15-AE4B-89EE-228A89967302}"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26092227"/>
      </p:ext>
    </p:extLst>
  </p:cSld>
  <p:clrMapOvr>
    <a:masterClrMapping/>
  </p:clrMapOvr>
  <p:transition xmlns:p14="http://schemas.microsoft.com/office/powerpoint/2010/main"/>
</p:sldLayout>
</file>

<file path=ppt/slideLayouts/slideLayout2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F3CBFEFE-329B-A441-998E-4188C63DD6A5}"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841054492"/>
      </p:ext>
    </p:extLst>
  </p:cSld>
  <p:clrMapOvr>
    <a:masterClrMapping/>
  </p:clrMapOvr>
  <p:transition xmlns:p14="http://schemas.microsoft.com/office/powerpoint/2010/main"/>
</p:sldLayout>
</file>

<file path=ppt/slideLayouts/slideLayout2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022EAD3-3E1A-B749-A555-81E49ABABDF3}"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963612593"/>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29280079"/>
      </p:ext>
    </p:extLst>
  </p:cSld>
  <p:clrMapOvr>
    <a:masterClrMapping/>
  </p:clrMapOvr>
  <p:transition xmlns:p14="http://schemas.microsoft.com/office/powerpoint/2010/main"/>
</p:sldLayout>
</file>

<file path=ppt/slideLayouts/slideLayout29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20495642"/>
      </p:ext>
    </p:extLst>
  </p:cSld>
  <p:clrMapOvr>
    <a:masterClrMapping/>
  </p:clrMapOvr>
  <p:transition xmlns:p14="http://schemas.microsoft.com/office/powerpoint/2010/main"/>
</p:sldLayout>
</file>

<file path=ppt/slideLayouts/slideLayout29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5164562"/>
      </p:ext>
    </p:extLst>
  </p:cSld>
  <p:clrMapOvr>
    <a:masterClrMapping/>
  </p:clrMapOvr>
  <p:transition xmlns:p14="http://schemas.microsoft.com/office/powerpoint/2010/main"/>
</p:sldLayout>
</file>

<file path=ppt/slideLayouts/slideLayout29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4260576115"/>
      </p:ext>
    </p:extLst>
  </p:cSld>
  <p:clrMapOvr>
    <a:masterClrMapping/>
  </p:clrMapOvr>
  <p:transition xmlns:p14="http://schemas.microsoft.com/office/powerpoint/2010/main"/>
</p:sldLayout>
</file>

<file path=ppt/slideLayouts/slideLayout29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47133522"/>
      </p:ext>
    </p:extLst>
  </p:cSld>
  <p:clrMapOvr>
    <a:masterClrMapping/>
  </p:clrMapOvr>
  <p:transition xmlns:p14="http://schemas.microsoft.com/office/powerpoint/2010/main"/>
</p:sldLayout>
</file>

<file path=ppt/slideLayouts/slideLayout29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14545313"/>
      </p:ext>
    </p:extLst>
  </p:cSld>
  <p:clrMapOvr>
    <a:masterClrMapping/>
  </p:clrMapOvr>
  <p:transition xmlns:p14="http://schemas.microsoft.com/office/powerpoint/2010/main"/>
</p:sldLayout>
</file>

<file path=ppt/slideLayouts/slideLayout29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07168294"/>
      </p:ext>
    </p:extLst>
  </p:cSld>
  <p:clrMapOvr>
    <a:masterClrMapping/>
  </p:clrMapOvr>
  <p:transition xmlns:p14="http://schemas.microsoft.com/office/powerpoint/2010/main"/>
</p:sldLayout>
</file>

<file path=ppt/slideLayouts/slideLayout29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2099856"/>
      </p:ext>
    </p:extLst>
  </p:cSld>
  <p:clrMapOvr>
    <a:masterClrMapping/>
  </p:clrMapOvr>
  <p:transition xmlns:p14="http://schemas.microsoft.com/office/powerpoint/2010/main"/>
</p:sldLayout>
</file>

<file path=ppt/slideLayouts/slideLayout29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88003685"/>
      </p:ext>
    </p:extLst>
  </p:cSld>
  <p:clrMapOvr>
    <a:masterClrMapping/>
  </p:clrMapOvr>
  <p:transition xmlns:p14="http://schemas.microsoft.com/office/powerpoint/2010/main"/>
</p:sldLayout>
</file>

<file path=ppt/slideLayouts/slideLayout29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33183082"/>
      </p:ext>
    </p:extLst>
  </p:cSld>
  <p:clrMapOvr>
    <a:masterClrMapping/>
  </p:clrMapOvr>
  <p:transition xmlns:p14="http://schemas.microsoft.com/office/powerpoint/2010/main"/>
</p:sldLayout>
</file>

<file path=ppt/slideLayouts/slideLayout29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01E9795D-700A-BF45-A077-9332BFA5DE22}" type="slidenum">
              <a:rPr lang="en-US"/>
              <a:pPr>
                <a:defRPr/>
              </a:pPr>
              <a:t>‹#›</a:t>
            </a:fld>
            <a:r>
              <a:rPr lang="en-US"/>
              <a:t>   (c) Mark Gerstein, 2002, Yale, bioinfo.mbb.yale.edu</a:t>
            </a:r>
          </a:p>
        </p:txBody>
      </p:sp>
    </p:spTree>
    <p:extLst>
      <p:ext uri="{BB962C8B-B14F-4D97-AF65-F5344CB8AC3E}">
        <p14:creationId xmlns:p14="http://schemas.microsoft.com/office/powerpoint/2010/main" val="138699329"/>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1031505222"/>
      </p:ext>
    </p:extLst>
  </p:cSld>
  <p:clrMapOvr>
    <a:masterClrMapping/>
  </p:clrMapOvr>
</p:sldLayout>
</file>

<file path=ppt/slideLayouts/slideLayout29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2EF3849F-EA71-D042-AE0E-D4C2FF68653C}" type="slidenum">
              <a:rPr lang="en-US"/>
              <a:pPr>
                <a:defRPr/>
              </a:pPr>
              <a:t>‹#›</a:t>
            </a:fld>
            <a:r>
              <a:rPr lang="en-US"/>
              <a:t>   (c) Mark Gerstein, 2002, Yale, bioinfo.mbb.yale.edu</a:t>
            </a:r>
          </a:p>
        </p:txBody>
      </p:sp>
    </p:spTree>
    <p:extLst>
      <p:ext uri="{BB962C8B-B14F-4D97-AF65-F5344CB8AC3E}">
        <p14:creationId xmlns:p14="http://schemas.microsoft.com/office/powerpoint/2010/main" val="2704533184"/>
      </p:ext>
    </p:extLst>
  </p:cSld>
  <p:clrMapOvr>
    <a:masterClrMapping/>
  </p:clrMapOvr>
  <p:transition xmlns:p14="http://schemas.microsoft.com/office/powerpoint/2010/main"/>
</p:sldLayout>
</file>

<file path=ppt/slideLayouts/slideLayout29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B492553F-E77C-564E-937A-EAB7779529DD}" type="slidenum">
              <a:rPr lang="en-US"/>
              <a:pPr>
                <a:defRPr/>
              </a:pPr>
              <a:t>‹#›</a:t>
            </a:fld>
            <a:r>
              <a:rPr lang="en-US"/>
              <a:t>   (c) Mark Gerstein, 2002, Yale, bioinfo.mbb.yale.edu</a:t>
            </a:r>
          </a:p>
        </p:txBody>
      </p:sp>
    </p:spTree>
    <p:extLst>
      <p:ext uri="{BB962C8B-B14F-4D97-AF65-F5344CB8AC3E}">
        <p14:creationId xmlns:p14="http://schemas.microsoft.com/office/powerpoint/2010/main" val="1453888756"/>
      </p:ext>
    </p:extLst>
  </p:cSld>
  <p:clrMapOvr>
    <a:masterClrMapping/>
  </p:clrMapOvr>
  <p:transition xmlns:p14="http://schemas.microsoft.com/office/powerpoint/2010/main"/>
</p:sldLayout>
</file>

<file path=ppt/slideLayouts/slideLayout29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15177C37-8760-804A-AC34-AF250ABEE38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420012383"/>
      </p:ext>
    </p:extLst>
  </p:cSld>
  <p:clrMapOvr>
    <a:masterClrMapping/>
  </p:clrMapOvr>
  <p:transition xmlns:p14="http://schemas.microsoft.com/office/powerpoint/2010/main"/>
</p:sldLayout>
</file>

<file path=ppt/slideLayouts/slideLayout29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98C0754-658E-894B-B54C-81F98768E24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855814729"/>
      </p:ext>
    </p:extLst>
  </p:cSld>
  <p:clrMapOvr>
    <a:masterClrMapping/>
  </p:clrMapOvr>
  <p:transition xmlns:p14="http://schemas.microsoft.com/office/powerpoint/2010/main"/>
</p:sldLayout>
</file>

<file path=ppt/slideLayouts/slideLayout29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001B6DA-D105-DD47-BAAD-81A8FAB912FC}"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264875522"/>
      </p:ext>
    </p:extLst>
  </p:cSld>
  <p:clrMapOvr>
    <a:masterClrMapping/>
  </p:clrMapOvr>
  <p:transition xmlns:p14="http://schemas.microsoft.com/office/powerpoint/2010/main"/>
</p:sldLayout>
</file>

<file path=ppt/slideLayouts/slideLayout29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4F85FB31-53DE-EE4C-8496-BD0B75508F88}"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981757953"/>
      </p:ext>
    </p:extLst>
  </p:cSld>
  <p:clrMapOvr>
    <a:masterClrMapping/>
  </p:clrMapOvr>
  <p:transition xmlns:p14="http://schemas.microsoft.com/office/powerpoint/2010/main"/>
</p:sldLayout>
</file>

<file path=ppt/slideLayouts/slideLayout29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CF440896-6B6B-E546-BAB2-4B2AD4EFEA5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741367111"/>
      </p:ext>
    </p:extLst>
  </p:cSld>
  <p:clrMapOvr>
    <a:masterClrMapping/>
  </p:clrMapOvr>
  <p:transition xmlns:p14="http://schemas.microsoft.com/office/powerpoint/2010/main"/>
</p:sldLayout>
</file>

<file path=ppt/slideLayouts/slideLayout29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custDataLst>
              <p:tags r:id="rId1"/>
            </p:custDataLst>
          </p:nvPr>
        </p:nvSpPr>
        <p:spPr>
          <a:ln/>
        </p:spPr>
        <p:txBody>
          <a:bodyPr/>
          <a:lstStyle>
            <a:lvl1pPr>
              <a:defRPr/>
            </a:lvl1pPr>
          </a:lstStyle>
          <a:p>
            <a:pPr>
              <a:defRPr/>
            </a:pPr>
            <a:fld id="{5F8B6326-5C32-1C47-BFD7-7D71457837F8}"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094575205"/>
      </p:ext>
    </p:extLst>
  </p:cSld>
  <p:clrMapOvr>
    <a:masterClrMapping/>
  </p:clrMapOvr>
  <p:transition xmlns:p14="http://schemas.microsoft.com/office/powerpoint/2010/main"/>
</p:sldLayout>
</file>

<file path=ppt/slideLayouts/slideLayout29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custDataLst>
              <p:tags r:id="rId1"/>
            </p:custDataLst>
          </p:nvPr>
        </p:nvSpPr>
        <p:spPr>
          <a:ln/>
        </p:spPr>
        <p:txBody>
          <a:bodyPr/>
          <a:lstStyle>
            <a:lvl1pPr>
              <a:defRPr/>
            </a:lvl1pPr>
          </a:lstStyle>
          <a:p>
            <a:pPr>
              <a:defRPr/>
            </a:pPr>
            <a:fld id="{5A2A80B4-472F-6348-B4B0-9E7976605F7E}"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916837935"/>
      </p:ext>
    </p:extLst>
  </p:cSld>
  <p:clrMapOvr>
    <a:masterClrMapping/>
  </p:clrMapOvr>
  <p:transition xmlns:p14="http://schemas.microsoft.com/office/powerpoint/2010/main"/>
</p:sldLayout>
</file>

<file path=ppt/slideLayouts/slideLayout29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A9D59F24-3F63-2B4C-B8D1-1DE79C891CFB}"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140280854"/>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2"/>
            <a:ext cx="6400800" cy="1752600"/>
          </a:xfrm>
        </p:spPr>
        <p:txBody>
          <a:bodyPr/>
          <a:lstStyle>
            <a:lvl1pPr marL="0" indent="0" algn="ctr">
              <a:buNone/>
              <a:defRPr>
                <a:solidFill>
                  <a:schemeClr val="tx1">
                    <a:tint val="75000"/>
                  </a:schemeClr>
                </a:solidFill>
              </a:defRPr>
            </a:lvl1pPr>
            <a:lvl2pPr marL="456963" indent="0" algn="ctr">
              <a:buNone/>
              <a:defRPr>
                <a:solidFill>
                  <a:schemeClr val="tx1">
                    <a:tint val="75000"/>
                  </a:schemeClr>
                </a:solidFill>
              </a:defRPr>
            </a:lvl2pPr>
            <a:lvl3pPr marL="913926" indent="0" algn="ctr">
              <a:buNone/>
              <a:defRPr>
                <a:solidFill>
                  <a:schemeClr val="tx1">
                    <a:tint val="75000"/>
                  </a:schemeClr>
                </a:solidFill>
              </a:defRPr>
            </a:lvl3pPr>
            <a:lvl4pPr marL="1370890" indent="0" algn="ctr">
              <a:buNone/>
              <a:defRPr>
                <a:solidFill>
                  <a:schemeClr val="tx1">
                    <a:tint val="75000"/>
                  </a:schemeClr>
                </a:solidFill>
              </a:defRPr>
            </a:lvl4pPr>
            <a:lvl5pPr marL="1827852" indent="0" algn="ctr">
              <a:buNone/>
              <a:defRPr>
                <a:solidFill>
                  <a:schemeClr val="tx1">
                    <a:tint val="75000"/>
                  </a:schemeClr>
                </a:solidFill>
              </a:defRPr>
            </a:lvl5pPr>
            <a:lvl6pPr marL="2284815" indent="0" algn="ctr">
              <a:buNone/>
              <a:defRPr>
                <a:solidFill>
                  <a:schemeClr val="tx1">
                    <a:tint val="75000"/>
                  </a:schemeClr>
                </a:solidFill>
              </a:defRPr>
            </a:lvl6pPr>
            <a:lvl7pPr marL="2741778" indent="0" algn="ctr">
              <a:buNone/>
              <a:defRPr>
                <a:solidFill>
                  <a:schemeClr val="tx1">
                    <a:tint val="75000"/>
                  </a:schemeClr>
                </a:solidFill>
              </a:defRPr>
            </a:lvl7pPr>
            <a:lvl8pPr marL="3198740" indent="0" algn="ctr">
              <a:buNone/>
              <a:defRPr>
                <a:solidFill>
                  <a:schemeClr val="tx1">
                    <a:tint val="75000"/>
                  </a:schemeClr>
                </a:solidFill>
              </a:defRPr>
            </a:lvl8pPr>
            <a:lvl9pPr marL="36557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02798E9-C4E4-2047-BACF-535BC5782AF4}"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EA665E85-5208-DD49-8200-0A1E07A96BAC}" type="slidenum">
              <a:rPr lang="en-US"/>
              <a:pPr>
                <a:defRPr/>
              </a:pPr>
              <a:t>‹#›</a:t>
            </a:fld>
            <a:endParaRPr lang="en-US"/>
          </a:p>
        </p:txBody>
      </p:sp>
    </p:spTree>
    <p:extLst>
      <p:ext uri="{BB962C8B-B14F-4D97-AF65-F5344CB8AC3E}">
        <p14:creationId xmlns:p14="http://schemas.microsoft.com/office/powerpoint/2010/main" val="700999899"/>
      </p:ext>
    </p:extLst>
  </p:cSld>
  <p:clrMapOvr>
    <a:masterClrMapping/>
  </p:clrMapOvr>
</p:sldLayout>
</file>

<file path=ppt/slideLayouts/slideLayout29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623F46A6-67D2-7E49-833D-7BB06711D079}"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4153438002"/>
      </p:ext>
    </p:extLst>
  </p:cSld>
  <p:clrMapOvr>
    <a:masterClrMapping/>
  </p:clrMapOvr>
  <p:transition xmlns:p14="http://schemas.microsoft.com/office/powerpoint/2010/main"/>
</p:sldLayout>
</file>

<file path=ppt/slideLayouts/slideLayout29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E2C1B65A-647C-A649-9B1A-AD82CF5EC001}"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811649745"/>
      </p:ext>
    </p:extLst>
  </p:cSld>
  <p:clrMapOvr>
    <a:masterClrMapping/>
  </p:clrMapOvr>
  <p:transition xmlns:p14="http://schemas.microsoft.com/office/powerpoint/2010/main"/>
</p:sldLayout>
</file>

<file path=ppt/slideLayouts/slideLayout29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361027DB-A952-C247-ABC3-991633B9430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580248201"/>
      </p:ext>
    </p:extLst>
  </p:cSld>
  <p:clrMapOvr>
    <a:masterClrMapping/>
  </p:clrMapOvr>
  <p:transition xmlns:p14="http://schemas.microsoft.com/office/powerpoint/2010/main"/>
</p:sldLayout>
</file>

<file path=ppt/slideLayouts/slideLayout29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612238802"/>
      </p:ext>
    </p:extLst>
  </p:cSld>
  <p:clrMapOvr>
    <a:masterClrMapping/>
  </p:clrMapOvr>
  <p:transition xmlns:p14="http://schemas.microsoft.com/office/powerpoint/2010/main"/>
</p:sldLayout>
</file>

<file path=ppt/slideLayouts/slideLayout29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2376096341"/>
      </p:ext>
    </p:extLst>
  </p:cSld>
  <p:clrMapOvr>
    <a:masterClrMapping/>
  </p:clrMapOvr>
  <p:transition xmlns:p14="http://schemas.microsoft.com/office/powerpoint/2010/main"/>
</p:sldLayout>
</file>

<file path=ppt/slideLayouts/slideLayout29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17644198"/>
      </p:ext>
    </p:extLst>
  </p:cSld>
  <p:clrMapOvr>
    <a:masterClrMapping/>
  </p:clrMapOvr>
  <p:transition xmlns:p14="http://schemas.microsoft.com/office/powerpoint/2010/main"/>
</p:sldLayout>
</file>

<file path=ppt/slideLayouts/slideLayout29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6395103"/>
      </p:ext>
    </p:extLst>
  </p:cSld>
  <p:clrMapOvr>
    <a:masterClrMapping/>
  </p:clrMapOvr>
  <p:transition xmlns:p14="http://schemas.microsoft.com/office/powerpoint/2010/main"/>
</p:sldLayout>
</file>

<file path=ppt/slideLayouts/slideLayout29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419929988"/>
      </p:ext>
    </p:extLst>
  </p:cSld>
  <p:clrMapOvr>
    <a:masterClrMapping/>
  </p:clrMapOvr>
  <p:transition xmlns:p14="http://schemas.microsoft.com/office/powerpoint/2010/main"/>
</p:sldLayout>
</file>

<file path=ppt/slideLayouts/slideLayout29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3146501"/>
      </p:ext>
    </p:extLst>
  </p:cSld>
  <p:clrMapOvr>
    <a:masterClrMapping/>
  </p:clrMapOvr>
  <p:transition xmlns:p14="http://schemas.microsoft.com/office/powerpoint/2010/main"/>
</p:sldLayout>
</file>

<file path=ppt/slideLayouts/slideLayout29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75622027"/>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980C5BC-F0A1-4C48-80BE-B29F550E2047}"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DA37466-8BB8-8C4D-A3F1-7668ABC3EF2D}" type="slidenum">
              <a:rPr lang="en-US"/>
              <a:pPr>
                <a:defRPr/>
              </a:pPr>
              <a:t>‹#›</a:t>
            </a:fld>
            <a:endParaRPr lang="en-US"/>
          </a:p>
        </p:txBody>
      </p:sp>
    </p:spTree>
    <p:extLst>
      <p:ext uri="{BB962C8B-B14F-4D97-AF65-F5344CB8AC3E}">
        <p14:creationId xmlns:p14="http://schemas.microsoft.com/office/powerpoint/2010/main" val="3387178640"/>
      </p:ext>
    </p:extLst>
  </p:cSld>
  <p:clrMapOvr>
    <a:masterClrMapping/>
  </p:clrMapOvr>
</p:sldLayout>
</file>

<file path=ppt/slideLayouts/slideLayout29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005839997"/>
      </p:ext>
    </p:extLst>
  </p:cSld>
  <p:clrMapOvr>
    <a:masterClrMapping/>
  </p:clrMapOvr>
  <p:transition xmlns:p14="http://schemas.microsoft.com/office/powerpoint/2010/main"/>
</p:sldLayout>
</file>

<file path=ppt/slideLayouts/slideLayout29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DD9661F0-99D0-344C-BAA5-A03336B83E19}" type="slidenum">
              <a:rPr lang="en-US"/>
              <a:pPr>
                <a:defRPr/>
              </a:pPr>
              <a:t>‹#›</a:t>
            </a:fld>
            <a:r>
              <a:rPr lang="en-US"/>
              <a:t>   (c) Mark Gerstein, 2002, Yale, bioinfo.mbb.yale.edu</a:t>
            </a:r>
          </a:p>
        </p:txBody>
      </p:sp>
    </p:spTree>
    <p:extLst>
      <p:ext uri="{BB962C8B-B14F-4D97-AF65-F5344CB8AC3E}">
        <p14:creationId xmlns:p14="http://schemas.microsoft.com/office/powerpoint/2010/main" val="1678675479"/>
      </p:ext>
    </p:extLst>
  </p:cSld>
  <p:clrMapOvr>
    <a:masterClrMapping/>
  </p:clrMapOvr>
  <p:transition xmlns:p14="http://schemas.microsoft.com/office/powerpoint/2010/main"/>
</p:sldLayout>
</file>

<file path=ppt/slideLayouts/slideLayout29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458F4FF8-070F-494A-8BE7-DA065E43BE3F}" type="slidenum">
              <a:rPr lang="en-US"/>
              <a:pPr>
                <a:defRPr/>
              </a:pPr>
              <a:t>‹#›</a:t>
            </a:fld>
            <a:r>
              <a:rPr lang="en-US"/>
              <a:t>   (c) Mark Gerstein, 2002, Yale, bioinfo.mbb.yale.edu</a:t>
            </a:r>
          </a:p>
        </p:txBody>
      </p:sp>
    </p:spTree>
    <p:extLst>
      <p:ext uri="{BB962C8B-B14F-4D97-AF65-F5344CB8AC3E}">
        <p14:creationId xmlns:p14="http://schemas.microsoft.com/office/powerpoint/2010/main" val="1999602795"/>
      </p:ext>
    </p:extLst>
  </p:cSld>
  <p:clrMapOvr>
    <a:masterClrMapping/>
  </p:clrMapOvr>
  <p:transition xmlns:p14="http://schemas.microsoft.com/office/powerpoint/2010/main"/>
</p:sldLayout>
</file>

<file path=ppt/slideLayouts/slideLayout29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9229185D-4246-FD41-B2CC-920BE9867845}" type="slidenum">
              <a:rPr lang="en-US"/>
              <a:pPr>
                <a:defRPr/>
              </a:pPr>
              <a:t>‹#›</a:t>
            </a:fld>
            <a:r>
              <a:rPr lang="en-US"/>
              <a:t>   (c) Mark Gerstein, 2002, Yale, bioinfo.mbb.yale.edu</a:t>
            </a:r>
          </a:p>
        </p:txBody>
      </p:sp>
    </p:spTree>
    <p:extLst>
      <p:ext uri="{BB962C8B-B14F-4D97-AF65-F5344CB8AC3E}">
        <p14:creationId xmlns:p14="http://schemas.microsoft.com/office/powerpoint/2010/main" val="3092592141"/>
      </p:ext>
    </p:extLst>
  </p:cSld>
  <p:clrMapOvr>
    <a:masterClrMapping/>
  </p:clrMapOvr>
  <p:transition xmlns:p14="http://schemas.microsoft.com/office/powerpoint/2010/main"/>
</p:sldLayout>
</file>

<file path=ppt/slideLayouts/slideLayout29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734720274"/>
      </p:ext>
    </p:extLst>
  </p:cSld>
  <p:clrMapOvr>
    <a:masterClrMapping/>
  </p:clrMapOvr>
  <p:transition xmlns:p14="http://schemas.microsoft.com/office/powerpoint/2010/main"/>
</p:sldLayout>
</file>

<file path=ppt/slideLayouts/slideLayout29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44762614"/>
      </p:ext>
    </p:extLst>
  </p:cSld>
  <p:clrMapOvr>
    <a:masterClrMapping/>
  </p:clrMapOvr>
  <p:transition xmlns:p14="http://schemas.microsoft.com/office/powerpoint/2010/main"/>
</p:sldLayout>
</file>

<file path=ppt/slideLayouts/slideLayout29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3562728723"/>
      </p:ext>
    </p:extLst>
  </p:cSld>
  <p:clrMapOvr>
    <a:masterClrMapping/>
  </p:clrMapOvr>
  <p:transition xmlns:p14="http://schemas.microsoft.com/office/powerpoint/2010/main"/>
</p:sldLayout>
</file>

<file path=ppt/slideLayouts/slideLayout29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7101840"/>
      </p:ext>
    </p:extLst>
  </p:cSld>
  <p:clrMapOvr>
    <a:masterClrMapping/>
  </p:clrMapOvr>
  <p:transition xmlns:p14="http://schemas.microsoft.com/office/powerpoint/2010/main"/>
</p:sldLayout>
</file>

<file path=ppt/slideLayouts/slideLayout29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10445851"/>
      </p:ext>
    </p:extLst>
  </p:cSld>
  <p:clrMapOvr>
    <a:masterClrMapping/>
  </p:clrMapOvr>
  <p:transition xmlns:p14="http://schemas.microsoft.com/office/powerpoint/2010/main"/>
</p:sldLayout>
</file>

<file path=ppt/slideLayouts/slideLayout29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98882081"/>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solidFill>
                  <a:schemeClr val="tx1">
                    <a:tint val="75000"/>
                  </a:schemeClr>
                </a:solidFill>
              </a:defRPr>
            </a:lvl1pPr>
            <a:lvl2pPr marL="456846" indent="0">
              <a:buNone/>
              <a:defRPr sz="1800">
                <a:solidFill>
                  <a:schemeClr val="tx1">
                    <a:tint val="75000"/>
                  </a:schemeClr>
                </a:solidFill>
              </a:defRPr>
            </a:lvl2pPr>
            <a:lvl3pPr marL="913696" indent="0">
              <a:buNone/>
              <a:defRPr sz="1600">
                <a:solidFill>
                  <a:schemeClr val="tx1">
                    <a:tint val="75000"/>
                  </a:schemeClr>
                </a:solidFill>
              </a:defRPr>
            </a:lvl3pPr>
            <a:lvl4pPr marL="1370550" indent="0">
              <a:buNone/>
              <a:defRPr sz="1400">
                <a:solidFill>
                  <a:schemeClr val="tx1">
                    <a:tint val="75000"/>
                  </a:schemeClr>
                </a:solidFill>
              </a:defRPr>
            </a:lvl4pPr>
            <a:lvl5pPr marL="1827398" indent="0">
              <a:buNone/>
              <a:defRPr sz="1400">
                <a:solidFill>
                  <a:schemeClr val="tx1">
                    <a:tint val="75000"/>
                  </a:schemeClr>
                </a:solidFill>
              </a:defRPr>
            </a:lvl5pPr>
            <a:lvl6pPr marL="2284245" indent="0">
              <a:buNone/>
              <a:defRPr sz="1400">
                <a:solidFill>
                  <a:schemeClr val="tx1">
                    <a:tint val="75000"/>
                  </a:schemeClr>
                </a:solidFill>
              </a:defRPr>
            </a:lvl6pPr>
            <a:lvl7pPr marL="2741098" indent="0">
              <a:buNone/>
              <a:defRPr sz="1400">
                <a:solidFill>
                  <a:schemeClr val="tx1">
                    <a:tint val="75000"/>
                  </a:schemeClr>
                </a:solidFill>
              </a:defRPr>
            </a:lvl7pPr>
            <a:lvl8pPr marL="3197941" indent="0">
              <a:buNone/>
              <a:defRPr sz="1400">
                <a:solidFill>
                  <a:schemeClr val="tx1">
                    <a:tint val="75000"/>
                  </a:schemeClr>
                </a:solidFill>
              </a:defRPr>
            </a:lvl8pPr>
            <a:lvl9pPr marL="365479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AC388FBC-23FB-9341-8661-E35D5CD6CC7B}" type="slidenum">
              <a:rPr lang="en-US"/>
              <a:pPr>
                <a:defRPr/>
              </a:pPr>
              <a:t>‹#›</a:t>
            </a:fld>
            <a:endParaRPr lang="en-US"/>
          </a:p>
        </p:txBody>
      </p:sp>
    </p:spTree>
    <p:extLst>
      <p:ext uri="{BB962C8B-B14F-4D97-AF65-F5344CB8AC3E}">
        <p14:creationId xmlns:p14="http://schemas.microsoft.com/office/powerpoint/2010/main" val="265928423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73746493"/>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solidFill>
                  <a:schemeClr val="tx1">
                    <a:tint val="75000"/>
                  </a:schemeClr>
                </a:solidFill>
              </a:defRPr>
            </a:lvl1pPr>
            <a:lvl2pPr marL="456963" indent="0">
              <a:buNone/>
              <a:defRPr sz="1800">
                <a:solidFill>
                  <a:schemeClr val="tx1">
                    <a:tint val="75000"/>
                  </a:schemeClr>
                </a:solidFill>
              </a:defRPr>
            </a:lvl2pPr>
            <a:lvl3pPr marL="913926" indent="0">
              <a:buNone/>
              <a:defRPr sz="1600">
                <a:solidFill>
                  <a:schemeClr val="tx1">
                    <a:tint val="75000"/>
                  </a:schemeClr>
                </a:solidFill>
              </a:defRPr>
            </a:lvl3pPr>
            <a:lvl4pPr marL="1370890" indent="0">
              <a:buNone/>
              <a:defRPr sz="1400">
                <a:solidFill>
                  <a:schemeClr val="tx1">
                    <a:tint val="75000"/>
                  </a:schemeClr>
                </a:solidFill>
              </a:defRPr>
            </a:lvl4pPr>
            <a:lvl5pPr marL="1827852" indent="0">
              <a:buNone/>
              <a:defRPr sz="1400">
                <a:solidFill>
                  <a:schemeClr val="tx1">
                    <a:tint val="75000"/>
                  </a:schemeClr>
                </a:solidFill>
              </a:defRPr>
            </a:lvl5pPr>
            <a:lvl6pPr marL="2284815" indent="0">
              <a:buNone/>
              <a:defRPr sz="1400">
                <a:solidFill>
                  <a:schemeClr val="tx1">
                    <a:tint val="75000"/>
                  </a:schemeClr>
                </a:solidFill>
              </a:defRPr>
            </a:lvl6pPr>
            <a:lvl7pPr marL="2741778" indent="0">
              <a:buNone/>
              <a:defRPr sz="1400">
                <a:solidFill>
                  <a:schemeClr val="tx1">
                    <a:tint val="75000"/>
                  </a:schemeClr>
                </a:solidFill>
              </a:defRPr>
            </a:lvl7pPr>
            <a:lvl8pPr marL="3198740" indent="0">
              <a:buNone/>
              <a:defRPr sz="1400">
                <a:solidFill>
                  <a:schemeClr val="tx1">
                    <a:tint val="75000"/>
                  </a:schemeClr>
                </a:solidFill>
              </a:defRPr>
            </a:lvl8pPr>
            <a:lvl9pPr marL="36557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FD8A9307-6E90-744F-8D54-0CE6FC9BEFCB}"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128DB19-FF6D-DD40-991D-2754939DB839}" type="slidenum">
              <a:rPr lang="en-US"/>
              <a:pPr>
                <a:defRPr/>
              </a:pPr>
              <a:t>‹#›</a:t>
            </a:fld>
            <a:endParaRPr lang="en-US"/>
          </a:p>
        </p:txBody>
      </p:sp>
    </p:spTree>
    <p:extLst>
      <p:ext uri="{BB962C8B-B14F-4D97-AF65-F5344CB8AC3E}">
        <p14:creationId xmlns:p14="http://schemas.microsoft.com/office/powerpoint/2010/main" val="3819687437"/>
      </p:ext>
    </p:extLst>
  </p:cSld>
  <p:clrMapOvr>
    <a:masterClrMapping/>
  </p:clrMapOvr>
</p:sldLayout>
</file>

<file path=ppt/slideLayouts/slideLayout30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6917113"/>
      </p:ext>
    </p:extLst>
  </p:cSld>
  <p:clrMapOvr>
    <a:masterClrMapping/>
  </p:clrMapOvr>
  <p:transition xmlns:p14="http://schemas.microsoft.com/office/powerpoint/2010/main"/>
</p:sldLayout>
</file>

<file path=ppt/slideLayouts/slideLayout30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489625525"/>
      </p:ext>
    </p:extLst>
  </p:cSld>
  <p:clrMapOvr>
    <a:masterClrMapping/>
  </p:clrMapOvr>
  <p:transition xmlns:p14="http://schemas.microsoft.com/office/powerpoint/2010/main"/>
</p:sldLayout>
</file>

<file path=ppt/slideLayouts/slideLayout30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054252144"/>
      </p:ext>
    </p:extLst>
  </p:cSld>
  <p:clrMapOvr>
    <a:masterClrMapping/>
  </p:clrMapOvr>
  <p:transition xmlns:p14="http://schemas.microsoft.com/office/powerpoint/2010/main"/>
</p:sldLayout>
</file>

<file path=ppt/slideLayouts/slideLayout30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4723953"/>
      </p:ext>
    </p:extLst>
  </p:cSld>
  <p:clrMapOvr>
    <a:masterClrMapping/>
  </p:clrMapOvr>
  <p:transition xmlns:p14="http://schemas.microsoft.com/office/powerpoint/2010/main"/>
</p:sldLayout>
</file>

<file path=ppt/slideLayouts/slideLayout30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5292236"/>
      </p:ext>
    </p:extLst>
  </p:cSld>
  <p:clrMapOvr>
    <a:masterClrMapping/>
  </p:clrMapOvr>
  <p:transition xmlns:p14="http://schemas.microsoft.com/office/powerpoint/2010/main"/>
</p:sldLayout>
</file>

<file path=ppt/slideLayouts/slideLayout300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2942200"/>
      </p:ext>
    </p:extLst>
  </p:cSld>
  <p:clrMapOvr>
    <a:masterClrMapping/>
  </p:clrMapOvr>
  <p:transition xmlns:p14="http://schemas.microsoft.com/office/powerpoint/2010/main"/>
</p:sldLayout>
</file>

<file path=ppt/slideLayouts/slideLayout30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947686055"/>
      </p:ext>
    </p:extLst>
  </p:cSld>
  <p:clrMapOvr>
    <a:masterClrMapping/>
  </p:clrMapOvr>
</p:sldLayout>
</file>

<file path=ppt/slideLayouts/slideLayout30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27" indent="0" algn="ctr">
              <a:buNone/>
              <a:defRPr>
                <a:solidFill>
                  <a:schemeClr val="tx1">
                    <a:tint val="75000"/>
                  </a:schemeClr>
                </a:solidFill>
              </a:defRPr>
            </a:lvl2pPr>
            <a:lvl3pPr marL="914254" indent="0" algn="ctr">
              <a:buNone/>
              <a:defRPr>
                <a:solidFill>
                  <a:schemeClr val="tx1">
                    <a:tint val="75000"/>
                  </a:schemeClr>
                </a:solidFill>
              </a:defRPr>
            </a:lvl3pPr>
            <a:lvl4pPr marL="1371381" indent="0" algn="ctr">
              <a:buNone/>
              <a:defRPr>
                <a:solidFill>
                  <a:schemeClr val="tx1">
                    <a:tint val="75000"/>
                  </a:schemeClr>
                </a:solidFill>
              </a:defRPr>
            </a:lvl4pPr>
            <a:lvl5pPr marL="1828507" indent="0" algn="ctr">
              <a:buNone/>
              <a:defRPr>
                <a:solidFill>
                  <a:schemeClr val="tx1">
                    <a:tint val="75000"/>
                  </a:schemeClr>
                </a:solidFill>
              </a:defRPr>
            </a:lvl5pPr>
            <a:lvl6pPr marL="2285634" indent="0" algn="ctr">
              <a:buNone/>
              <a:defRPr>
                <a:solidFill>
                  <a:schemeClr val="tx1">
                    <a:tint val="75000"/>
                  </a:schemeClr>
                </a:solidFill>
              </a:defRPr>
            </a:lvl6pPr>
            <a:lvl7pPr marL="2742761" indent="0" algn="ctr">
              <a:buNone/>
              <a:defRPr>
                <a:solidFill>
                  <a:schemeClr val="tx1">
                    <a:tint val="75000"/>
                  </a:schemeClr>
                </a:solidFill>
              </a:defRPr>
            </a:lvl7pPr>
            <a:lvl8pPr marL="3199888" indent="0" algn="ctr">
              <a:buNone/>
              <a:defRPr>
                <a:solidFill>
                  <a:schemeClr val="tx1">
                    <a:tint val="75000"/>
                  </a:schemeClr>
                </a:solidFill>
              </a:defRPr>
            </a:lvl8pPr>
            <a:lvl9pPr marL="365701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BDC10D16-CEAC-7141-A3DE-A1F33B95B301}"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428BB2DC-3820-4548-BCB2-A4B05CC532E4}" type="slidenum">
              <a:rPr lang="en-US"/>
              <a:pPr>
                <a:defRPr/>
              </a:pPr>
              <a:t>‹#›</a:t>
            </a:fld>
            <a:endParaRPr lang="en-US"/>
          </a:p>
        </p:txBody>
      </p:sp>
    </p:spTree>
    <p:extLst>
      <p:ext uri="{BB962C8B-B14F-4D97-AF65-F5344CB8AC3E}">
        <p14:creationId xmlns:p14="http://schemas.microsoft.com/office/powerpoint/2010/main" val="40325749"/>
      </p:ext>
    </p:extLst>
  </p:cSld>
  <p:clrMapOvr>
    <a:masterClrMapping/>
  </p:clrMapOvr>
</p:sldLayout>
</file>

<file path=ppt/slideLayouts/slideLayout30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D3D7461A-AEDC-A142-909C-396F6147868C}"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A3E66B42-904B-7B43-A158-20E33F70FE56}" type="slidenum">
              <a:rPr lang="en-US"/>
              <a:pPr>
                <a:defRPr/>
              </a:pPr>
              <a:t>‹#›</a:t>
            </a:fld>
            <a:endParaRPr lang="en-US"/>
          </a:p>
        </p:txBody>
      </p:sp>
    </p:spTree>
    <p:extLst>
      <p:ext uri="{BB962C8B-B14F-4D97-AF65-F5344CB8AC3E}">
        <p14:creationId xmlns:p14="http://schemas.microsoft.com/office/powerpoint/2010/main" val="2518442184"/>
      </p:ext>
    </p:extLst>
  </p:cSld>
  <p:clrMapOvr>
    <a:masterClrMapping/>
  </p:clrMapOvr>
</p:sldLayout>
</file>

<file path=ppt/slideLayouts/slideLayout30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27" indent="0">
              <a:buNone/>
              <a:defRPr sz="1800">
                <a:solidFill>
                  <a:schemeClr val="tx1">
                    <a:tint val="75000"/>
                  </a:schemeClr>
                </a:solidFill>
              </a:defRPr>
            </a:lvl2pPr>
            <a:lvl3pPr marL="914254" indent="0">
              <a:buNone/>
              <a:defRPr sz="1600">
                <a:solidFill>
                  <a:schemeClr val="tx1">
                    <a:tint val="75000"/>
                  </a:schemeClr>
                </a:solidFill>
              </a:defRPr>
            </a:lvl3pPr>
            <a:lvl4pPr marL="1371381" indent="0">
              <a:buNone/>
              <a:defRPr sz="1400">
                <a:solidFill>
                  <a:schemeClr val="tx1">
                    <a:tint val="75000"/>
                  </a:schemeClr>
                </a:solidFill>
              </a:defRPr>
            </a:lvl4pPr>
            <a:lvl5pPr marL="1828507" indent="0">
              <a:buNone/>
              <a:defRPr sz="1400">
                <a:solidFill>
                  <a:schemeClr val="tx1">
                    <a:tint val="75000"/>
                  </a:schemeClr>
                </a:solidFill>
              </a:defRPr>
            </a:lvl5pPr>
            <a:lvl6pPr marL="2285634" indent="0">
              <a:buNone/>
              <a:defRPr sz="1400">
                <a:solidFill>
                  <a:schemeClr val="tx1">
                    <a:tint val="75000"/>
                  </a:schemeClr>
                </a:solidFill>
              </a:defRPr>
            </a:lvl6pPr>
            <a:lvl7pPr marL="2742761" indent="0">
              <a:buNone/>
              <a:defRPr sz="1400">
                <a:solidFill>
                  <a:schemeClr val="tx1">
                    <a:tint val="75000"/>
                  </a:schemeClr>
                </a:solidFill>
              </a:defRPr>
            </a:lvl7pPr>
            <a:lvl8pPr marL="3199888" indent="0">
              <a:buNone/>
              <a:defRPr sz="1400">
                <a:solidFill>
                  <a:schemeClr val="tx1">
                    <a:tint val="75000"/>
                  </a:schemeClr>
                </a:solidFill>
              </a:defRPr>
            </a:lvl8pPr>
            <a:lvl9pPr marL="365701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a:defRPr/>
            </a:lvl1pPr>
          </a:lstStyle>
          <a:p>
            <a:pPr>
              <a:defRPr/>
            </a:pPr>
            <a:fld id="{929C003B-C8ED-1446-8A24-D3429E6D119D}"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C21862D7-A42D-274E-B60E-82492D95B46E}" type="slidenum">
              <a:rPr lang="en-US"/>
              <a:pPr>
                <a:defRPr/>
              </a:pPr>
              <a:t>‹#›</a:t>
            </a:fld>
            <a:endParaRPr lang="en-US"/>
          </a:p>
        </p:txBody>
      </p:sp>
    </p:spTree>
    <p:extLst>
      <p:ext uri="{BB962C8B-B14F-4D97-AF65-F5344CB8AC3E}">
        <p14:creationId xmlns:p14="http://schemas.microsoft.com/office/powerpoint/2010/main" val="84899626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AA5E5952-7AF0-344D-A806-F9F91ED8C9E9}" type="datetime1">
              <a:rPr lang="en-US"/>
              <a:pPr>
                <a:defRPr/>
              </a:pPr>
              <a:t>6/21/15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A602EA91-A8EE-EB40-92DA-D50BF4E7ECCA}" type="slidenum">
              <a:rPr lang="en-US"/>
              <a:pPr>
                <a:defRPr/>
              </a:pPr>
              <a:t>‹#›</a:t>
            </a:fld>
            <a:endParaRPr lang="en-US"/>
          </a:p>
        </p:txBody>
      </p:sp>
    </p:spTree>
    <p:extLst>
      <p:ext uri="{BB962C8B-B14F-4D97-AF65-F5344CB8AC3E}">
        <p14:creationId xmlns:p14="http://schemas.microsoft.com/office/powerpoint/2010/main" val="2573546490"/>
      </p:ext>
    </p:extLst>
  </p:cSld>
  <p:clrMapOvr>
    <a:masterClrMapping/>
  </p:clrMapOvr>
</p:sldLayout>
</file>

<file path=ppt/slideLayouts/slideLayout30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a:defRPr/>
            </a:lvl1pPr>
          </a:lstStyle>
          <a:p>
            <a:pPr>
              <a:defRPr/>
            </a:pPr>
            <a:fld id="{C54EB7CD-C66C-ED48-9483-36B2C706C2EC}"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86E0F068-49C2-1741-BE9E-A6834612103F}" type="slidenum">
              <a:rPr lang="en-US"/>
              <a:pPr>
                <a:defRPr/>
              </a:pPr>
              <a:t>‹#›</a:t>
            </a:fld>
            <a:endParaRPr lang="en-US"/>
          </a:p>
        </p:txBody>
      </p:sp>
    </p:spTree>
    <p:extLst>
      <p:ext uri="{BB962C8B-B14F-4D97-AF65-F5344CB8AC3E}">
        <p14:creationId xmlns:p14="http://schemas.microsoft.com/office/powerpoint/2010/main" val="3249615693"/>
      </p:ext>
    </p:extLst>
  </p:cSld>
  <p:clrMapOvr>
    <a:masterClrMapping/>
  </p:clrMapOvr>
</p:sldLayout>
</file>

<file path=ppt/slideLayouts/slideLayout30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a:defRPr/>
            </a:lvl1pPr>
          </a:lstStyle>
          <a:p>
            <a:pPr>
              <a:defRPr/>
            </a:pPr>
            <a:fld id="{1CC7788B-E14E-E84F-B1D6-1C65324F14BB}" type="datetime1">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a:defRPr/>
            </a:lvl1pPr>
          </a:lstStyle>
          <a:p>
            <a:pPr>
              <a:defRPr/>
            </a:pPr>
            <a:fld id="{4CD546CC-8D06-3C42-8116-C7C36BB8B7B1}" type="slidenum">
              <a:rPr lang="en-US"/>
              <a:pPr>
                <a:defRPr/>
              </a:pPr>
              <a:t>‹#›</a:t>
            </a:fld>
            <a:endParaRPr lang="en-US"/>
          </a:p>
        </p:txBody>
      </p:sp>
    </p:spTree>
    <p:extLst>
      <p:ext uri="{BB962C8B-B14F-4D97-AF65-F5344CB8AC3E}">
        <p14:creationId xmlns:p14="http://schemas.microsoft.com/office/powerpoint/2010/main" val="2352018490"/>
      </p:ext>
    </p:extLst>
  </p:cSld>
  <p:clrMapOvr>
    <a:masterClrMapping/>
  </p:clrMapOvr>
</p:sldLayout>
</file>

<file path=ppt/slideLayouts/slideLayout30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a:defRPr/>
            </a:lvl1pPr>
          </a:lstStyle>
          <a:p>
            <a:pPr>
              <a:defRPr/>
            </a:pPr>
            <a:fld id="{33F2B01A-231E-304D-8C58-969339E63A1E}" type="datetime1">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a:defRPr/>
            </a:lvl1pPr>
          </a:lstStyle>
          <a:p>
            <a:pPr>
              <a:defRPr/>
            </a:pPr>
            <a:fld id="{A7AF4A7F-240C-3144-AE0A-F1127EF6E439}" type="slidenum">
              <a:rPr lang="en-US"/>
              <a:pPr>
                <a:defRPr/>
              </a:pPr>
              <a:t>‹#›</a:t>
            </a:fld>
            <a:endParaRPr lang="en-US"/>
          </a:p>
        </p:txBody>
      </p:sp>
    </p:spTree>
    <p:extLst>
      <p:ext uri="{BB962C8B-B14F-4D97-AF65-F5344CB8AC3E}">
        <p14:creationId xmlns:p14="http://schemas.microsoft.com/office/powerpoint/2010/main" val="2771817866"/>
      </p:ext>
    </p:extLst>
  </p:cSld>
  <p:clrMapOvr>
    <a:masterClrMapping/>
  </p:clrMapOvr>
</p:sldLayout>
</file>

<file path=ppt/slideLayouts/slideLayout30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a:defRPr/>
            </a:lvl1pPr>
          </a:lstStyle>
          <a:p>
            <a:pPr>
              <a:defRPr/>
            </a:pPr>
            <a:fld id="{F5F15639-7FC9-6149-84C7-65B8F31C44F1}" type="datetime1">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a:defRPr/>
            </a:lvl1pPr>
          </a:lstStyle>
          <a:p>
            <a:pPr>
              <a:defRPr/>
            </a:pPr>
            <a:fld id="{AD097957-D088-BB40-98E8-48BD6DAAB438}" type="slidenum">
              <a:rPr lang="en-US"/>
              <a:pPr>
                <a:defRPr/>
              </a:pPr>
              <a:t>‹#›</a:t>
            </a:fld>
            <a:endParaRPr lang="en-US"/>
          </a:p>
        </p:txBody>
      </p:sp>
    </p:spTree>
    <p:extLst>
      <p:ext uri="{BB962C8B-B14F-4D97-AF65-F5344CB8AC3E}">
        <p14:creationId xmlns:p14="http://schemas.microsoft.com/office/powerpoint/2010/main" val="687296626"/>
      </p:ext>
    </p:extLst>
  </p:cSld>
  <p:clrMapOvr>
    <a:masterClrMapping/>
  </p:clrMapOvr>
</p:sldLayout>
</file>

<file path=ppt/slideLayouts/slideLayout30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E481AC66-7300-1840-99F7-ECD7E16B8A2D}"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5BF4CB66-DC14-BF48-B817-82D6B46864CE}" type="slidenum">
              <a:rPr lang="en-US"/>
              <a:pPr>
                <a:defRPr/>
              </a:pPr>
              <a:t>‹#›</a:t>
            </a:fld>
            <a:endParaRPr lang="en-US"/>
          </a:p>
        </p:txBody>
      </p:sp>
    </p:spTree>
    <p:extLst>
      <p:ext uri="{BB962C8B-B14F-4D97-AF65-F5344CB8AC3E}">
        <p14:creationId xmlns:p14="http://schemas.microsoft.com/office/powerpoint/2010/main" val="3572926546"/>
      </p:ext>
    </p:extLst>
  </p:cSld>
  <p:clrMapOvr>
    <a:masterClrMapping/>
  </p:clrMapOvr>
</p:sldLayout>
</file>

<file path=ppt/slideLayouts/slideLayout30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B1E7A4D4-FF64-8746-A04B-60B30BD409C8}"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B45925BD-7B16-BB42-A5D7-948A95508AD4}" type="slidenum">
              <a:rPr lang="en-US"/>
              <a:pPr>
                <a:defRPr/>
              </a:pPr>
              <a:t>‹#›</a:t>
            </a:fld>
            <a:endParaRPr lang="en-US"/>
          </a:p>
        </p:txBody>
      </p:sp>
    </p:spTree>
    <p:extLst>
      <p:ext uri="{BB962C8B-B14F-4D97-AF65-F5344CB8AC3E}">
        <p14:creationId xmlns:p14="http://schemas.microsoft.com/office/powerpoint/2010/main" val="3818856899"/>
      </p:ext>
    </p:extLst>
  </p:cSld>
  <p:clrMapOvr>
    <a:masterClrMapping/>
  </p:clrMapOvr>
</p:sldLayout>
</file>

<file path=ppt/slideLayouts/slideLayout30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8F6CC36A-1D2F-C949-9DE3-1DECC2FFC242}"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D6FDF8B3-8801-5E4D-A9E1-D577E48618CC}" type="slidenum">
              <a:rPr lang="en-US"/>
              <a:pPr>
                <a:defRPr/>
              </a:pPr>
              <a:t>‹#›</a:t>
            </a:fld>
            <a:endParaRPr lang="en-US"/>
          </a:p>
        </p:txBody>
      </p:sp>
    </p:spTree>
    <p:extLst>
      <p:ext uri="{BB962C8B-B14F-4D97-AF65-F5344CB8AC3E}">
        <p14:creationId xmlns:p14="http://schemas.microsoft.com/office/powerpoint/2010/main" val="3820817201"/>
      </p:ext>
    </p:extLst>
  </p:cSld>
  <p:clrMapOvr>
    <a:masterClrMapping/>
  </p:clrMapOvr>
</p:sldLayout>
</file>

<file path=ppt/slideLayouts/slideLayout30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921E2397-7C82-D44B-A029-69D3B4930B4F}"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87E036CA-A042-0449-BCC1-F64123B07586}" type="slidenum">
              <a:rPr lang="en-US"/>
              <a:pPr>
                <a:defRPr/>
              </a:pPr>
              <a:t>‹#›</a:t>
            </a:fld>
            <a:endParaRPr lang="en-US"/>
          </a:p>
        </p:txBody>
      </p:sp>
    </p:spTree>
    <p:extLst>
      <p:ext uri="{BB962C8B-B14F-4D97-AF65-F5344CB8AC3E}">
        <p14:creationId xmlns:p14="http://schemas.microsoft.com/office/powerpoint/2010/main" val="3166341353"/>
      </p:ext>
    </p:extLst>
  </p:cSld>
  <p:clrMapOvr>
    <a:masterClrMapping/>
  </p:clrMapOvr>
</p:sldLayout>
</file>

<file path=ppt/slideLayouts/slideLayout30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911410147"/>
      </p:ext>
    </p:extLst>
  </p:cSld>
  <p:clrMapOvr>
    <a:masterClrMapping/>
  </p:clrMapOvr>
  <p:transition xmlns:p14="http://schemas.microsoft.com/office/powerpoint/2010/main"/>
</p:sldLayout>
</file>

<file path=ppt/slideLayouts/slideLayout30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2237903"/>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63" indent="0">
              <a:buNone/>
              <a:defRPr sz="2000" b="1"/>
            </a:lvl2pPr>
            <a:lvl3pPr marL="913926" indent="0">
              <a:buNone/>
              <a:defRPr sz="1800" b="1"/>
            </a:lvl3pPr>
            <a:lvl4pPr marL="1370890" indent="0">
              <a:buNone/>
              <a:defRPr sz="1600" b="1"/>
            </a:lvl4pPr>
            <a:lvl5pPr marL="1827852" indent="0">
              <a:buNone/>
              <a:defRPr sz="1600" b="1"/>
            </a:lvl5pPr>
            <a:lvl6pPr marL="2284815" indent="0">
              <a:buNone/>
              <a:defRPr sz="1600" b="1"/>
            </a:lvl6pPr>
            <a:lvl7pPr marL="2741778" indent="0">
              <a:buNone/>
              <a:defRPr sz="1600" b="1"/>
            </a:lvl7pPr>
            <a:lvl8pPr marL="3198740" indent="0">
              <a:buNone/>
              <a:defRPr sz="1600" b="1"/>
            </a:lvl8pPr>
            <a:lvl9pPr marL="36557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6963" indent="0">
              <a:buNone/>
              <a:defRPr sz="2000" b="1"/>
            </a:lvl2pPr>
            <a:lvl3pPr marL="913926" indent="0">
              <a:buNone/>
              <a:defRPr sz="1800" b="1"/>
            </a:lvl3pPr>
            <a:lvl4pPr marL="1370890" indent="0">
              <a:buNone/>
              <a:defRPr sz="1600" b="1"/>
            </a:lvl4pPr>
            <a:lvl5pPr marL="1827852" indent="0">
              <a:buNone/>
              <a:defRPr sz="1600" b="1"/>
            </a:lvl5pPr>
            <a:lvl6pPr marL="2284815" indent="0">
              <a:buNone/>
              <a:defRPr sz="1600" b="1"/>
            </a:lvl6pPr>
            <a:lvl7pPr marL="2741778" indent="0">
              <a:buNone/>
              <a:defRPr sz="1600" b="1"/>
            </a:lvl7pPr>
            <a:lvl8pPr marL="3198740" indent="0">
              <a:buNone/>
              <a:defRPr sz="1600" b="1"/>
            </a:lvl8pPr>
            <a:lvl9pPr marL="36557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70A8152-AD14-A946-828C-DB8E0EF7A5C5}" type="datetime1">
              <a:rPr lang="en-US"/>
              <a:pPr>
                <a:defRPr/>
              </a:pPr>
              <a:t>6/21/15</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075F83DF-5A71-EA41-8F49-8AB88DE1583E}" type="slidenum">
              <a:rPr lang="en-US"/>
              <a:pPr>
                <a:defRPr/>
              </a:pPr>
              <a:t>‹#›</a:t>
            </a:fld>
            <a:endParaRPr lang="en-US"/>
          </a:p>
        </p:txBody>
      </p:sp>
    </p:spTree>
    <p:extLst>
      <p:ext uri="{BB962C8B-B14F-4D97-AF65-F5344CB8AC3E}">
        <p14:creationId xmlns:p14="http://schemas.microsoft.com/office/powerpoint/2010/main" val="3230232031"/>
      </p:ext>
    </p:extLst>
  </p:cSld>
  <p:clrMapOvr>
    <a:masterClrMapping/>
  </p:clrMapOvr>
</p:sldLayout>
</file>

<file path=ppt/slideLayouts/slideLayout30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335778857"/>
      </p:ext>
    </p:extLst>
  </p:cSld>
  <p:clrMapOvr>
    <a:masterClrMapping/>
  </p:clrMapOvr>
  <p:transition xmlns:p14="http://schemas.microsoft.com/office/powerpoint/2010/main"/>
</p:sldLayout>
</file>

<file path=ppt/slideLayouts/slideLayout30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63454273"/>
      </p:ext>
    </p:extLst>
  </p:cSld>
  <p:clrMapOvr>
    <a:masterClrMapping/>
  </p:clrMapOvr>
  <p:transition xmlns:p14="http://schemas.microsoft.com/office/powerpoint/2010/main"/>
</p:sldLayout>
</file>

<file path=ppt/slideLayouts/slideLayout30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24986624"/>
      </p:ext>
    </p:extLst>
  </p:cSld>
  <p:clrMapOvr>
    <a:masterClrMapping/>
  </p:clrMapOvr>
  <p:transition xmlns:p14="http://schemas.microsoft.com/office/powerpoint/2010/main"/>
</p:sldLayout>
</file>

<file path=ppt/slideLayouts/slideLayout30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56529287"/>
      </p:ext>
    </p:extLst>
  </p:cSld>
  <p:clrMapOvr>
    <a:masterClrMapping/>
  </p:clrMapOvr>
  <p:transition xmlns:p14="http://schemas.microsoft.com/office/powerpoint/2010/main"/>
</p:sldLayout>
</file>

<file path=ppt/slideLayouts/slideLayout30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5972460"/>
      </p:ext>
    </p:extLst>
  </p:cSld>
  <p:clrMapOvr>
    <a:masterClrMapping/>
  </p:clrMapOvr>
  <p:transition xmlns:p14="http://schemas.microsoft.com/office/powerpoint/2010/main"/>
</p:sldLayout>
</file>

<file path=ppt/slideLayouts/slideLayout30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6674211"/>
      </p:ext>
    </p:extLst>
  </p:cSld>
  <p:clrMapOvr>
    <a:masterClrMapping/>
  </p:clrMapOvr>
  <p:transition xmlns:p14="http://schemas.microsoft.com/office/powerpoint/2010/main"/>
</p:sldLayout>
</file>

<file path=ppt/slideLayouts/slideLayout30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931250196"/>
      </p:ext>
    </p:extLst>
  </p:cSld>
  <p:clrMapOvr>
    <a:masterClrMapping/>
  </p:clrMapOvr>
  <p:transition xmlns:p14="http://schemas.microsoft.com/office/powerpoint/2010/main"/>
</p:sldLayout>
</file>

<file path=ppt/slideLayouts/slideLayout30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24675823"/>
      </p:ext>
    </p:extLst>
  </p:cSld>
  <p:clrMapOvr>
    <a:masterClrMapping/>
  </p:clrMapOvr>
  <p:transition xmlns:p14="http://schemas.microsoft.com/office/powerpoint/2010/main"/>
</p:sldLayout>
</file>

<file path=ppt/slideLayouts/slideLayout30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7879372"/>
      </p:ext>
    </p:extLst>
  </p:cSld>
  <p:clrMapOvr>
    <a:masterClrMapping/>
  </p:clrMapOvr>
  <p:transition xmlns:p14="http://schemas.microsoft.com/office/powerpoint/2010/main"/>
</p:sldLayout>
</file>

<file path=ppt/slideLayouts/slideLayout302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89004010"/>
      </p:ext>
    </p:extLst>
  </p:cSld>
  <p:clrMapOvr>
    <a:masterClrMapping/>
  </p:clrMapOvr>
  <p:transition xmlns:p14="http://schemas.microsoft.com/office/powerpoint/2010/main"/>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69B288C-8624-A540-89C9-DBB710C2AEA7}" type="datetime1">
              <a:rPr lang="en-US"/>
              <a:pPr>
                <a:defRPr/>
              </a:pPr>
              <a:t>6/21/15</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0B0D0F7-0F44-9749-BC24-FA3F311CD133}" type="slidenum">
              <a:rPr lang="en-US"/>
              <a:pPr>
                <a:defRPr/>
              </a:pPr>
              <a:t>‹#›</a:t>
            </a:fld>
            <a:endParaRPr lang="en-US"/>
          </a:p>
        </p:txBody>
      </p:sp>
    </p:spTree>
    <p:extLst>
      <p:ext uri="{BB962C8B-B14F-4D97-AF65-F5344CB8AC3E}">
        <p14:creationId xmlns:p14="http://schemas.microsoft.com/office/powerpoint/2010/main" val="525147941"/>
      </p:ext>
    </p:extLst>
  </p:cSld>
  <p:clrMapOvr>
    <a:masterClrMapping/>
  </p:clrMapOvr>
</p:sldLayout>
</file>

<file path=ppt/slideLayouts/slideLayout30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319303148"/>
      </p:ext>
    </p:extLst>
  </p:cSld>
  <p:clrMapOvr>
    <a:masterClrMapping/>
  </p:clrMapOvr>
</p:sldLayout>
</file>

<file path=ppt/slideLayouts/slideLayout30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D6A408AB-0EFF-E64D-9A9D-0ED8DADDAE6C}" type="slidenum">
              <a:rPr lang="en-US"/>
              <a:pPr>
                <a:defRPr/>
              </a:pPr>
              <a:t>‹#›</a:t>
            </a:fld>
            <a:endParaRPr lang="en-US"/>
          </a:p>
        </p:txBody>
      </p:sp>
    </p:spTree>
    <p:extLst>
      <p:ext uri="{BB962C8B-B14F-4D97-AF65-F5344CB8AC3E}">
        <p14:creationId xmlns:p14="http://schemas.microsoft.com/office/powerpoint/2010/main" val="2124015388"/>
      </p:ext>
    </p:extLst>
  </p:cSld>
  <p:clrMapOvr>
    <a:masterClrMapping/>
  </p:clrMapOvr>
</p:sldLayout>
</file>

<file path=ppt/slideLayouts/slideLayout30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877F992D-0499-D54E-B885-083E6A8E6F1E}" type="slidenum">
              <a:rPr lang="en-US"/>
              <a:pPr>
                <a:defRPr/>
              </a:pPr>
              <a:t>‹#›</a:t>
            </a:fld>
            <a:endParaRPr lang="en-US"/>
          </a:p>
        </p:txBody>
      </p:sp>
    </p:spTree>
    <p:extLst>
      <p:ext uri="{BB962C8B-B14F-4D97-AF65-F5344CB8AC3E}">
        <p14:creationId xmlns:p14="http://schemas.microsoft.com/office/powerpoint/2010/main" val="3382683146"/>
      </p:ext>
    </p:extLst>
  </p:cSld>
  <p:clrMapOvr>
    <a:masterClrMapping/>
  </p:clrMapOvr>
</p:sldLayout>
</file>

<file path=ppt/slideLayouts/slideLayout30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2CCE1077-E806-324C-9C78-C3FB4ECAE7C8}" type="slidenum">
              <a:rPr lang="en-US"/>
              <a:pPr>
                <a:defRPr/>
              </a:pPr>
              <a:t>‹#›</a:t>
            </a:fld>
            <a:endParaRPr lang="en-US"/>
          </a:p>
        </p:txBody>
      </p:sp>
    </p:spTree>
    <p:extLst>
      <p:ext uri="{BB962C8B-B14F-4D97-AF65-F5344CB8AC3E}">
        <p14:creationId xmlns:p14="http://schemas.microsoft.com/office/powerpoint/2010/main" val="861237360"/>
      </p:ext>
    </p:extLst>
  </p:cSld>
  <p:clrMapOvr>
    <a:masterClrMapping/>
  </p:clrMapOvr>
</p:sldLayout>
</file>

<file path=ppt/slideLayouts/slideLayout30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E2D3A2DE-6666-C948-93AD-65D8947952ED}" type="slidenum">
              <a:rPr lang="en-US"/>
              <a:pPr>
                <a:defRPr/>
              </a:pPr>
              <a:t>‹#›</a:t>
            </a:fld>
            <a:endParaRPr lang="en-US"/>
          </a:p>
        </p:txBody>
      </p:sp>
    </p:spTree>
    <p:extLst>
      <p:ext uri="{BB962C8B-B14F-4D97-AF65-F5344CB8AC3E}">
        <p14:creationId xmlns:p14="http://schemas.microsoft.com/office/powerpoint/2010/main" val="2497796980"/>
      </p:ext>
    </p:extLst>
  </p:cSld>
  <p:clrMapOvr>
    <a:masterClrMapping/>
  </p:clrMapOvr>
</p:sldLayout>
</file>

<file path=ppt/slideLayouts/slideLayout30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3C9257B0-EE2F-444E-9090-A9D169C4D0D2}" type="slidenum">
              <a:rPr lang="en-US"/>
              <a:pPr>
                <a:defRPr/>
              </a:pPr>
              <a:t>‹#›</a:t>
            </a:fld>
            <a:endParaRPr lang="en-US"/>
          </a:p>
        </p:txBody>
      </p:sp>
    </p:spTree>
    <p:extLst>
      <p:ext uri="{BB962C8B-B14F-4D97-AF65-F5344CB8AC3E}">
        <p14:creationId xmlns:p14="http://schemas.microsoft.com/office/powerpoint/2010/main" val="1789795847"/>
      </p:ext>
    </p:extLst>
  </p:cSld>
  <p:clrMapOvr>
    <a:masterClrMapping/>
  </p:clrMapOvr>
</p:sldLayout>
</file>

<file path=ppt/slideLayouts/slideLayout30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B34A7AD7-9AF1-0048-93D6-20CBC86BF876}" type="slidenum">
              <a:rPr lang="en-US"/>
              <a:pPr>
                <a:defRPr/>
              </a:pPr>
              <a:t>‹#›</a:t>
            </a:fld>
            <a:endParaRPr lang="en-US"/>
          </a:p>
        </p:txBody>
      </p:sp>
    </p:spTree>
    <p:extLst>
      <p:ext uri="{BB962C8B-B14F-4D97-AF65-F5344CB8AC3E}">
        <p14:creationId xmlns:p14="http://schemas.microsoft.com/office/powerpoint/2010/main" val="2455850695"/>
      </p:ext>
    </p:extLst>
  </p:cSld>
  <p:clrMapOvr>
    <a:masterClrMapping/>
  </p:clrMapOvr>
</p:sldLayout>
</file>

<file path=ppt/slideLayouts/slideLayout30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792B8497-7E4D-A749-BDEB-CA9C2F6F239E}" type="slidenum">
              <a:rPr lang="en-US"/>
              <a:pPr>
                <a:defRPr/>
              </a:pPr>
              <a:t>‹#›</a:t>
            </a:fld>
            <a:endParaRPr lang="en-US"/>
          </a:p>
        </p:txBody>
      </p:sp>
    </p:spTree>
    <p:extLst>
      <p:ext uri="{BB962C8B-B14F-4D97-AF65-F5344CB8AC3E}">
        <p14:creationId xmlns:p14="http://schemas.microsoft.com/office/powerpoint/2010/main" val="54855784"/>
      </p:ext>
    </p:extLst>
  </p:cSld>
  <p:clrMapOvr>
    <a:masterClrMapping/>
  </p:clrMapOvr>
</p:sldLayout>
</file>

<file path=ppt/slideLayouts/slideLayout30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2CC0EF70-5B26-0242-9A61-83179DEA5EC6}" type="slidenum">
              <a:rPr lang="en-US"/>
              <a:pPr>
                <a:defRPr/>
              </a:pPr>
              <a:t>‹#›</a:t>
            </a:fld>
            <a:endParaRPr lang="en-US"/>
          </a:p>
        </p:txBody>
      </p:sp>
    </p:spTree>
    <p:extLst>
      <p:ext uri="{BB962C8B-B14F-4D97-AF65-F5344CB8AC3E}">
        <p14:creationId xmlns:p14="http://schemas.microsoft.com/office/powerpoint/2010/main" val="3025500969"/>
      </p:ext>
    </p:extLst>
  </p:cSld>
  <p:clrMapOvr>
    <a:masterClrMapping/>
  </p:clrMapOvr>
</p:sldLayout>
</file>

<file path=ppt/slideLayouts/slideLayout30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D0FE2D63-FCE8-A642-AB14-B79052B863EC}" type="slidenum">
              <a:rPr lang="en-US"/>
              <a:pPr>
                <a:defRPr/>
              </a:pPr>
              <a:t>‹#›</a:t>
            </a:fld>
            <a:endParaRPr lang="en-US"/>
          </a:p>
        </p:txBody>
      </p:sp>
    </p:spTree>
    <p:extLst>
      <p:ext uri="{BB962C8B-B14F-4D97-AF65-F5344CB8AC3E}">
        <p14:creationId xmlns:p14="http://schemas.microsoft.com/office/powerpoint/2010/main" val="991561676"/>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1917A09-AF37-B843-8582-2715B0D36007}" type="datetime1">
              <a:rPr lang="en-US"/>
              <a:pPr>
                <a:defRPr/>
              </a:pPr>
              <a:t>6/21/15</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31887B5-5F74-924A-89A2-AB2C9E759E60}" type="slidenum">
              <a:rPr lang="en-US"/>
              <a:pPr>
                <a:defRPr/>
              </a:pPr>
              <a:t>‹#›</a:t>
            </a:fld>
            <a:endParaRPr lang="en-US"/>
          </a:p>
        </p:txBody>
      </p:sp>
    </p:spTree>
    <p:extLst>
      <p:ext uri="{BB962C8B-B14F-4D97-AF65-F5344CB8AC3E}">
        <p14:creationId xmlns:p14="http://schemas.microsoft.com/office/powerpoint/2010/main" val="1362440987"/>
      </p:ext>
    </p:extLst>
  </p:cSld>
  <p:clrMapOvr>
    <a:masterClrMapping/>
  </p:clrMapOvr>
</p:sldLayout>
</file>

<file path=ppt/slideLayouts/slideLayout30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1B1B781E-9130-B441-ACF9-F668C9887108}" type="slidenum">
              <a:rPr lang="en-US"/>
              <a:pPr>
                <a:defRPr/>
              </a:pPr>
              <a:t>‹#›</a:t>
            </a:fld>
            <a:endParaRPr lang="en-US"/>
          </a:p>
        </p:txBody>
      </p:sp>
    </p:spTree>
    <p:extLst>
      <p:ext uri="{BB962C8B-B14F-4D97-AF65-F5344CB8AC3E}">
        <p14:creationId xmlns:p14="http://schemas.microsoft.com/office/powerpoint/2010/main" val="2225447706"/>
      </p:ext>
    </p:extLst>
  </p:cSld>
  <p:clrMapOvr>
    <a:masterClrMapping/>
  </p:clrMapOvr>
</p:sldLayout>
</file>

<file path=ppt/slideLayouts/slideLayout30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C55041FB-FF43-884D-998F-84E029D788A0}" type="slidenum">
              <a:rPr lang="en-US"/>
              <a:pPr>
                <a:defRPr/>
              </a:pPr>
              <a:t>‹#›</a:t>
            </a:fld>
            <a:endParaRPr lang="en-US"/>
          </a:p>
        </p:txBody>
      </p:sp>
    </p:spTree>
    <p:extLst>
      <p:ext uri="{BB962C8B-B14F-4D97-AF65-F5344CB8AC3E}">
        <p14:creationId xmlns:p14="http://schemas.microsoft.com/office/powerpoint/2010/main" val="133096726"/>
      </p:ext>
    </p:extLst>
  </p:cSld>
  <p:clrMapOvr>
    <a:masterClrMapping/>
  </p:clrMapOvr>
</p:sldLayout>
</file>

<file path=ppt/slideLayouts/slideLayout30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383441818"/>
      </p:ext>
    </p:extLst>
  </p:cSld>
  <p:clrMapOvr>
    <a:masterClrMapping/>
  </p:clrMapOvr>
  <p:transition xmlns:p14="http://schemas.microsoft.com/office/powerpoint/2010/main"/>
</p:sldLayout>
</file>

<file path=ppt/slideLayouts/slideLayout30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40546103"/>
      </p:ext>
    </p:extLst>
  </p:cSld>
  <p:clrMapOvr>
    <a:masterClrMapping/>
  </p:clrMapOvr>
  <p:transition xmlns:p14="http://schemas.microsoft.com/office/powerpoint/2010/main"/>
</p:sldLayout>
</file>

<file path=ppt/slideLayouts/slideLayout30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3199719383"/>
      </p:ext>
    </p:extLst>
  </p:cSld>
  <p:clrMapOvr>
    <a:masterClrMapping/>
  </p:clrMapOvr>
  <p:transition xmlns:p14="http://schemas.microsoft.com/office/powerpoint/2010/main"/>
</p:sldLayout>
</file>

<file path=ppt/slideLayouts/slideLayout30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59090011"/>
      </p:ext>
    </p:extLst>
  </p:cSld>
  <p:clrMapOvr>
    <a:masterClrMapping/>
  </p:clrMapOvr>
  <p:transition xmlns:p14="http://schemas.microsoft.com/office/powerpoint/2010/main"/>
</p:sldLayout>
</file>

<file path=ppt/slideLayouts/slideLayout30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24794408"/>
      </p:ext>
    </p:extLst>
  </p:cSld>
  <p:clrMapOvr>
    <a:masterClrMapping/>
  </p:clrMapOvr>
  <p:transition xmlns:p14="http://schemas.microsoft.com/office/powerpoint/2010/main"/>
</p:sldLayout>
</file>

<file path=ppt/slideLayouts/slideLayout30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81409323"/>
      </p:ext>
    </p:extLst>
  </p:cSld>
  <p:clrMapOvr>
    <a:masterClrMapping/>
  </p:clrMapOvr>
  <p:transition xmlns:p14="http://schemas.microsoft.com/office/powerpoint/2010/main"/>
</p:sldLayout>
</file>

<file path=ppt/slideLayouts/slideLayout30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5282384"/>
      </p:ext>
    </p:extLst>
  </p:cSld>
  <p:clrMapOvr>
    <a:masterClrMapping/>
  </p:clrMapOvr>
  <p:transition xmlns:p14="http://schemas.microsoft.com/office/powerpoint/2010/main"/>
</p:sldLayout>
</file>

<file path=ppt/slideLayouts/slideLayout30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623029760"/>
      </p:ext>
    </p:extLst>
  </p:cSld>
  <p:clrMapOvr>
    <a:masterClrMapping/>
  </p:clrMapOvr>
  <p:transition xmlns:p14="http://schemas.microsoft.com/office/powerpoint/2010/main"/>
</p:sldLayout>
</file>

<file path=ppt/slideLayouts/slideLayout3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63" indent="0">
              <a:buNone/>
              <a:defRPr sz="1200"/>
            </a:lvl2pPr>
            <a:lvl3pPr marL="913926" indent="0">
              <a:buNone/>
              <a:defRPr sz="1000"/>
            </a:lvl3pPr>
            <a:lvl4pPr marL="1370890" indent="0">
              <a:buNone/>
              <a:defRPr sz="900"/>
            </a:lvl4pPr>
            <a:lvl5pPr marL="1827852" indent="0">
              <a:buNone/>
              <a:defRPr sz="900"/>
            </a:lvl5pPr>
            <a:lvl6pPr marL="2284815" indent="0">
              <a:buNone/>
              <a:defRPr sz="900"/>
            </a:lvl6pPr>
            <a:lvl7pPr marL="2741778" indent="0">
              <a:buNone/>
              <a:defRPr sz="900"/>
            </a:lvl7pPr>
            <a:lvl8pPr marL="3198740" indent="0">
              <a:buNone/>
              <a:defRPr sz="900"/>
            </a:lvl8pPr>
            <a:lvl9pPr marL="36557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E04D97C-CB43-5347-AAA9-C0915E8256E8}" type="datetime1">
              <a:rPr lang="en-US"/>
              <a:pPr>
                <a:defRPr/>
              </a:pPr>
              <a:t>6/21/15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F1E2064F-3A88-024C-84AE-80DD80A928D0}" type="slidenum">
              <a:rPr lang="en-US"/>
              <a:pPr>
                <a:defRPr/>
              </a:pPr>
              <a:t>‹#›</a:t>
            </a:fld>
            <a:endParaRPr lang="en-US"/>
          </a:p>
        </p:txBody>
      </p:sp>
    </p:spTree>
    <p:extLst>
      <p:ext uri="{BB962C8B-B14F-4D97-AF65-F5344CB8AC3E}">
        <p14:creationId xmlns:p14="http://schemas.microsoft.com/office/powerpoint/2010/main" val="1837274647"/>
      </p:ext>
    </p:extLst>
  </p:cSld>
  <p:clrMapOvr>
    <a:masterClrMapping/>
  </p:clrMapOvr>
</p:sldLayout>
</file>

<file path=ppt/slideLayouts/slideLayout30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75647507"/>
      </p:ext>
    </p:extLst>
  </p:cSld>
  <p:clrMapOvr>
    <a:masterClrMapping/>
  </p:clrMapOvr>
  <p:transition xmlns:p14="http://schemas.microsoft.com/office/powerpoint/2010/main"/>
</p:sldLayout>
</file>

<file path=ppt/slideLayouts/slideLayout30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11277408"/>
      </p:ext>
    </p:extLst>
  </p:cSld>
  <p:clrMapOvr>
    <a:masterClrMapping/>
  </p:clrMapOvr>
  <p:transition xmlns:p14="http://schemas.microsoft.com/office/powerpoint/2010/main"/>
</p:sldLayout>
</file>

<file path=ppt/slideLayouts/slideLayout30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3503909"/>
      </p:ext>
    </p:extLst>
  </p:cSld>
  <p:clrMapOvr>
    <a:masterClrMapping/>
  </p:clrMapOvr>
  <p:transition xmlns:p14="http://schemas.microsoft.com/office/powerpoint/2010/main"/>
</p:sldLayout>
</file>

<file path=ppt/slideLayouts/slideLayout305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3321743"/>
      </p:ext>
    </p:extLst>
  </p:cSld>
  <p:clrMapOvr>
    <a:masterClrMapping/>
  </p:clrMapOvr>
  <p:transition xmlns:p14="http://schemas.microsoft.com/office/powerpoint/2010/main"/>
  <p:hf hdr="0" ftr="0" dt="0"/>
</p:sldLayout>
</file>

<file path=ppt/slideLayouts/slideLayout305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40406908"/>
      </p:ext>
    </p:extLst>
  </p:cSld>
  <p:clrMapOvr>
    <a:masterClrMapping/>
  </p:clrMapOvr>
  <p:hf hdr="0" ftr="0" dt="0"/>
</p:sldLayout>
</file>

<file path=ppt/slideLayouts/slideLayout30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528970100"/>
      </p:ext>
    </p:extLst>
  </p:cSld>
  <p:clrMapOvr>
    <a:masterClrMapping/>
  </p:clrMapOvr>
  <p:transition xmlns:p14="http://schemas.microsoft.com/office/powerpoint/2010/main"/>
</p:sldLayout>
</file>

<file path=ppt/slideLayouts/slideLayout30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99407798"/>
      </p:ext>
    </p:extLst>
  </p:cSld>
  <p:clrMapOvr>
    <a:masterClrMapping/>
  </p:clrMapOvr>
  <p:transition xmlns:p14="http://schemas.microsoft.com/office/powerpoint/2010/main"/>
</p:sldLayout>
</file>

<file path=ppt/slideLayouts/slideLayout3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292608020"/>
      </p:ext>
    </p:extLst>
  </p:cSld>
  <p:clrMapOvr>
    <a:masterClrMapping/>
  </p:clrMapOvr>
  <p:transition xmlns:p14="http://schemas.microsoft.com/office/powerpoint/2010/main"/>
</p:sldLayout>
</file>

<file path=ppt/slideLayouts/slideLayout3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76281103"/>
      </p:ext>
    </p:extLst>
  </p:cSld>
  <p:clrMapOvr>
    <a:masterClrMapping/>
  </p:clrMapOvr>
  <p:transition xmlns:p14="http://schemas.microsoft.com/office/powerpoint/2010/main"/>
</p:sldLayout>
</file>

<file path=ppt/slideLayouts/slideLayout30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14278416"/>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963" indent="0">
              <a:buNone/>
              <a:defRPr sz="2800"/>
            </a:lvl2pPr>
            <a:lvl3pPr marL="913926" indent="0">
              <a:buNone/>
              <a:defRPr sz="2400"/>
            </a:lvl3pPr>
            <a:lvl4pPr marL="1370890" indent="0">
              <a:buNone/>
              <a:defRPr sz="2000"/>
            </a:lvl4pPr>
            <a:lvl5pPr marL="1827852" indent="0">
              <a:buNone/>
              <a:defRPr sz="2000"/>
            </a:lvl5pPr>
            <a:lvl6pPr marL="2284815" indent="0">
              <a:buNone/>
              <a:defRPr sz="2000"/>
            </a:lvl6pPr>
            <a:lvl7pPr marL="2741778" indent="0">
              <a:buNone/>
              <a:defRPr sz="2000"/>
            </a:lvl7pPr>
            <a:lvl8pPr marL="3198740" indent="0">
              <a:buNone/>
              <a:defRPr sz="2000"/>
            </a:lvl8pPr>
            <a:lvl9pPr marL="36557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63" indent="0">
              <a:buNone/>
              <a:defRPr sz="1200"/>
            </a:lvl2pPr>
            <a:lvl3pPr marL="913926" indent="0">
              <a:buNone/>
              <a:defRPr sz="1000"/>
            </a:lvl3pPr>
            <a:lvl4pPr marL="1370890" indent="0">
              <a:buNone/>
              <a:defRPr sz="900"/>
            </a:lvl4pPr>
            <a:lvl5pPr marL="1827852" indent="0">
              <a:buNone/>
              <a:defRPr sz="900"/>
            </a:lvl5pPr>
            <a:lvl6pPr marL="2284815" indent="0">
              <a:buNone/>
              <a:defRPr sz="900"/>
            </a:lvl6pPr>
            <a:lvl7pPr marL="2741778" indent="0">
              <a:buNone/>
              <a:defRPr sz="900"/>
            </a:lvl7pPr>
            <a:lvl8pPr marL="3198740" indent="0">
              <a:buNone/>
              <a:defRPr sz="900"/>
            </a:lvl8pPr>
            <a:lvl9pPr marL="36557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5F7A70A-0ABB-2646-B7FC-2F8A1DC56687}" type="datetime1">
              <a:rPr lang="en-US"/>
              <a:pPr>
                <a:defRPr/>
              </a:pPr>
              <a:t>6/21/15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C5C5070-82F7-F949-90D3-E380DEC6A8E4}" type="slidenum">
              <a:rPr lang="en-US"/>
              <a:pPr>
                <a:defRPr/>
              </a:pPr>
              <a:t>‹#›</a:t>
            </a:fld>
            <a:endParaRPr lang="en-US"/>
          </a:p>
        </p:txBody>
      </p:sp>
    </p:spTree>
    <p:extLst>
      <p:ext uri="{BB962C8B-B14F-4D97-AF65-F5344CB8AC3E}">
        <p14:creationId xmlns:p14="http://schemas.microsoft.com/office/powerpoint/2010/main" val="1658310623"/>
      </p:ext>
    </p:extLst>
  </p:cSld>
  <p:clrMapOvr>
    <a:masterClrMapping/>
  </p:clrMapOvr>
</p:sldLayout>
</file>

<file path=ppt/slideLayouts/slideLayout3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48379199"/>
      </p:ext>
    </p:extLst>
  </p:cSld>
  <p:clrMapOvr>
    <a:masterClrMapping/>
  </p:clrMapOvr>
  <p:transition xmlns:p14="http://schemas.microsoft.com/office/powerpoint/2010/main"/>
</p:sldLayout>
</file>

<file path=ppt/slideLayouts/slideLayout3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0319189"/>
      </p:ext>
    </p:extLst>
  </p:cSld>
  <p:clrMapOvr>
    <a:masterClrMapping/>
  </p:clrMapOvr>
  <p:transition xmlns:p14="http://schemas.microsoft.com/office/powerpoint/2010/main"/>
</p:sldLayout>
</file>

<file path=ppt/slideLayouts/slideLayout3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536255260"/>
      </p:ext>
    </p:extLst>
  </p:cSld>
  <p:clrMapOvr>
    <a:masterClrMapping/>
  </p:clrMapOvr>
  <p:transition xmlns:p14="http://schemas.microsoft.com/office/powerpoint/2010/main"/>
</p:sldLayout>
</file>

<file path=ppt/slideLayouts/slideLayout30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385274891"/>
      </p:ext>
    </p:extLst>
  </p:cSld>
  <p:clrMapOvr>
    <a:masterClrMapping/>
  </p:clrMapOvr>
  <p:transition xmlns:p14="http://schemas.microsoft.com/office/powerpoint/2010/main"/>
</p:sldLayout>
</file>

<file path=ppt/slideLayouts/slideLayout3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33781963"/>
      </p:ext>
    </p:extLst>
  </p:cSld>
  <p:clrMapOvr>
    <a:masterClrMapping/>
  </p:clrMapOvr>
  <p:transition xmlns:p14="http://schemas.microsoft.com/office/powerpoint/2010/main"/>
</p:sldLayout>
</file>

<file path=ppt/slideLayouts/slideLayout3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86687645"/>
      </p:ext>
    </p:extLst>
  </p:cSld>
  <p:clrMapOvr>
    <a:masterClrMapping/>
  </p:clrMapOvr>
  <p:transition xmlns:p14="http://schemas.microsoft.com/office/powerpoint/2010/main"/>
</p:sldLayout>
</file>

<file path=ppt/slideLayouts/slideLayout306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65993802"/>
      </p:ext>
    </p:extLst>
  </p:cSld>
  <p:clrMapOvr>
    <a:masterClrMapping/>
  </p:clrMapOvr>
  <p:transition xmlns:p14="http://schemas.microsoft.com/office/powerpoint/2010/main"/>
</p:sldLayout>
</file>

<file path=ppt/slideLayouts/slideLayout306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817798893"/>
      </p:ext>
    </p:extLst>
  </p:cSld>
  <p:clrMapOvr>
    <a:masterClrMapping/>
  </p:clrMapOvr>
</p:sldLayout>
</file>

<file path=ppt/slideLayouts/slideLayout30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4" name="Rectangle 3"/>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1E5365CC-F323-2D4C-ABD9-8E80DCC1205E}"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5518571"/>
      </p:ext>
    </p:extLst>
  </p:cSld>
  <p:clrMapOvr>
    <a:masterClrMapping/>
  </p:clrMapOvr>
  <p:transition xmlns:p14="http://schemas.microsoft.com/office/powerpoint/2010/main"/>
</p:sldLayout>
</file>

<file path=ppt/slideLayouts/slideLayout30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3" name="Rectangle 2"/>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A547717-F6A2-D642-BAB6-A839BC8F0903}"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Tree>
    <p:extLst>
      <p:ext uri="{BB962C8B-B14F-4D97-AF65-F5344CB8AC3E}">
        <p14:creationId xmlns:p14="http://schemas.microsoft.com/office/powerpoint/2010/main" val="1441188996"/>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D3DF6CF-D468-AC44-A78F-2E32FB9CBA5D}"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042C5E58-54AA-6241-84C1-2CDAD827CF74}" type="slidenum">
              <a:rPr lang="en-US"/>
              <a:pPr>
                <a:defRPr/>
              </a:pPr>
              <a:t>‹#›</a:t>
            </a:fld>
            <a:endParaRPr lang="en-US"/>
          </a:p>
        </p:txBody>
      </p:sp>
    </p:spTree>
    <p:extLst>
      <p:ext uri="{BB962C8B-B14F-4D97-AF65-F5344CB8AC3E}">
        <p14:creationId xmlns:p14="http://schemas.microsoft.com/office/powerpoint/2010/main" val="262918027"/>
      </p:ext>
    </p:extLst>
  </p:cSld>
  <p:clrMapOvr>
    <a:masterClrMapping/>
  </p:clrMapOvr>
</p:sldLayout>
</file>

<file path=ppt/slideLayouts/slideLayout30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700BD10D-B215-B145-9ED6-37388CD59ACC}" type="slidenum">
              <a:rPr lang="en-US"/>
              <a:pPr>
                <a:defRPr/>
              </a:pPr>
              <a:t>‹#›</a:t>
            </a:fld>
            <a:endParaRPr lang="en-US"/>
          </a:p>
        </p:txBody>
      </p:sp>
    </p:spTree>
    <p:extLst>
      <p:ext uri="{BB962C8B-B14F-4D97-AF65-F5344CB8AC3E}">
        <p14:creationId xmlns:p14="http://schemas.microsoft.com/office/powerpoint/2010/main" val="4001941703"/>
      </p:ext>
    </p:extLst>
  </p:cSld>
  <p:clrMapOvr>
    <a:masterClrMapping/>
  </p:clrMapOvr>
</p:sldLayout>
</file>

<file path=ppt/slideLayouts/slideLayout30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11D9BC71-40B1-F24F-BE2A-279589AC0020}" type="slidenum">
              <a:rPr lang="en-US"/>
              <a:pPr>
                <a:defRPr/>
              </a:pPr>
              <a:t>‹#›</a:t>
            </a:fld>
            <a:endParaRPr lang="en-US"/>
          </a:p>
        </p:txBody>
      </p:sp>
    </p:spTree>
    <p:extLst>
      <p:ext uri="{BB962C8B-B14F-4D97-AF65-F5344CB8AC3E}">
        <p14:creationId xmlns:p14="http://schemas.microsoft.com/office/powerpoint/2010/main" val="3228216043"/>
      </p:ext>
    </p:extLst>
  </p:cSld>
  <p:clrMapOvr>
    <a:masterClrMapping/>
  </p:clrMapOvr>
</p:sldLayout>
</file>

<file path=ppt/slideLayouts/slideLayout30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E139BE00-E476-8646-8E15-B12DB4AAD206}" type="slidenum">
              <a:rPr lang="en-US"/>
              <a:pPr>
                <a:defRPr/>
              </a:pPr>
              <a:t>‹#›</a:t>
            </a:fld>
            <a:endParaRPr lang="en-US"/>
          </a:p>
        </p:txBody>
      </p:sp>
    </p:spTree>
    <p:extLst>
      <p:ext uri="{BB962C8B-B14F-4D97-AF65-F5344CB8AC3E}">
        <p14:creationId xmlns:p14="http://schemas.microsoft.com/office/powerpoint/2010/main" val="1724138699"/>
      </p:ext>
    </p:extLst>
  </p:cSld>
  <p:clrMapOvr>
    <a:masterClrMapping/>
  </p:clrMapOvr>
</p:sldLayout>
</file>

<file path=ppt/slideLayouts/slideLayout30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82BCDAFA-1D12-EC4D-8A8A-EA75CC211B50}" type="slidenum">
              <a:rPr lang="en-US"/>
              <a:pPr>
                <a:defRPr/>
              </a:pPr>
              <a:t>‹#›</a:t>
            </a:fld>
            <a:endParaRPr lang="en-US"/>
          </a:p>
        </p:txBody>
      </p:sp>
    </p:spTree>
    <p:extLst>
      <p:ext uri="{BB962C8B-B14F-4D97-AF65-F5344CB8AC3E}">
        <p14:creationId xmlns:p14="http://schemas.microsoft.com/office/powerpoint/2010/main" val="1040432031"/>
      </p:ext>
    </p:extLst>
  </p:cSld>
  <p:clrMapOvr>
    <a:masterClrMapping/>
  </p:clrMapOvr>
</p:sldLayout>
</file>

<file path=ppt/slideLayouts/slideLayout30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custDataLst>
              <p:tags r:id="rId2"/>
            </p:custDataLst>
          </p:nvPr>
        </p:nvSpPr>
        <p:spPr>
          <a:ln/>
        </p:spPr>
        <p:txBody>
          <a:bodyPr/>
          <a:lstStyle>
            <a:lvl1pPr>
              <a:defRPr/>
            </a:lvl1pPr>
          </a:lstStyle>
          <a:p>
            <a:pPr>
              <a:defRPr/>
            </a:pPr>
            <a:fld id="{0C81F398-E2EA-9F49-88A8-15267FD6880E}" type="slidenum">
              <a:rPr lang="en-US"/>
              <a:pPr>
                <a:defRPr/>
              </a:pPr>
              <a:t>‹#›</a:t>
            </a:fld>
            <a:endParaRPr lang="en-US"/>
          </a:p>
        </p:txBody>
      </p:sp>
    </p:spTree>
    <p:extLst>
      <p:ext uri="{BB962C8B-B14F-4D97-AF65-F5344CB8AC3E}">
        <p14:creationId xmlns:p14="http://schemas.microsoft.com/office/powerpoint/2010/main" val="457652547"/>
      </p:ext>
    </p:extLst>
  </p:cSld>
  <p:clrMapOvr>
    <a:masterClrMapping/>
  </p:clrMapOvr>
</p:sldLayout>
</file>

<file path=ppt/slideLayouts/slideLayout30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custDataLst>
              <p:tags r:id="rId2"/>
            </p:custDataLst>
          </p:nvPr>
        </p:nvSpPr>
        <p:spPr>
          <a:ln/>
        </p:spPr>
        <p:txBody>
          <a:bodyPr/>
          <a:lstStyle>
            <a:lvl1pPr>
              <a:defRPr/>
            </a:lvl1pPr>
          </a:lstStyle>
          <a:p>
            <a:pPr>
              <a:defRPr/>
            </a:pPr>
            <a:fld id="{059308DE-2732-D64A-8B45-5FB400BFB0AD}" type="slidenum">
              <a:rPr lang="en-US"/>
              <a:pPr>
                <a:defRPr/>
              </a:pPr>
              <a:t>‹#›</a:t>
            </a:fld>
            <a:endParaRPr lang="en-US"/>
          </a:p>
        </p:txBody>
      </p:sp>
    </p:spTree>
    <p:extLst>
      <p:ext uri="{BB962C8B-B14F-4D97-AF65-F5344CB8AC3E}">
        <p14:creationId xmlns:p14="http://schemas.microsoft.com/office/powerpoint/2010/main" val="646808955"/>
      </p:ext>
    </p:extLst>
  </p:cSld>
  <p:clrMapOvr>
    <a:masterClrMapping/>
  </p:clrMapOvr>
</p:sldLayout>
</file>

<file path=ppt/slideLayouts/slideLayout30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custDataLst>
              <p:tags r:id="rId2"/>
            </p:custDataLst>
          </p:nvPr>
        </p:nvSpPr>
        <p:spPr>
          <a:ln/>
        </p:spPr>
        <p:txBody>
          <a:bodyPr/>
          <a:lstStyle>
            <a:lvl1pPr>
              <a:defRPr/>
            </a:lvl1pPr>
          </a:lstStyle>
          <a:p>
            <a:pPr>
              <a:defRPr/>
            </a:pPr>
            <a:fld id="{7E66F17F-A2CD-464A-982E-A37510CAB4A9}" type="slidenum">
              <a:rPr lang="en-US"/>
              <a:pPr>
                <a:defRPr/>
              </a:pPr>
              <a:t>‹#›</a:t>
            </a:fld>
            <a:endParaRPr lang="en-US"/>
          </a:p>
        </p:txBody>
      </p:sp>
    </p:spTree>
    <p:extLst>
      <p:ext uri="{BB962C8B-B14F-4D97-AF65-F5344CB8AC3E}">
        <p14:creationId xmlns:p14="http://schemas.microsoft.com/office/powerpoint/2010/main" val="994129376"/>
      </p:ext>
    </p:extLst>
  </p:cSld>
  <p:clrMapOvr>
    <a:masterClrMapping/>
  </p:clrMapOvr>
</p:sldLayout>
</file>

<file path=ppt/slideLayouts/slideLayout30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1BA8A527-8CE7-264E-B709-8A81AFD75148}" type="slidenum">
              <a:rPr lang="en-US"/>
              <a:pPr>
                <a:defRPr/>
              </a:pPr>
              <a:t>‹#›</a:t>
            </a:fld>
            <a:endParaRPr lang="en-US"/>
          </a:p>
        </p:txBody>
      </p:sp>
    </p:spTree>
    <p:extLst>
      <p:ext uri="{BB962C8B-B14F-4D97-AF65-F5344CB8AC3E}">
        <p14:creationId xmlns:p14="http://schemas.microsoft.com/office/powerpoint/2010/main" val="1109171575"/>
      </p:ext>
    </p:extLst>
  </p:cSld>
  <p:clrMapOvr>
    <a:masterClrMapping/>
  </p:clrMapOvr>
</p:sldLayout>
</file>

<file path=ppt/slideLayouts/slideLayout30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C4942597-6BF2-7441-95A2-AF74F0483D29}" type="slidenum">
              <a:rPr lang="en-US"/>
              <a:pPr>
                <a:defRPr/>
              </a:pPr>
              <a:t>‹#›</a:t>
            </a:fld>
            <a:endParaRPr lang="en-US"/>
          </a:p>
        </p:txBody>
      </p:sp>
    </p:spTree>
    <p:extLst>
      <p:ext uri="{BB962C8B-B14F-4D97-AF65-F5344CB8AC3E}">
        <p14:creationId xmlns:p14="http://schemas.microsoft.com/office/powerpoint/2010/main" val="2662402739"/>
      </p:ext>
    </p:extLst>
  </p:cSld>
  <p:clrMapOvr>
    <a:masterClrMapping/>
  </p:clrMapOvr>
</p:sldLayout>
</file>

<file path=ppt/slideLayouts/slideLayout30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A42B971B-C4C6-8543-86BE-CC0EFB3CF337}" type="slidenum">
              <a:rPr lang="en-US"/>
              <a:pPr>
                <a:defRPr/>
              </a:pPr>
              <a:t>‹#›</a:t>
            </a:fld>
            <a:endParaRPr lang="en-US"/>
          </a:p>
        </p:txBody>
      </p:sp>
    </p:spTree>
    <p:extLst>
      <p:ext uri="{BB962C8B-B14F-4D97-AF65-F5344CB8AC3E}">
        <p14:creationId xmlns:p14="http://schemas.microsoft.com/office/powerpoint/2010/main" val="347317529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EA5B3426-F302-B742-ACDC-CF36872EEC06}"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7A35CBBD-0636-5240-BDE6-AB6EB6640225}" type="slidenum">
              <a:rPr lang="en-US"/>
              <a:pPr>
                <a:defRPr/>
              </a:pPr>
              <a:t>‹#›</a:t>
            </a:fld>
            <a:endParaRPr lang="en-US"/>
          </a:p>
        </p:txBody>
      </p:sp>
    </p:spTree>
    <p:extLst>
      <p:ext uri="{BB962C8B-B14F-4D97-AF65-F5344CB8AC3E}">
        <p14:creationId xmlns:p14="http://schemas.microsoft.com/office/powerpoint/2010/main" val="3480537156"/>
      </p:ext>
    </p:extLst>
  </p:cSld>
  <p:clrMapOvr>
    <a:masterClrMapping/>
  </p:clrMapOvr>
</p:sldLayout>
</file>

<file path=ppt/slideLayouts/slideLayout30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604996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604996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FC00E09B-6213-C04A-8015-EFA29E6388EE}" type="slidenum">
              <a:rPr lang="en-US"/>
              <a:pPr>
                <a:defRPr/>
              </a:pPr>
              <a:t>‹#›</a:t>
            </a:fld>
            <a:endParaRPr lang="en-US"/>
          </a:p>
        </p:txBody>
      </p:sp>
    </p:spTree>
    <p:extLst>
      <p:ext uri="{BB962C8B-B14F-4D97-AF65-F5344CB8AC3E}">
        <p14:creationId xmlns:p14="http://schemas.microsoft.com/office/powerpoint/2010/main" val="3420964392"/>
      </p:ext>
    </p:extLst>
  </p:cSld>
  <p:clrMapOvr>
    <a:masterClrMapping/>
  </p:clrMapOvr>
</p:sldLayout>
</file>

<file path=ppt/slideLayouts/slideLayout30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McK Title Elements"/>
          <p:cNvGrpSpPr>
            <a:grpSpLocks/>
          </p:cNvGrpSpPr>
          <p:nvPr>
            <p:custDataLst>
              <p:tags r:id="rId1"/>
            </p:custDataLst>
          </p:nvPr>
        </p:nvGrpSpPr>
        <p:grpSpPr bwMode="auto">
          <a:xfrm>
            <a:off x="2693988" y="2182813"/>
            <a:ext cx="5129212" cy="4602162"/>
            <a:chOff x="1663" y="1348"/>
            <a:chExt cx="3167" cy="2841"/>
          </a:xfrm>
        </p:grpSpPr>
        <p:sp>
          <p:nvSpPr>
            <p:cNvPr id="5" name="McK Confidential" hidden="1"/>
            <p:cNvSpPr txBox="1">
              <a:spLocks noChangeArrowheads="1"/>
            </p:cNvSpPr>
            <p:nvPr userDrawn="1"/>
          </p:nvSpPr>
          <p:spPr bwMode="auto">
            <a:xfrm>
              <a:off x="1663" y="1348"/>
              <a:ext cx="936"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CONFIDENTIAL</a:t>
              </a:r>
            </a:p>
          </p:txBody>
        </p:sp>
        <p:sp>
          <p:nvSpPr>
            <p:cNvPr id="6" name="McK Document" hidden="1"/>
            <p:cNvSpPr txBox="1">
              <a:spLocks noChangeArrowheads="1"/>
            </p:cNvSpPr>
            <p:nvPr userDrawn="1"/>
          </p:nvSpPr>
          <p:spPr bwMode="auto">
            <a:xfrm>
              <a:off x="1663" y="3042"/>
              <a:ext cx="3167" cy="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Document</a:t>
              </a:r>
            </a:p>
          </p:txBody>
        </p:sp>
        <p:sp>
          <p:nvSpPr>
            <p:cNvPr id="7" name="McK Date" hidden="1"/>
            <p:cNvSpPr txBox="1">
              <a:spLocks noChangeArrowheads="1"/>
            </p:cNvSpPr>
            <p:nvPr userDrawn="1"/>
          </p:nvSpPr>
          <p:spPr bwMode="auto">
            <a:xfrm>
              <a:off x="1663" y="3216"/>
              <a:ext cx="3167"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Date</a:t>
              </a:r>
            </a:p>
          </p:txBody>
        </p:sp>
        <p:sp>
          <p:nvSpPr>
            <p:cNvPr id="8" name="McK Disclaimer" hidden="1"/>
            <p:cNvSpPr>
              <a:spLocks noChangeArrowheads="1"/>
            </p:cNvSpPr>
            <p:nvPr userDrawn="1">
              <p:custDataLst>
                <p:tags r:id="rId3"/>
              </p:custDataLst>
            </p:nvPr>
          </p:nvSpPr>
          <p:spPr bwMode="auto">
            <a:xfrm>
              <a:off x="1663" y="3759"/>
              <a:ext cx="2391" cy="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p>
              <a:pPr defTabSz="820607" eaLnBrk="0" hangingPunct="0">
                <a:defRPr/>
              </a:pPr>
              <a:r>
                <a:rPr lang="en-US" sz="900" b="0">
                  <a:solidFill>
                    <a:srgbClr val="000000"/>
                  </a:solidFill>
                  <a:cs typeface="+mn-cs"/>
                </a:rPr>
                <a:t>This report is solely for the use of client personnel.  No part of it may be circulated, quoted, or reproduced for distribution outside the client organization without prior written approval from McKinsey &amp; Company, Inc. This material was used by McKinsey &amp; Company, Inc., during an oral presentation; it is not a complete record of the discussion.</a:t>
              </a:r>
            </a:p>
          </p:txBody>
        </p:sp>
      </p:grpSp>
      <p:sp>
        <p:nvSpPr>
          <p:cNvPr id="5085192" name="Rectangle 8"/>
          <p:cNvSpPr>
            <a:spLocks noGrp="1" noChangeArrowheads="1"/>
          </p:cNvSpPr>
          <p:nvPr>
            <p:ph type="ctrTitle"/>
          </p:nvPr>
        </p:nvSpPr>
        <p:spPr>
          <a:xfrm>
            <a:off x="2693988" y="2757489"/>
            <a:ext cx="5129212" cy="369332"/>
          </a:xfrm>
        </p:spPr>
        <p:txBody>
          <a:bodyPr/>
          <a:lstStyle>
            <a:lvl1pPr>
              <a:defRPr sz="2400" b="0"/>
            </a:lvl1pPr>
          </a:lstStyle>
          <a:p>
            <a:pPr lvl="0"/>
            <a:r>
              <a:rPr lang="en-US" noProof="0" smtClean="0"/>
              <a:t>Click to edit Master title style</a:t>
            </a:r>
          </a:p>
        </p:txBody>
      </p:sp>
      <p:sp>
        <p:nvSpPr>
          <p:cNvPr id="5085193" name="Rectangle 9"/>
          <p:cNvSpPr>
            <a:spLocks noGrp="1" noChangeArrowheads="1"/>
          </p:cNvSpPr>
          <p:nvPr>
            <p:ph type="subTitle" idx="1"/>
          </p:nvPr>
        </p:nvSpPr>
        <p:spPr>
          <a:xfrm>
            <a:off x="2693988" y="3962400"/>
            <a:ext cx="5129212" cy="215444"/>
          </a:xfrm>
        </p:spPr>
        <p:txBody>
          <a:bodyPr/>
          <a:lstStyle>
            <a:lvl1pPr>
              <a:defRPr sz="1400"/>
            </a:lvl1pPr>
          </a:lstStyle>
          <a:p>
            <a:pPr lvl="0"/>
            <a:r>
              <a:rPr lang="en-US" noProof="0" smtClean="0"/>
              <a:t>Click to edit Master subtitle style</a:t>
            </a:r>
          </a:p>
        </p:txBody>
      </p:sp>
      <p:sp>
        <p:nvSpPr>
          <p:cNvPr id="9" name="doc id"/>
          <p:cNvSpPr>
            <a:spLocks noGrp="1" noChangeArrowheads="1"/>
          </p:cNvSpPr>
          <p:nvPr>
            <p:ph type="ftr" sz="quarter" idx="10"/>
            <p:custDataLst>
              <p:tags r:id="rId2"/>
            </p:custDataLst>
          </p:nvPr>
        </p:nvSpPr>
        <p:spPr bwMode="auto">
          <a:xfrm>
            <a:off x="8915400" y="36513"/>
            <a:ext cx="0" cy="123825"/>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none" lIns="0" tIns="0" rIns="0" bIns="0" numCol="1" anchor="t" anchorCtr="0" compatLnSpc="1">
            <a:prstTxWarp prst="textNoShape">
              <a:avLst/>
            </a:prstTxWarp>
            <a:spAutoFit/>
          </a:bodyPr>
          <a:lstStyle>
            <a:lvl1pPr algn="r" defTabSz="912667">
              <a:defRPr sz="800" b="0">
                <a:solidFill>
                  <a:srgbClr val="000000"/>
                </a:solidFill>
                <a:cs typeface="+mn-cs"/>
              </a:defRPr>
            </a:lvl1pPr>
          </a:lstStyle>
          <a:p>
            <a:pPr>
              <a:defRPr/>
            </a:pPr>
            <a:endParaRPr lang="de-DE"/>
          </a:p>
        </p:txBody>
      </p:sp>
    </p:spTree>
    <p:extLst>
      <p:ext uri="{BB962C8B-B14F-4D97-AF65-F5344CB8AC3E}">
        <p14:creationId xmlns:p14="http://schemas.microsoft.com/office/powerpoint/2010/main" val="4247742642"/>
      </p:ext>
    </p:extLst>
  </p:cSld>
  <p:clrMapOvr>
    <a:masterClrMapping/>
  </p:clrMapOvr>
</p:sldLayout>
</file>

<file path=ppt/slideLayouts/slideLayout30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F30248DB-7F05-5B48-AB1B-8CABF7BF33A5}" type="slidenum">
              <a:rPr lang="en-US"/>
              <a:pPr>
                <a:defRPr/>
              </a:pPr>
              <a:t>‹#›</a:t>
            </a:fld>
            <a:endParaRPr lang="en-US"/>
          </a:p>
        </p:txBody>
      </p:sp>
    </p:spTree>
    <p:extLst>
      <p:ext uri="{BB962C8B-B14F-4D97-AF65-F5344CB8AC3E}">
        <p14:creationId xmlns:p14="http://schemas.microsoft.com/office/powerpoint/2010/main" val="2700844367"/>
      </p:ext>
    </p:extLst>
  </p:cSld>
  <p:clrMapOvr>
    <a:masterClrMapping/>
  </p:clrMapOvr>
</p:sldLayout>
</file>

<file path=ppt/slideLayouts/slideLayout30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231106"/>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4099124"/>
            <a:ext cx="7772400" cy="30777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322E7B2D-F074-0542-BD68-7BE8FEBD52A0}" type="slidenum">
              <a:rPr lang="en-US"/>
              <a:pPr>
                <a:defRPr/>
              </a:pPr>
              <a:t>‹#›</a:t>
            </a:fld>
            <a:endParaRPr lang="en-US"/>
          </a:p>
        </p:txBody>
      </p:sp>
    </p:spTree>
    <p:extLst>
      <p:ext uri="{BB962C8B-B14F-4D97-AF65-F5344CB8AC3E}">
        <p14:creationId xmlns:p14="http://schemas.microsoft.com/office/powerpoint/2010/main" val="730588405"/>
      </p:ext>
    </p:extLst>
  </p:cSld>
  <p:clrMapOvr>
    <a:masterClrMapping/>
  </p:clrMapOvr>
</p:sldLayout>
</file>

<file path=ppt/slideLayouts/slideLayout30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25414" y="1298575"/>
            <a:ext cx="4319587" cy="208711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597400" y="1298575"/>
            <a:ext cx="4321175" cy="208711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0687C3CD-63AF-0245-BEE3-62F003634435}" type="slidenum">
              <a:rPr lang="en-US"/>
              <a:pPr>
                <a:defRPr/>
              </a:pPr>
              <a:t>‹#›</a:t>
            </a:fld>
            <a:endParaRPr lang="en-US"/>
          </a:p>
        </p:txBody>
      </p:sp>
    </p:spTree>
    <p:extLst>
      <p:ext uri="{BB962C8B-B14F-4D97-AF65-F5344CB8AC3E}">
        <p14:creationId xmlns:p14="http://schemas.microsoft.com/office/powerpoint/2010/main" val="2272636889"/>
      </p:ext>
    </p:extLst>
  </p:cSld>
  <p:clrMapOvr>
    <a:masterClrMapping/>
  </p:clrMapOvr>
</p:sldLayout>
</file>

<file path=ppt/slideLayouts/slideLayout30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291746"/>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437494"/>
            <a:ext cx="4040188" cy="737381"/>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144590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437494"/>
            <a:ext cx="4041775" cy="737381"/>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144590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4D571C22-3A1A-7F48-B9D1-CD2D9233E4BF}" type="slidenum">
              <a:rPr lang="en-US"/>
              <a:pPr>
                <a:defRPr/>
              </a:pPr>
              <a:t>‹#›</a:t>
            </a:fld>
            <a:endParaRPr lang="en-US"/>
          </a:p>
        </p:txBody>
      </p:sp>
    </p:spTree>
    <p:extLst>
      <p:ext uri="{BB962C8B-B14F-4D97-AF65-F5344CB8AC3E}">
        <p14:creationId xmlns:p14="http://schemas.microsoft.com/office/powerpoint/2010/main" val="3633107319"/>
      </p:ext>
    </p:extLst>
  </p:cSld>
  <p:clrMapOvr>
    <a:masterClrMapping/>
  </p:clrMapOvr>
</p:sldLayout>
</file>

<file path=ppt/slideLayouts/slideLayout30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custDataLst>
              <p:tags r:id="rId1"/>
            </p:custDataLst>
          </p:nvPr>
        </p:nvSpPr>
        <p:spPr/>
        <p:txBody>
          <a:bodyPr/>
          <a:lstStyle>
            <a:lvl1pPr>
              <a:defRPr>
                <a:cs typeface="ＭＳ Ｐゴシック" charset="0"/>
              </a:defRPr>
            </a:lvl1pPr>
          </a:lstStyle>
          <a:p>
            <a:pPr>
              <a:defRPr/>
            </a:pPr>
            <a:fld id="{EB3C1D75-6E5C-FE42-BFEE-C4E48708AC19}" type="slidenum">
              <a:rPr lang="en-US"/>
              <a:pPr>
                <a:defRPr/>
              </a:pPr>
              <a:t>‹#›</a:t>
            </a:fld>
            <a:endParaRPr lang="en-US"/>
          </a:p>
        </p:txBody>
      </p:sp>
    </p:spTree>
    <p:extLst>
      <p:ext uri="{BB962C8B-B14F-4D97-AF65-F5344CB8AC3E}">
        <p14:creationId xmlns:p14="http://schemas.microsoft.com/office/powerpoint/2010/main" val="3737125402"/>
      </p:ext>
    </p:extLst>
  </p:cSld>
  <p:clrMapOvr>
    <a:masterClrMapping/>
  </p:clrMapOvr>
</p:sldLayout>
</file>

<file path=ppt/slideLayouts/slideLayout30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custDataLst>
              <p:tags r:id="rId1"/>
            </p:custDataLst>
          </p:nvPr>
        </p:nvSpPr>
        <p:spPr/>
        <p:txBody>
          <a:bodyPr/>
          <a:lstStyle>
            <a:lvl1pPr>
              <a:defRPr>
                <a:cs typeface="ＭＳ Ｐゴシック" charset="0"/>
              </a:defRPr>
            </a:lvl1pPr>
          </a:lstStyle>
          <a:p>
            <a:pPr>
              <a:defRPr/>
            </a:pPr>
            <a:fld id="{E7C7F6D7-8A12-AE47-879C-65261504E6E3}" type="slidenum">
              <a:rPr lang="en-US"/>
              <a:pPr>
                <a:defRPr/>
              </a:pPr>
              <a:t>‹#›</a:t>
            </a:fld>
            <a:endParaRPr lang="en-US"/>
          </a:p>
        </p:txBody>
      </p:sp>
    </p:spTree>
    <p:extLst>
      <p:ext uri="{BB962C8B-B14F-4D97-AF65-F5344CB8AC3E}">
        <p14:creationId xmlns:p14="http://schemas.microsoft.com/office/powerpoint/2010/main" val="675541782"/>
      </p:ext>
    </p:extLst>
  </p:cSld>
  <p:clrMapOvr>
    <a:masterClrMapping/>
  </p:clrMapOvr>
</p:sldLayout>
</file>

<file path=ppt/slideLayouts/slideLayout30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819547"/>
            <a:ext cx="3008313" cy="615553"/>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24012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21480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BB9B059F-9994-D549-B3A9-7803D8CF3DD7}" type="slidenum">
              <a:rPr lang="en-US"/>
              <a:pPr>
                <a:defRPr/>
              </a:pPr>
              <a:t>‹#›</a:t>
            </a:fld>
            <a:endParaRPr lang="en-US"/>
          </a:p>
        </p:txBody>
      </p:sp>
    </p:spTree>
    <p:extLst>
      <p:ext uri="{BB962C8B-B14F-4D97-AF65-F5344CB8AC3E}">
        <p14:creationId xmlns:p14="http://schemas.microsoft.com/office/powerpoint/2010/main" val="941881152"/>
      </p:ext>
    </p:extLst>
  </p:cSld>
  <p:clrMapOvr>
    <a:masterClrMapping/>
  </p:clrMapOvr>
</p:sldLayout>
</file>

<file path=ppt/slideLayouts/slideLayout30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5059561"/>
            <a:ext cx="5486400" cy="307777"/>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93725"/>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21480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10694B74-2DE4-2E41-B0E2-44A9F08D359D}" type="slidenum">
              <a:rPr lang="en-US"/>
              <a:pPr>
                <a:defRPr/>
              </a:pPr>
              <a:t>‹#›</a:t>
            </a:fld>
            <a:endParaRPr lang="en-US"/>
          </a:p>
        </p:txBody>
      </p:sp>
    </p:spTree>
    <p:extLst>
      <p:ext uri="{BB962C8B-B14F-4D97-AF65-F5344CB8AC3E}">
        <p14:creationId xmlns:p14="http://schemas.microsoft.com/office/powerpoint/2010/main" val="410843169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97291012"/>
      </p:ext>
    </p:extLst>
  </p:cSld>
  <p:clrMapOvr>
    <a:masterClrMapping/>
  </p:clrMapOvr>
  <p:transition xmlns:p14="http://schemas.microsoft.com/office/powerpoint/2010/main"/>
</p:sldLayout>
</file>

<file path=ppt/slideLayouts/slideLayout30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5963920" y="1298575"/>
            <a:ext cx="2954655" cy="1222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BAE51D3A-F9E3-EE48-BB8B-C32B868B2426}" type="slidenum">
              <a:rPr lang="en-US"/>
              <a:pPr>
                <a:defRPr/>
              </a:pPr>
              <a:t>‹#›</a:t>
            </a:fld>
            <a:endParaRPr lang="en-US"/>
          </a:p>
        </p:txBody>
      </p:sp>
    </p:spTree>
    <p:extLst>
      <p:ext uri="{BB962C8B-B14F-4D97-AF65-F5344CB8AC3E}">
        <p14:creationId xmlns:p14="http://schemas.microsoft.com/office/powerpoint/2010/main" val="2481578837"/>
      </p:ext>
    </p:extLst>
  </p:cSld>
  <p:clrMapOvr>
    <a:masterClrMapping/>
  </p:clrMapOvr>
</p:sldLayout>
</file>

<file path=ppt/slideLayouts/slideLayout30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33801" y="234950"/>
            <a:ext cx="584775" cy="228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090161" y="234950"/>
            <a:ext cx="1477328" cy="228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AF86B515-3B8B-074C-8069-8653A0741D9B}" type="slidenum">
              <a:rPr lang="en-US"/>
              <a:pPr>
                <a:defRPr/>
              </a:pPr>
              <a:t>‹#›</a:t>
            </a:fld>
            <a:endParaRPr lang="en-US"/>
          </a:p>
        </p:txBody>
      </p:sp>
    </p:spTree>
    <p:extLst>
      <p:ext uri="{BB962C8B-B14F-4D97-AF65-F5344CB8AC3E}">
        <p14:creationId xmlns:p14="http://schemas.microsoft.com/office/powerpoint/2010/main" val="3122188655"/>
      </p:ext>
    </p:extLst>
  </p:cSld>
  <p:clrMapOvr>
    <a:masterClrMapping/>
  </p:clrMapOvr>
</p:sldLayout>
</file>

<file path=ppt/slideLayouts/slideLayout309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122238" y="234950"/>
            <a:ext cx="8793162" cy="292388"/>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125413" y="1298575"/>
            <a:ext cx="8793162" cy="246863"/>
          </a:xfrm>
        </p:spPr>
        <p:txBody>
          <a:bodyPr/>
          <a:lstStyle/>
          <a:p>
            <a:pPr lvl="0"/>
            <a:r>
              <a:rPr lang="en-US" noProof="0" smtClean="0"/>
              <a:t>Click icon to add chart</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BEA4BFA0-51B1-B247-82EC-59C9A7EEAB8B}" type="slidenum">
              <a:rPr lang="en-US"/>
              <a:pPr>
                <a:defRPr/>
              </a:pPr>
              <a:t>‹#›</a:t>
            </a:fld>
            <a:endParaRPr lang="en-US"/>
          </a:p>
        </p:txBody>
      </p:sp>
    </p:spTree>
    <p:extLst>
      <p:ext uri="{BB962C8B-B14F-4D97-AF65-F5344CB8AC3E}">
        <p14:creationId xmlns:p14="http://schemas.microsoft.com/office/powerpoint/2010/main" val="1224026284"/>
      </p:ext>
    </p:extLst>
  </p:cSld>
  <p:clrMapOvr>
    <a:masterClrMapping/>
  </p:clrMapOvr>
</p:sldLayout>
</file>

<file path=ppt/slideLayouts/slideLayout309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291746"/>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123431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1"/>
            <a:ext cx="3810000" cy="123431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44623550"/>
      </p:ext>
    </p:extLst>
  </p:cSld>
  <p:clrMapOvr>
    <a:masterClrMapping/>
  </p:clrMapOvr>
  <p:transition xmlns:p14="http://schemas.microsoft.com/office/powerpoint/2010/main"/>
</p:sldLayout>
</file>

<file path=ppt/slideLayouts/slideLayout30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405246495"/>
      </p:ext>
    </p:extLst>
  </p:cSld>
  <p:clrMapOvr>
    <a:masterClrMapping/>
  </p:clrMapOvr>
  <p:transition xmlns:p14="http://schemas.microsoft.com/office/powerpoint/2010/main"/>
</p:sldLayout>
</file>

<file path=ppt/slideLayouts/slideLayout30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03080391"/>
      </p:ext>
    </p:extLst>
  </p:cSld>
  <p:clrMapOvr>
    <a:masterClrMapping/>
  </p:clrMapOvr>
  <p:transition xmlns:p14="http://schemas.microsoft.com/office/powerpoint/2010/main"/>
</p:sldLayout>
</file>

<file path=ppt/slideLayouts/slideLayout30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79888753"/>
      </p:ext>
    </p:extLst>
  </p:cSld>
  <p:clrMapOvr>
    <a:masterClrMapping/>
  </p:clrMapOvr>
  <p:transition xmlns:p14="http://schemas.microsoft.com/office/powerpoint/2010/main"/>
</p:sldLayout>
</file>

<file path=ppt/slideLayouts/slideLayout30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4236616"/>
      </p:ext>
    </p:extLst>
  </p:cSld>
  <p:clrMapOvr>
    <a:masterClrMapping/>
  </p:clrMapOvr>
  <p:transition xmlns:p14="http://schemas.microsoft.com/office/powerpoint/2010/main"/>
</p:sldLayout>
</file>

<file path=ppt/slideLayouts/slideLayout30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79045336"/>
      </p:ext>
    </p:extLst>
  </p:cSld>
  <p:clrMapOvr>
    <a:masterClrMapping/>
  </p:clrMapOvr>
  <p:transition xmlns:p14="http://schemas.microsoft.com/office/powerpoint/2010/main"/>
</p:sldLayout>
</file>

<file path=ppt/slideLayouts/slideLayout30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94273729"/>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94426220"/>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04576792"/>
      </p:ext>
    </p:extLst>
  </p:cSld>
  <p:clrMapOvr>
    <a:masterClrMapping/>
  </p:clrMapOvr>
  <p:transition xmlns:p14="http://schemas.microsoft.com/office/powerpoint/2010/main"/>
</p:sldLayout>
</file>

<file path=ppt/slideLayouts/slideLayout3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6191445"/>
      </p:ext>
    </p:extLst>
  </p:cSld>
  <p:clrMapOvr>
    <a:masterClrMapping/>
  </p:clrMapOvr>
  <p:transition xmlns:p14="http://schemas.microsoft.com/office/powerpoint/2010/main"/>
</p:sldLayout>
</file>

<file path=ppt/slideLayouts/slideLayout3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624591369"/>
      </p:ext>
    </p:extLst>
  </p:cSld>
  <p:clrMapOvr>
    <a:masterClrMapping/>
  </p:clrMapOvr>
  <p:transition xmlns:p14="http://schemas.microsoft.com/office/powerpoint/2010/main"/>
</p:sldLayout>
</file>

<file path=ppt/slideLayouts/slideLayout3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93272182"/>
      </p:ext>
    </p:extLst>
  </p:cSld>
  <p:clrMapOvr>
    <a:masterClrMapping/>
  </p:clrMapOvr>
  <p:transition xmlns:p14="http://schemas.microsoft.com/office/powerpoint/2010/main"/>
</p:sldLayout>
</file>

<file path=ppt/slideLayouts/slideLayout3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45863106"/>
      </p:ext>
    </p:extLst>
  </p:cSld>
  <p:clrMapOvr>
    <a:masterClrMapping/>
  </p:clrMapOvr>
  <p:transition xmlns:p14="http://schemas.microsoft.com/office/powerpoint/2010/main"/>
</p:sldLayout>
</file>

<file path=ppt/slideLayouts/slideLayout3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32832574"/>
      </p:ext>
    </p:extLst>
  </p:cSld>
  <p:clrMapOvr>
    <a:masterClrMapping/>
  </p:clrMapOvr>
  <p:transition xmlns:p14="http://schemas.microsoft.com/office/powerpoint/2010/main"/>
</p:sldLayout>
</file>

<file path=ppt/slideLayouts/slideLayout310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2733181"/>
      </p:ext>
    </p:extLst>
  </p:cSld>
  <p:clrMapOvr>
    <a:masterClrMapping/>
  </p:clrMapOvr>
  <p:transition xmlns:p14="http://schemas.microsoft.com/office/powerpoint/2010/main"/>
</p:sldLayout>
</file>

<file path=ppt/slideLayouts/slideLayout31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239816219"/>
      </p:ext>
    </p:extLst>
  </p:cSld>
  <p:clrMapOvr>
    <a:masterClrMapping/>
  </p:clrMapOvr>
</p:sldLayout>
</file>

<file path=ppt/slideLayouts/slideLayout31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lIns="91425" tIns="45713" rIns="91425" bIns="45713"/>
          <a:lstStyle>
            <a:lvl1pPr>
              <a:defRPr>
                <a:solidFill>
                  <a:srgbClr val="000000"/>
                </a:solidFill>
              </a:defRPr>
            </a:lvl1pPr>
          </a:lstStyle>
          <a:p>
            <a:pPr>
              <a:defRPr/>
            </a:pPr>
            <a:fld id="{F21D402F-D5DA-284D-B4FF-73C2609C50C3}" type="slidenum">
              <a:rPr lang="en-US" altLang="zh-CHS"/>
              <a:pPr>
                <a:defRPr/>
              </a:pPr>
              <a:t>‹#›</a:t>
            </a:fld>
            <a:endParaRPr lang="en-US" altLang="zh-CHS"/>
          </a:p>
        </p:txBody>
      </p:sp>
    </p:spTree>
    <p:extLst>
      <p:ext uri="{BB962C8B-B14F-4D97-AF65-F5344CB8AC3E}">
        <p14:creationId xmlns:p14="http://schemas.microsoft.com/office/powerpoint/2010/main" val="3833890068"/>
      </p:ext>
    </p:extLst>
  </p:cSld>
  <p:clrMapOvr>
    <a:masterClrMapping/>
  </p:clrMapOvr>
</p:sldLayout>
</file>

<file path=ppt/slideLayouts/slideLayout310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a:prstGeom prst="rect">
            <a:avLst/>
          </a:prstGeom>
        </p:spPr>
        <p:txBody>
          <a:bodyPr lIns="91425" tIns="45713" rIns="91425" bIns="45713"/>
          <a:lstStyle>
            <a:lvl1pPr>
              <a:defRPr>
                <a:solidFill>
                  <a:srgbClr val="000000"/>
                </a:solidFill>
              </a:defRPr>
            </a:lvl1pPr>
          </a:lstStyle>
          <a:p>
            <a:pPr>
              <a:defRPr/>
            </a:pPr>
            <a:fld id="{F4EB0B0C-C702-7A45-B805-FF02D21D7DB8}" type="slidenum">
              <a:rPr lang="en-US" altLang="zh-CHS"/>
              <a:pPr>
                <a:defRPr/>
              </a:pPr>
              <a:t>‹#›</a:t>
            </a:fld>
            <a:endParaRPr lang="en-US" altLang="zh-CHS"/>
          </a:p>
        </p:txBody>
      </p:sp>
    </p:spTree>
    <p:extLst>
      <p:ext uri="{BB962C8B-B14F-4D97-AF65-F5344CB8AC3E}">
        <p14:creationId xmlns:p14="http://schemas.microsoft.com/office/powerpoint/2010/main" val="2185290973"/>
      </p:ext>
    </p:extLst>
  </p:cSld>
  <p:clrMapOvr>
    <a:masterClrMapping/>
  </p:clrMapOvr>
</p:sldLayout>
</file>

<file path=ppt/slideLayouts/slideLayout3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2B4FE79C-5B77-8E4F-97D5-0F5CF235AD86}"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488887031"/>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693110658"/>
      </p:ext>
    </p:extLst>
  </p:cSld>
  <p:clrMapOvr>
    <a:masterClrMapping/>
  </p:clrMapOvr>
  <p:transition xmlns:p14="http://schemas.microsoft.com/office/powerpoint/2010/main"/>
</p:sldLayout>
</file>

<file path=ppt/slideLayouts/slideLayout3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19CC4FF-763A-074A-9337-2A0CC1FD60B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315731139"/>
      </p:ext>
    </p:extLst>
  </p:cSld>
  <p:clrMapOvr>
    <a:masterClrMapping/>
  </p:clrMapOvr>
  <p:transition xmlns:p14="http://schemas.microsoft.com/office/powerpoint/2010/main"/>
</p:sldLayout>
</file>

<file path=ppt/slideLayouts/slideLayout3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1F394A8F-B330-6D41-9B1C-5DF5402FCEE4}"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811965498"/>
      </p:ext>
    </p:extLst>
  </p:cSld>
  <p:clrMapOvr>
    <a:masterClrMapping/>
  </p:clrMapOvr>
  <p:transition xmlns:p14="http://schemas.microsoft.com/office/powerpoint/2010/main"/>
</p:sldLayout>
</file>

<file path=ppt/slideLayouts/slideLayout3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D5FE1A6B-52FE-7141-90DC-97693296956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011134052"/>
      </p:ext>
    </p:extLst>
  </p:cSld>
  <p:clrMapOvr>
    <a:masterClrMapping/>
  </p:clrMapOvr>
  <p:transition xmlns:p14="http://schemas.microsoft.com/office/powerpoint/2010/main"/>
</p:sldLayout>
</file>

<file path=ppt/slideLayouts/slideLayout3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4441FEBC-4622-204C-A239-A679029165D6}"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425294425"/>
      </p:ext>
    </p:extLst>
  </p:cSld>
  <p:clrMapOvr>
    <a:masterClrMapping/>
  </p:clrMapOvr>
  <p:transition xmlns:p14="http://schemas.microsoft.com/office/powerpoint/2010/main"/>
</p:sldLayout>
</file>

<file path=ppt/slideLayouts/slideLayout3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custDataLst>
              <p:tags r:id="rId1"/>
            </p:custDataLst>
          </p:nvPr>
        </p:nvSpPr>
        <p:spPr>
          <a:ln/>
        </p:spPr>
        <p:txBody>
          <a:bodyPr/>
          <a:lstStyle>
            <a:lvl1pPr>
              <a:defRPr/>
            </a:lvl1pPr>
          </a:lstStyle>
          <a:p>
            <a:pPr>
              <a:defRPr/>
            </a:pPr>
            <a:fld id="{1EC636A9-5909-8D4A-A73D-AB19A917759F}"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331272835"/>
      </p:ext>
    </p:extLst>
  </p:cSld>
  <p:clrMapOvr>
    <a:masterClrMapping/>
  </p:clrMapOvr>
  <p:transition xmlns:p14="http://schemas.microsoft.com/office/powerpoint/2010/main"/>
</p:sldLayout>
</file>

<file path=ppt/slideLayouts/slideLayout3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custDataLst>
              <p:tags r:id="rId1"/>
            </p:custDataLst>
          </p:nvPr>
        </p:nvSpPr>
        <p:spPr>
          <a:ln/>
        </p:spPr>
        <p:txBody>
          <a:bodyPr/>
          <a:lstStyle>
            <a:lvl1pPr>
              <a:defRPr/>
            </a:lvl1pPr>
          </a:lstStyle>
          <a:p>
            <a:pPr>
              <a:defRPr/>
            </a:pPr>
            <a:fld id="{B83DFE6E-657F-9348-8447-8F5F5C5D701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480388404"/>
      </p:ext>
    </p:extLst>
  </p:cSld>
  <p:clrMapOvr>
    <a:masterClrMapping/>
  </p:clrMapOvr>
  <p:transition xmlns:p14="http://schemas.microsoft.com/office/powerpoint/2010/main"/>
</p:sldLayout>
</file>

<file path=ppt/slideLayouts/slideLayout3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3A75E23D-61F3-6B47-B8F3-74B0DA5D76E9}"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649452688"/>
      </p:ext>
    </p:extLst>
  </p:cSld>
  <p:clrMapOvr>
    <a:masterClrMapping/>
  </p:clrMapOvr>
  <p:transition xmlns:p14="http://schemas.microsoft.com/office/powerpoint/2010/main"/>
</p:sldLayout>
</file>

<file path=ppt/slideLayouts/slideLayout3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09475372-8044-704E-8ADC-E153E659696E}"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777500723"/>
      </p:ext>
    </p:extLst>
  </p:cSld>
  <p:clrMapOvr>
    <a:masterClrMapping/>
  </p:clrMapOvr>
  <p:transition xmlns:p14="http://schemas.microsoft.com/office/powerpoint/2010/main"/>
</p:sldLayout>
</file>

<file path=ppt/slideLayouts/slideLayout3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69CA292C-5D3E-0A45-B8B2-6B906CBD132B}"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797224615"/>
      </p:ext>
    </p:extLst>
  </p:cSld>
  <p:clrMapOvr>
    <a:masterClrMapping/>
  </p:clrMapOvr>
  <p:transition xmlns:p14="http://schemas.microsoft.com/office/powerpoint/2010/main"/>
</p:sldLayout>
</file>

<file path=ppt/slideLayouts/slideLayout3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7D66B253-E8E5-A44C-A960-27B0F61398FA}"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785066770"/>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48793966"/>
      </p:ext>
    </p:extLst>
  </p:cSld>
  <p:clrMapOvr>
    <a:masterClrMapping/>
  </p:clrMapOvr>
  <p:transition xmlns:p14="http://schemas.microsoft.com/office/powerpoint/2010/main"/>
</p:sldLayout>
</file>

<file path=ppt/slideLayouts/slideLayout312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7F1022BF-1125-DD47-BABC-9D144DF67FF9}" type="slidenum">
              <a:rPr lang="en-US"/>
              <a:pPr>
                <a:defRPr/>
              </a:pPr>
              <a:t>‹#›</a:t>
            </a:fld>
            <a:endParaRPr lang="en-US"/>
          </a:p>
        </p:txBody>
      </p:sp>
    </p:spTree>
    <p:extLst>
      <p:ext uri="{BB962C8B-B14F-4D97-AF65-F5344CB8AC3E}">
        <p14:creationId xmlns:p14="http://schemas.microsoft.com/office/powerpoint/2010/main" val="1163196681"/>
      </p:ext>
    </p:extLst>
  </p:cSld>
  <p:clrMapOvr>
    <a:masterClrMapping/>
  </p:clrMapOvr>
</p:sldLayout>
</file>

<file path=ppt/slideLayouts/slideLayout312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6" name="Footer Placeholder 5"/>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Slide Number Placeholder 6"/>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5327B8EB-3D2A-E34E-98B9-B6A93F509F15}" type="slidenum">
              <a:rPr lang="en-US"/>
              <a:pPr>
                <a:defRPr/>
              </a:pPr>
              <a:t>‹#›</a:t>
            </a:fld>
            <a:endParaRPr lang="en-US"/>
          </a:p>
        </p:txBody>
      </p:sp>
    </p:spTree>
    <p:extLst>
      <p:ext uri="{BB962C8B-B14F-4D97-AF65-F5344CB8AC3E}">
        <p14:creationId xmlns:p14="http://schemas.microsoft.com/office/powerpoint/2010/main" val="3681583090"/>
      </p:ext>
    </p:extLst>
  </p:cSld>
  <p:clrMapOvr>
    <a:masterClrMapping/>
  </p:clrMapOvr>
</p:sldLayout>
</file>

<file path=ppt/slideLayouts/slideLayout312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lvl1pPr>
          </a:lstStyle>
          <a:p>
            <a:pPr>
              <a:defRPr/>
            </a:pPr>
            <a:fld id="{316E1436-D979-5E4F-A85C-850B366A41CB}" type="slidenum">
              <a:rPr lang="en-US" altLang="zh-CHS"/>
              <a:pPr>
                <a:defRPr/>
              </a:pPr>
              <a:t>‹#›</a:t>
            </a:fld>
            <a:endParaRPr lang="en-US" altLang="zh-CHS"/>
          </a:p>
        </p:txBody>
      </p:sp>
    </p:spTree>
    <p:extLst>
      <p:ext uri="{BB962C8B-B14F-4D97-AF65-F5344CB8AC3E}">
        <p14:creationId xmlns:p14="http://schemas.microsoft.com/office/powerpoint/2010/main" val="2593197605"/>
      </p:ext>
    </p:extLst>
  </p:cSld>
  <p:clrMapOvr>
    <a:masterClrMapping/>
  </p:clrMapOvr>
</p:sldLayout>
</file>

<file path=ppt/slideLayouts/slideLayout31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p:spPr>
        <p:txBody>
          <a:bodyPr/>
          <a:lstStyle>
            <a:lvl1pPr>
              <a:defRPr/>
            </a:lvl1pPr>
          </a:lstStyle>
          <a:p>
            <a:pPr>
              <a:defRPr/>
            </a:pPr>
            <a:fld id="{391C17FC-1FF1-1942-908D-1BB30E69B860}" type="slidenum">
              <a:rPr lang="en-US" altLang="zh-CHS"/>
              <a:pPr>
                <a:defRPr/>
              </a:pPr>
              <a:t>‹#›</a:t>
            </a:fld>
            <a:endParaRPr lang="en-US" altLang="zh-CHS"/>
          </a:p>
        </p:txBody>
      </p:sp>
    </p:spTree>
    <p:extLst>
      <p:ext uri="{BB962C8B-B14F-4D97-AF65-F5344CB8AC3E}">
        <p14:creationId xmlns:p14="http://schemas.microsoft.com/office/powerpoint/2010/main" val="1448004794"/>
      </p:ext>
    </p:extLst>
  </p:cSld>
  <p:clrMapOvr>
    <a:masterClrMapping/>
  </p:clrMapOvr>
</p:sldLayout>
</file>

<file path=ppt/slideLayouts/slideLayout3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lIns="91425" tIns="45713" rIns="91425" bIns="45713"/>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lIns="91425" tIns="45713" rIns="91425" bIns="45713"/>
          <a:lstStyle>
            <a:lvl1pPr marL="0" indent="0" algn="ctr">
              <a:buNone/>
              <a:defRPr>
                <a:solidFill>
                  <a:schemeClr val="tx1">
                    <a:tint val="75000"/>
                  </a:schemeClr>
                </a:solidFill>
              </a:defRPr>
            </a:lvl1pPr>
            <a:lvl2pPr marL="457127" indent="0" algn="ctr">
              <a:buNone/>
              <a:defRPr>
                <a:solidFill>
                  <a:schemeClr val="tx1">
                    <a:tint val="75000"/>
                  </a:schemeClr>
                </a:solidFill>
              </a:defRPr>
            </a:lvl2pPr>
            <a:lvl3pPr marL="914254" indent="0" algn="ctr">
              <a:buNone/>
              <a:defRPr>
                <a:solidFill>
                  <a:schemeClr val="tx1">
                    <a:tint val="75000"/>
                  </a:schemeClr>
                </a:solidFill>
              </a:defRPr>
            </a:lvl3pPr>
            <a:lvl4pPr marL="1371381" indent="0" algn="ctr">
              <a:buNone/>
              <a:defRPr>
                <a:solidFill>
                  <a:schemeClr val="tx1">
                    <a:tint val="75000"/>
                  </a:schemeClr>
                </a:solidFill>
              </a:defRPr>
            </a:lvl4pPr>
            <a:lvl5pPr marL="1828507" indent="0" algn="ctr">
              <a:buNone/>
              <a:defRPr>
                <a:solidFill>
                  <a:schemeClr val="tx1">
                    <a:tint val="75000"/>
                  </a:schemeClr>
                </a:solidFill>
              </a:defRPr>
            </a:lvl5pPr>
            <a:lvl6pPr marL="2285634" indent="0" algn="ctr">
              <a:buNone/>
              <a:defRPr>
                <a:solidFill>
                  <a:schemeClr val="tx1">
                    <a:tint val="75000"/>
                  </a:schemeClr>
                </a:solidFill>
              </a:defRPr>
            </a:lvl6pPr>
            <a:lvl7pPr marL="2742761" indent="0" algn="ctr">
              <a:buNone/>
              <a:defRPr>
                <a:solidFill>
                  <a:schemeClr val="tx1">
                    <a:tint val="75000"/>
                  </a:schemeClr>
                </a:solidFill>
              </a:defRPr>
            </a:lvl7pPr>
            <a:lvl8pPr marL="3199888" indent="0" algn="ctr">
              <a:buNone/>
              <a:defRPr>
                <a:solidFill>
                  <a:schemeClr val="tx1">
                    <a:tint val="75000"/>
                  </a:schemeClr>
                </a:solidFill>
              </a:defRPr>
            </a:lvl8pPr>
            <a:lvl9pPr marL="365701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ADFB7FD-0EA3-2D43-BE57-6A06E1A8DC83}" type="slidenum">
              <a:rPr lang="en-US"/>
              <a:pPr>
                <a:defRPr/>
              </a:pPr>
              <a:t>‹#›</a:t>
            </a:fld>
            <a:endParaRPr lang="en-US"/>
          </a:p>
        </p:txBody>
      </p:sp>
    </p:spTree>
    <p:extLst>
      <p:ext uri="{BB962C8B-B14F-4D97-AF65-F5344CB8AC3E}">
        <p14:creationId xmlns:p14="http://schemas.microsoft.com/office/powerpoint/2010/main" val="3158958160"/>
      </p:ext>
    </p:extLst>
  </p:cSld>
  <p:clrMapOvr>
    <a:masterClrMapping/>
  </p:clrMapOvr>
</p:sldLayout>
</file>

<file path=ppt/slideLayouts/slideLayout3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Content Placeholder 2"/>
          <p:cNvSpPr>
            <a:spLocks noGrp="1"/>
          </p:cNvSpPr>
          <p:nvPr>
            <p:ph idx="1"/>
          </p:nvPr>
        </p:nvSpPr>
        <p:spPr>
          <a:xfrm>
            <a:off x="457200" y="1600201"/>
            <a:ext cx="8229600" cy="4525963"/>
          </a:xfrm>
          <a:prstGeom prst="rect">
            <a:avLst/>
          </a:prstGeom>
        </p:spPr>
        <p:txBody>
          <a:bodyPr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77CF512-0EC7-A74B-B178-5F90A75368D2}" type="slidenum">
              <a:rPr lang="en-US"/>
              <a:pPr>
                <a:defRPr/>
              </a:pPr>
              <a:t>‹#›</a:t>
            </a:fld>
            <a:endParaRPr lang="en-US"/>
          </a:p>
        </p:txBody>
      </p:sp>
    </p:spTree>
    <p:extLst>
      <p:ext uri="{BB962C8B-B14F-4D97-AF65-F5344CB8AC3E}">
        <p14:creationId xmlns:p14="http://schemas.microsoft.com/office/powerpoint/2010/main" val="2736149308"/>
      </p:ext>
    </p:extLst>
  </p:cSld>
  <p:clrMapOvr>
    <a:masterClrMapping/>
  </p:clrMapOvr>
</p:sldLayout>
</file>

<file path=ppt/slideLayouts/slideLayout3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lIns="91425" tIns="45713" rIns="91425" bIns="45713"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a:prstGeom prst="rect">
            <a:avLst/>
          </a:prstGeom>
        </p:spPr>
        <p:txBody>
          <a:bodyPr lIns="91425" tIns="45713" rIns="91425" bIns="45713" anchor="b"/>
          <a:lstStyle>
            <a:lvl1pPr marL="0" indent="0">
              <a:buNone/>
              <a:defRPr sz="2000">
                <a:solidFill>
                  <a:schemeClr val="tx1">
                    <a:tint val="75000"/>
                  </a:schemeClr>
                </a:solidFill>
              </a:defRPr>
            </a:lvl1pPr>
            <a:lvl2pPr marL="457127" indent="0">
              <a:buNone/>
              <a:defRPr sz="1800">
                <a:solidFill>
                  <a:schemeClr val="tx1">
                    <a:tint val="75000"/>
                  </a:schemeClr>
                </a:solidFill>
              </a:defRPr>
            </a:lvl2pPr>
            <a:lvl3pPr marL="914254" indent="0">
              <a:buNone/>
              <a:defRPr sz="1600">
                <a:solidFill>
                  <a:schemeClr val="tx1">
                    <a:tint val="75000"/>
                  </a:schemeClr>
                </a:solidFill>
              </a:defRPr>
            </a:lvl3pPr>
            <a:lvl4pPr marL="1371381" indent="0">
              <a:buNone/>
              <a:defRPr sz="1400">
                <a:solidFill>
                  <a:schemeClr val="tx1">
                    <a:tint val="75000"/>
                  </a:schemeClr>
                </a:solidFill>
              </a:defRPr>
            </a:lvl4pPr>
            <a:lvl5pPr marL="1828507" indent="0">
              <a:buNone/>
              <a:defRPr sz="1400">
                <a:solidFill>
                  <a:schemeClr val="tx1">
                    <a:tint val="75000"/>
                  </a:schemeClr>
                </a:solidFill>
              </a:defRPr>
            </a:lvl5pPr>
            <a:lvl6pPr marL="2285634" indent="0">
              <a:buNone/>
              <a:defRPr sz="1400">
                <a:solidFill>
                  <a:schemeClr val="tx1">
                    <a:tint val="75000"/>
                  </a:schemeClr>
                </a:solidFill>
              </a:defRPr>
            </a:lvl6pPr>
            <a:lvl7pPr marL="2742761" indent="0">
              <a:buNone/>
              <a:defRPr sz="1400">
                <a:solidFill>
                  <a:schemeClr val="tx1">
                    <a:tint val="75000"/>
                  </a:schemeClr>
                </a:solidFill>
              </a:defRPr>
            </a:lvl7pPr>
            <a:lvl8pPr marL="3199888" indent="0">
              <a:buNone/>
              <a:defRPr sz="1400">
                <a:solidFill>
                  <a:schemeClr val="tx1">
                    <a:tint val="75000"/>
                  </a:schemeClr>
                </a:solidFill>
              </a:defRPr>
            </a:lvl8pPr>
            <a:lvl9pPr marL="365701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B117A16C-69BF-1C43-B75D-1B10EF42D319}" type="slidenum">
              <a:rPr lang="en-US"/>
              <a:pPr>
                <a:defRPr/>
              </a:pPr>
              <a:t>‹#›</a:t>
            </a:fld>
            <a:endParaRPr lang="en-US"/>
          </a:p>
        </p:txBody>
      </p:sp>
    </p:spTree>
    <p:extLst>
      <p:ext uri="{BB962C8B-B14F-4D97-AF65-F5344CB8AC3E}">
        <p14:creationId xmlns:p14="http://schemas.microsoft.com/office/powerpoint/2010/main" val="2408040425"/>
      </p:ext>
    </p:extLst>
  </p:cSld>
  <p:clrMapOvr>
    <a:masterClrMapping/>
  </p:clrMapOvr>
</p:sldLayout>
</file>

<file path=ppt/slideLayouts/slideLayout3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a:prstGeom prst="rect">
            <a:avLst/>
          </a:prstGeom>
        </p:spPr>
        <p:txBody>
          <a:bodyPr lIns="91425" tIns="45713" rIns="91425" bIns="45713"/>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a:prstGeom prst="rect">
            <a:avLst/>
          </a:prstGeom>
        </p:spPr>
        <p:txBody>
          <a:bodyPr lIns="91425" tIns="45713" rIns="91425" bIns="45713"/>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A1DE29E7-15EA-E040-A015-41CB357B6E9E}" type="slidenum">
              <a:rPr lang="en-US"/>
              <a:pPr>
                <a:defRPr/>
              </a:pPr>
              <a:t>‹#›</a:t>
            </a:fld>
            <a:endParaRPr lang="en-US"/>
          </a:p>
        </p:txBody>
      </p:sp>
    </p:spTree>
    <p:extLst>
      <p:ext uri="{BB962C8B-B14F-4D97-AF65-F5344CB8AC3E}">
        <p14:creationId xmlns:p14="http://schemas.microsoft.com/office/powerpoint/2010/main" val="4135322664"/>
      </p:ext>
    </p:extLst>
  </p:cSld>
  <p:clrMapOvr>
    <a:masterClrMapping/>
  </p:clrMapOvr>
</p:sldLayout>
</file>

<file path=ppt/slideLayouts/slideLayout3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lIns="91425" tIns="45713" rIns="91425" bIns="45713"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25" tIns="45713" rIns="91425" bIns="45713"/>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lIns="91425" tIns="45713" rIns="91425" bIns="45713"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lIns="91425" tIns="45713" rIns="91425" bIns="45713"/>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8" name="Footer Placeholder 7"/>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48DA385-2535-0940-90C6-AF19905C9D46}" type="slidenum">
              <a:rPr lang="en-US"/>
              <a:pPr>
                <a:defRPr/>
              </a:pPr>
              <a:t>‹#›</a:t>
            </a:fld>
            <a:endParaRPr lang="en-US"/>
          </a:p>
        </p:txBody>
      </p:sp>
    </p:spTree>
    <p:extLst>
      <p:ext uri="{BB962C8B-B14F-4D97-AF65-F5344CB8AC3E}">
        <p14:creationId xmlns:p14="http://schemas.microsoft.com/office/powerpoint/2010/main" val="1880867340"/>
      </p:ext>
    </p:extLst>
  </p:cSld>
  <p:clrMapOvr>
    <a:masterClrMapping/>
  </p:clrMapOvr>
</p:sldLayout>
</file>

<file path=ppt/slideLayouts/slideLayout3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4" name="Footer Placeholder 3"/>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9D8D199-8F7C-3C42-8E66-3E2A6E866B2C}" type="slidenum">
              <a:rPr lang="en-US"/>
              <a:pPr>
                <a:defRPr/>
              </a:pPr>
              <a:t>‹#›</a:t>
            </a:fld>
            <a:endParaRPr lang="en-US"/>
          </a:p>
        </p:txBody>
      </p:sp>
    </p:spTree>
    <p:extLst>
      <p:ext uri="{BB962C8B-B14F-4D97-AF65-F5344CB8AC3E}">
        <p14:creationId xmlns:p14="http://schemas.microsoft.com/office/powerpoint/2010/main" val="154321495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61304679"/>
      </p:ext>
    </p:extLst>
  </p:cSld>
  <p:clrMapOvr>
    <a:masterClrMapping/>
  </p:clrMapOvr>
  <p:transition xmlns:p14="http://schemas.microsoft.com/office/powerpoint/2010/main"/>
</p:sldLayout>
</file>

<file path=ppt/slideLayouts/slideLayout3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3" name="Footer Placeholder 2"/>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0B95295-A54F-CA47-8CED-2A6447DD2E42}" type="slidenum">
              <a:rPr lang="en-US"/>
              <a:pPr>
                <a:defRPr/>
              </a:pPr>
              <a:t>‹#›</a:t>
            </a:fld>
            <a:endParaRPr lang="en-US"/>
          </a:p>
        </p:txBody>
      </p:sp>
    </p:spTree>
    <p:extLst>
      <p:ext uri="{BB962C8B-B14F-4D97-AF65-F5344CB8AC3E}">
        <p14:creationId xmlns:p14="http://schemas.microsoft.com/office/powerpoint/2010/main" val="188849921"/>
      </p:ext>
    </p:extLst>
  </p:cSld>
  <p:clrMapOvr>
    <a:masterClrMapping/>
  </p:clrMapOvr>
</p:sldLayout>
</file>

<file path=ppt/slideLayouts/slideLayout3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a:prstGeom prst="rect">
            <a:avLst/>
          </a:prstGeom>
        </p:spPr>
        <p:txBody>
          <a:bodyPr lIns="91425" tIns="45713" rIns="91425" bIns="45713"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a:prstGeom prst="rect">
            <a:avLst/>
          </a:prstGeom>
        </p:spPr>
        <p:txBody>
          <a:bodyPr lIns="91425" tIns="45713" rIns="91425" bIns="45713"/>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a:prstGeom prst="rect">
            <a:avLst/>
          </a:prstGeom>
        </p:spPr>
        <p:txBody>
          <a:bodyPr lIns="91425" tIns="45713" rIns="91425" bIns="45713"/>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023EBFD-7CCD-0B49-A62D-B2D895132FB8}" type="slidenum">
              <a:rPr lang="en-US"/>
              <a:pPr>
                <a:defRPr/>
              </a:pPr>
              <a:t>‹#›</a:t>
            </a:fld>
            <a:endParaRPr lang="en-US"/>
          </a:p>
        </p:txBody>
      </p:sp>
    </p:spTree>
    <p:extLst>
      <p:ext uri="{BB962C8B-B14F-4D97-AF65-F5344CB8AC3E}">
        <p14:creationId xmlns:p14="http://schemas.microsoft.com/office/powerpoint/2010/main" val="579382611"/>
      </p:ext>
    </p:extLst>
  </p:cSld>
  <p:clrMapOvr>
    <a:masterClrMapping/>
  </p:clrMapOvr>
</p:sldLayout>
</file>

<file path=ppt/slideLayouts/slideLayout3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lIns="91425" tIns="45713" rIns="91425" bIns="45713"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lIns="91425" tIns="45713" rIns="91425" bIns="45713"/>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lIns="91425" tIns="45713" rIns="91425" bIns="45713"/>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F00A1AF6-D1DD-884E-9E9A-C813709A4BD1}" type="slidenum">
              <a:rPr lang="en-US"/>
              <a:pPr>
                <a:defRPr/>
              </a:pPr>
              <a:t>‹#›</a:t>
            </a:fld>
            <a:endParaRPr lang="en-US"/>
          </a:p>
        </p:txBody>
      </p:sp>
    </p:spTree>
    <p:extLst>
      <p:ext uri="{BB962C8B-B14F-4D97-AF65-F5344CB8AC3E}">
        <p14:creationId xmlns:p14="http://schemas.microsoft.com/office/powerpoint/2010/main" val="2837113961"/>
      </p:ext>
    </p:extLst>
  </p:cSld>
  <p:clrMapOvr>
    <a:masterClrMapping/>
  </p:clrMapOvr>
</p:sldLayout>
</file>

<file path=ppt/slideLayouts/slideLayout3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1"/>
            <a:ext cx="8229600" cy="4525963"/>
          </a:xfrm>
          <a:prstGeom prst="rect">
            <a:avLst/>
          </a:prstGeom>
        </p:spPr>
        <p:txBody>
          <a:bodyPr vert="eaVert"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F5FBFD2-62C0-364C-BC33-DD7E898962C0}" type="slidenum">
              <a:rPr lang="en-US"/>
              <a:pPr>
                <a:defRPr/>
              </a:pPr>
              <a:t>‹#›</a:t>
            </a:fld>
            <a:endParaRPr lang="en-US"/>
          </a:p>
        </p:txBody>
      </p:sp>
    </p:spTree>
    <p:extLst>
      <p:ext uri="{BB962C8B-B14F-4D97-AF65-F5344CB8AC3E}">
        <p14:creationId xmlns:p14="http://schemas.microsoft.com/office/powerpoint/2010/main" val="273257179"/>
      </p:ext>
    </p:extLst>
  </p:cSld>
  <p:clrMapOvr>
    <a:masterClrMapping/>
  </p:clrMapOvr>
</p:sldLayout>
</file>

<file path=ppt/slideLayouts/slideLayout3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a:prstGeom prst="rect">
            <a:avLst/>
          </a:prstGeom>
        </p:spPr>
        <p:txBody>
          <a:bodyPr vert="eaVert" lIns="91425" tIns="45713" rIns="91425" bIns="45713"/>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a:prstGeom prst="rect">
            <a:avLst/>
          </a:prstGeom>
        </p:spPr>
        <p:txBody>
          <a:bodyPr vert="eaVert"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212240B-337E-A142-B922-9284C93689D8}" type="slidenum">
              <a:rPr lang="en-US"/>
              <a:pPr>
                <a:defRPr/>
              </a:pPr>
              <a:t>‹#›</a:t>
            </a:fld>
            <a:endParaRPr lang="en-US"/>
          </a:p>
        </p:txBody>
      </p:sp>
    </p:spTree>
    <p:extLst>
      <p:ext uri="{BB962C8B-B14F-4D97-AF65-F5344CB8AC3E}">
        <p14:creationId xmlns:p14="http://schemas.microsoft.com/office/powerpoint/2010/main" val="626584511"/>
      </p:ext>
    </p:extLst>
  </p:cSld>
  <p:clrMapOvr>
    <a:masterClrMapping/>
  </p:clrMapOvr>
</p:sldLayout>
</file>

<file path=ppt/slideLayouts/slideLayout3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A36C1B07-920C-8044-AC79-0AD4F74654A0}" type="slidenum">
              <a:rPr lang="en-US"/>
              <a:pPr>
                <a:defRPr/>
              </a:pPr>
              <a:t>‹#›</a:t>
            </a:fld>
            <a:endParaRPr lang="en-US"/>
          </a:p>
        </p:txBody>
      </p:sp>
    </p:spTree>
    <p:extLst>
      <p:ext uri="{BB962C8B-B14F-4D97-AF65-F5344CB8AC3E}">
        <p14:creationId xmlns:p14="http://schemas.microsoft.com/office/powerpoint/2010/main" val="3872294349"/>
      </p:ext>
    </p:extLst>
  </p:cSld>
  <p:clrMapOvr>
    <a:masterClrMapping/>
  </p:clrMapOvr>
</p:sldLayout>
</file>

<file path=ppt/slideLayouts/slideLayout3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BFAEA237-A6FF-0E45-BC7E-20EBC68D5118}" type="slidenum">
              <a:rPr lang="en-US"/>
              <a:pPr>
                <a:defRPr/>
              </a:pPr>
              <a:t>‹#›</a:t>
            </a:fld>
            <a:endParaRPr lang="en-US"/>
          </a:p>
        </p:txBody>
      </p:sp>
    </p:spTree>
    <p:extLst>
      <p:ext uri="{BB962C8B-B14F-4D97-AF65-F5344CB8AC3E}">
        <p14:creationId xmlns:p14="http://schemas.microsoft.com/office/powerpoint/2010/main" val="3477658052"/>
      </p:ext>
    </p:extLst>
  </p:cSld>
  <p:clrMapOvr>
    <a:masterClrMapping/>
  </p:clrMapOvr>
</p:sldLayout>
</file>

<file path=ppt/slideLayouts/slideLayout3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2A2BD605-9C6A-3F44-9C39-79A494067532}" type="slidenum">
              <a:rPr lang="en-US"/>
              <a:pPr>
                <a:defRPr/>
              </a:pPr>
              <a:t>‹#›</a:t>
            </a:fld>
            <a:endParaRPr lang="en-US"/>
          </a:p>
        </p:txBody>
      </p:sp>
    </p:spTree>
    <p:extLst>
      <p:ext uri="{BB962C8B-B14F-4D97-AF65-F5344CB8AC3E}">
        <p14:creationId xmlns:p14="http://schemas.microsoft.com/office/powerpoint/2010/main" val="3903093237"/>
      </p:ext>
    </p:extLst>
  </p:cSld>
  <p:clrMapOvr>
    <a:masterClrMapping/>
  </p:clrMapOvr>
</p:sldLayout>
</file>

<file path=ppt/slideLayouts/slideLayout3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6A75D554-AB7F-5D44-BB5B-98C31A6937C1}" type="slidenum">
              <a:rPr lang="en-US"/>
              <a:pPr>
                <a:defRPr/>
              </a:pPr>
              <a:t>‹#›</a:t>
            </a:fld>
            <a:endParaRPr lang="en-US"/>
          </a:p>
        </p:txBody>
      </p:sp>
    </p:spTree>
    <p:extLst>
      <p:ext uri="{BB962C8B-B14F-4D97-AF65-F5344CB8AC3E}">
        <p14:creationId xmlns:p14="http://schemas.microsoft.com/office/powerpoint/2010/main" val="743086856"/>
      </p:ext>
    </p:extLst>
  </p:cSld>
  <p:clrMapOvr>
    <a:masterClrMapping/>
  </p:clrMapOvr>
</p:sldLayout>
</file>

<file path=ppt/slideLayouts/slideLayout3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8" name="Footer Placeholder 7"/>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eaLnBrk="1" hangingPunct="1">
              <a:defRPr b="1"/>
            </a:lvl1pPr>
          </a:lstStyle>
          <a:p>
            <a:pPr>
              <a:defRPr/>
            </a:pPr>
            <a:fld id="{3CFDA3A3-1992-3B46-9B00-0AAEE85D4F8A}" type="slidenum">
              <a:rPr lang="en-US"/>
              <a:pPr>
                <a:defRPr/>
              </a:pPr>
              <a:t>‹#›</a:t>
            </a:fld>
            <a:endParaRPr lang="en-US"/>
          </a:p>
        </p:txBody>
      </p:sp>
    </p:spTree>
    <p:extLst>
      <p:ext uri="{BB962C8B-B14F-4D97-AF65-F5344CB8AC3E}">
        <p14:creationId xmlns:p14="http://schemas.microsoft.com/office/powerpoint/2010/main" val="426355639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302484994"/>
      </p:ext>
    </p:extLst>
  </p:cSld>
  <p:clrMapOvr>
    <a:masterClrMapping/>
  </p:clrMapOvr>
  <p:transition xmlns:p14="http://schemas.microsoft.com/office/powerpoint/2010/main"/>
</p:sldLayout>
</file>

<file path=ppt/slideLayouts/slideLayout3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4" name="Footer Placeholder 3"/>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eaLnBrk="1" hangingPunct="1">
              <a:defRPr b="1"/>
            </a:lvl1pPr>
          </a:lstStyle>
          <a:p>
            <a:pPr>
              <a:defRPr/>
            </a:pPr>
            <a:fld id="{EDF668B4-7C98-3048-B1B1-2716AB603F75}" type="slidenum">
              <a:rPr lang="en-US"/>
              <a:pPr>
                <a:defRPr/>
              </a:pPr>
              <a:t>‹#›</a:t>
            </a:fld>
            <a:endParaRPr lang="en-US"/>
          </a:p>
        </p:txBody>
      </p:sp>
    </p:spTree>
    <p:extLst>
      <p:ext uri="{BB962C8B-B14F-4D97-AF65-F5344CB8AC3E}">
        <p14:creationId xmlns:p14="http://schemas.microsoft.com/office/powerpoint/2010/main" val="1139159370"/>
      </p:ext>
    </p:extLst>
  </p:cSld>
  <p:clrMapOvr>
    <a:masterClrMapping/>
  </p:clrMapOvr>
</p:sldLayout>
</file>

<file path=ppt/slideLayouts/slideLayout3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3" name="Footer Placeholder 2"/>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eaLnBrk="1" hangingPunct="1">
              <a:defRPr b="1"/>
            </a:lvl1pPr>
          </a:lstStyle>
          <a:p>
            <a:pPr>
              <a:defRPr/>
            </a:pPr>
            <a:fld id="{B5D3E578-29C5-6C43-80C2-C71E6A4262D2}" type="slidenum">
              <a:rPr lang="en-US"/>
              <a:pPr>
                <a:defRPr/>
              </a:pPr>
              <a:t>‹#›</a:t>
            </a:fld>
            <a:endParaRPr lang="en-US"/>
          </a:p>
        </p:txBody>
      </p:sp>
    </p:spTree>
    <p:extLst>
      <p:ext uri="{BB962C8B-B14F-4D97-AF65-F5344CB8AC3E}">
        <p14:creationId xmlns:p14="http://schemas.microsoft.com/office/powerpoint/2010/main" val="1026602297"/>
      </p:ext>
    </p:extLst>
  </p:cSld>
  <p:clrMapOvr>
    <a:masterClrMapping/>
  </p:clrMapOvr>
</p:sldLayout>
</file>

<file path=ppt/slideLayouts/slideLayout3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817BCB4D-70FE-9E44-AF70-1D7016DBFDEC}" type="slidenum">
              <a:rPr lang="en-US"/>
              <a:pPr>
                <a:defRPr/>
              </a:pPr>
              <a:t>‹#›</a:t>
            </a:fld>
            <a:endParaRPr lang="en-US"/>
          </a:p>
        </p:txBody>
      </p:sp>
    </p:spTree>
    <p:extLst>
      <p:ext uri="{BB962C8B-B14F-4D97-AF65-F5344CB8AC3E}">
        <p14:creationId xmlns:p14="http://schemas.microsoft.com/office/powerpoint/2010/main" val="3671317415"/>
      </p:ext>
    </p:extLst>
  </p:cSld>
  <p:clrMapOvr>
    <a:masterClrMapping/>
  </p:clrMapOvr>
</p:sldLayout>
</file>

<file path=ppt/slideLayouts/slideLayout3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79FA9F06-D5FD-7144-8AED-FB48AFA40D78}" type="slidenum">
              <a:rPr lang="en-US"/>
              <a:pPr>
                <a:defRPr/>
              </a:pPr>
              <a:t>‹#›</a:t>
            </a:fld>
            <a:endParaRPr lang="en-US"/>
          </a:p>
        </p:txBody>
      </p:sp>
    </p:spTree>
    <p:extLst>
      <p:ext uri="{BB962C8B-B14F-4D97-AF65-F5344CB8AC3E}">
        <p14:creationId xmlns:p14="http://schemas.microsoft.com/office/powerpoint/2010/main" val="1395417788"/>
      </p:ext>
    </p:extLst>
  </p:cSld>
  <p:clrMapOvr>
    <a:masterClrMapping/>
  </p:clrMapOvr>
</p:sldLayout>
</file>

<file path=ppt/slideLayouts/slideLayout3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F33D6C22-06B4-1746-A02A-CBF4EF7AEECD}" type="slidenum">
              <a:rPr lang="en-US"/>
              <a:pPr>
                <a:defRPr/>
              </a:pPr>
              <a:t>‹#›</a:t>
            </a:fld>
            <a:endParaRPr lang="en-US"/>
          </a:p>
        </p:txBody>
      </p:sp>
    </p:spTree>
    <p:extLst>
      <p:ext uri="{BB962C8B-B14F-4D97-AF65-F5344CB8AC3E}">
        <p14:creationId xmlns:p14="http://schemas.microsoft.com/office/powerpoint/2010/main" val="3899942107"/>
      </p:ext>
    </p:extLst>
  </p:cSld>
  <p:clrMapOvr>
    <a:masterClrMapping/>
  </p:clrMapOvr>
</p:sldLayout>
</file>

<file path=ppt/slideLayouts/slideLayout3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6E6CCC66-FBD5-9045-BEAF-1C574B0A6600}" type="slidenum">
              <a:rPr lang="en-US"/>
              <a:pPr>
                <a:defRPr/>
              </a:pPr>
              <a:t>‹#›</a:t>
            </a:fld>
            <a:endParaRPr lang="en-US"/>
          </a:p>
        </p:txBody>
      </p:sp>
    </p:spTree>
    <p:extLst>
      <p:ext uri="{BB962C8B-B14F-4D97-AF65-F5344CB8AC3E}">
        <p14:creationId xmlns:p14="http://schemas.microsoft.com/office/powerpoint/2010/main" val="868986990"/>
      </p:ext>
    </p:extLst>
  </p:cSld>
  <p:clrMapOvr>
    <a:masterClrMapping/>
  </p:clrMapOvr>
</p:sldLayout>
</file>

<file path=ppt/slideLayouts/slideLayout31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8407075-BF9E-FF4D-A0C2-FE9F0E85D409}" type="slidenum">
              <a:rPr lang="en-US"/>
              <a:pPr>
                <a:defRPr/>
              </a:pPr>
              <a:t>‹#›</a:t>
            </a:fld>
            <a:endParaRPr lang="en-US"/>
          </a:p>
        </p:txBody>
      </p:sp>
    </p:spTree>
    <p:extLst>
      <p:ext uri="{BB962C8B-B14F-4D97-AF65-F5344CB8AC3E}">
        <p14:creationId xmlns:p14="http://schemas.microsoft.com/office/powerpoint/2010/main" val="3409500325"/>
      </p:ext>
    </p:extLst>
  </p:cSld>
  <p:clrMapOvr>
    <a:masterClrMapping/>
  </p:clrMapOvr>
</p:sldLayout>
</file>

<file path=ppt/slideLayouts/slideLayout3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77701F4C-4ECA-6A41-92D7-BE399F72E94B}" type="slidenum">
              <a:rPr lang="en-US"/>
              <a:pPr>
                <a:defRPr/>
              </a:pPr>
              <a:t>‹#›</a:t>
            </a:fld>
            <a:endParaRPr lang="en-US"/>
          </a:p>
        </p:txBody>
      </p:sp>
    </p:spTree>
    <p:extLst>
      <p:ext uri="{BB962C8B-B14F-4D97-AF65-F5344CB8AC3E}">
        <p14:creationId xmlns:p14="http://schemas.microsoft.com/office/powerpoint/2010/main" val="1778155964"/>
      </p:ext>
    </p:extLst>
  </p:cSld>
  <p:clrMapOvr>
    <a:masterClrMapping/>
  </p:clrMapOvr>
</p:sldLayout>
</file>

<file path=ppt/slideLayouts/slideLayout3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213A18B-FF9F-7E41-B31A-A8A616D22B0B}" type="slidenum">
              <a:rPr lang="en-US"/>
              <a:pPr>
                <a:defRPr/>
              </a:pPr>
              <a:t>‹#›</a:t>
            </a:fld>
            <a:endParaRPr lang="en-US"/>
          </a:p>
        </p:txBody>
      </p:sp>
    </p:spTree>
    <p:extLst>
      <p:ext uri="{BB962C8B-B14F-4D97-AF65-F5344CB8AC3E}">
        <p14:creationId xmlns:p14="http://schemas.microsoft.com/office/powerpoint/2010/main" val="1528808030"/>
      </p:ext>
    </p:extLst>
  </p:cSld>
  <p:clrMapOvr>
    <a:masterClrMapping/>
  </p:clrMapOvr>
</p:sldLayout>
</file>

<file path=ppt/slideLayouts/slideLayout3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31E5308-A6D2-A94D-9D4B-96C98243EC8C}" type="slidenum">
              <a:rPr lang="en-US"/>
              <a:pPr>
                <a:defRPr/>
              </a:pPr>
              <a:t>‹#›</a:t>
            </a:fld>
            <a:endParaRPr lang="en-US"/>
          </a:p>
        </p:txBody>
      </p:sp>
    </p:spTree>
    <p:extLst>
      <p:ext uri="{BB962C8B-B14F-4D97-AF65-F5344CB8AC3E}">
        <p14:creationId xmlns:p14="http://schemas.microsoft.com/office/powerpoint/2010/main" val="201170833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1405598"/>
      </p:ext>
    </p:extLst>
  </p:cSld>
  <p:clrMapOvr>
    <a:masterClrMapping/>
  </p:clrMapOvr>
  <p:transition xmlns:p14="http://schemas.microsoft.com/office/powerpoint/2010/main"/>
</p:sldLayout>
</file>

<file path=ppt/slideLayouts/slideLayout3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8" name="Footer Placeholder 7"/>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90B1353-BE31-5349-B608-C3A51E381A95}" type="slidenum">
              <a:rPr lang="en-US"/>
              <a:pPr>
                <a:defRPr/>
              </a:pPr>
              <a:t>‹#›</a:t>
            </a:fld>
            <a:endParaRPr lang="en-US"/>
          </a:p>
        </p:txBody>
      </p:sp>
    </p:spTree>
    <p:extLst>
      <p:ext uri="{BB962C8B-B14F-4D97-AF65-F5344CB8AC3E}">
        <p14:creationId xmlns:p14="http://schemas.microsoft.com/office/powerpoint/2010/main" val="688777147"/>
      </p:ext>
    </p:extLst>
  </p:cSld>
  <p:clrMapOvr>
    <a:masterClrMapping/>
  </p:clrMapOvr>
</p:sldLayout>
</file>

<file path=ppt/slideLayouts/slideLayout3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4" name="Footer Placeholder 3"/>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ED3E7BB-2168-0F48-826D-5E8BC2C401EF}" type="slidenum">
              <a:rPr lang="en-US"/>
              <a:pPr>
                <a:defRPr/>
              </a:pPr>
              <a:t>‹#›</a:t>
            </a:fld>
            <a:endParaRPr lang="en-US"/>
          </a:p>
        </p:txBody>
      </p:sp>
    </p:spTree>
    <p:extLst>
      <p:ext uri="{BB962C8B-B14F-4D97-AF65-F5344CB8AC3E}">
        <p14:creationId xmlns:p14="http://schemas.microsoft.com/office/powerpoint/2010/main" val="4091203872"/>
      </p:ext>
    </p:extLst>
  </p:cSld>
  <p:clrMapOvr>
    <a:masterClrMapping/>
  </p:clrMapOvr>
</p:sldLayout>
</file>

<file path=ppt/slideLayouts/slideLayout3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3" name="Footer Placeholder 2"/>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FC93C5C-D72B-4241-9AB4-3F7911945A2B}" type="slidenum">
              <a:rPr lang="en-US"/>
              <a:pPr>
                <a:defRPr/>
              </a:pPr>
              <a:t>‹#›</a:t>
            </a:fld>
            <a:endParaRPr lang="en-US"/>
          </a:p>
        </p:txBody>
      </p:sp>
    </p:spTree>
    <p:extLst>
      <p:ext uri="{BB962C8B-B14F-4D97-AF65-F5344CB8AC3E}">
        <p14:creationId xmlns:p14="http://schemas.microsoft.com/office/powerpoint/2010/main" val="3614991075"/>
      </p:ext>
    </p:extLst>
  </p:cSld>
  <p:clrMapOvr>
    <a:masterClrMapping/>
  </p:clrMapOvr>
</p:sldLayout>
</file>

<file path=ppt/slideLayouts/slideLayout3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AD001F7-94B8-7241-B378-4B8605775857}" type="slidenum">
              <a:rPr lang="en-US"/>
              <a:pPr>
                <a:defRPr/>
              </a:pPr>
              <a:t>‹#›</a:t>
            </a:fld>
            <a:endParaRPr lang="en-US"/>
          </a:p>
        </p:txBody>
      </p:sp>
    </p:spTree>
    <p:extLst>
      <p:ext uri="{BB962C8B-B14F-4D97-AF65-F5344CB8AC3E}">
        <p14:creationId xmlns:p14="http://schemas.microsoft.com/office/powerpoint/2010/main" val="2532031466"/>
      </p:ext>
    </p:extLst>
  </p:cSld>
  <p:clrMapOvr>
    <a:masterClrMapping/>
  </p:clrMapOvr>
</p:sldLayout>
</file>

<file path=ppt/slideLayouts/slideLayout3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281C9D7-50DA-4942-8431-17024632BF40}" type="slidenum">
              <a:rPr lang="en-US"/>
              <a:pPr>
                <a:defRPr/>
              </a:pPr>
              <a:t>‹#›</a:t>
            </a:fld>
            <a:endParaRPr lang="en-US"/>
          </a:p>
        </p:txBody>
      </p:sp>
    </p:spTree>
    <p:extLst>
      <p:ext uri="{BB962C8B-B14F-4D97-AF65-F5344CB8AC3E}">
        <p14:creationId xmlns:p14="http://schemas.microsoft.com/office/powerpoint/2010/main" val="1873706874"/>
      </p:ext>
    </p:extLst>
  </p:cSld>
  <p:clrMapOvr>
    <a:masterClrMapping/>
  </p:clrMapOvr>
</p:sldLayout>
</file>

<file path=ppt/slideLayouts/slideLayout3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1EC6216-1727-D542-9E65-2A48DD5C6D79}" type="slidenum">
              <a:rPr lang="en-US"/>
              <a:pPr>
                <a:defRPr/>
              </a:pPr>
              <a:t>‹#›</a:t>
            </a:fld>
            <a:endParaRPr lang="en-US"/>
          </a:p>
        </p:txBody>
      </p:sp>
    </p:spTree>
    <p:extLst>
      <p:ext uri="{BB962C8B-B14F-4D97-AF65-F5344CB8AC3E}">
        <p14:creationId xmlns:p14="http://schemas.microsoft.com/office/powerpoint/2010/main" val="737046138"/>
      </p:ext>
    </p:extLst>
  </p:cSld>
  <p:clrMapOvr>
    <a:masterClrMapping/>
  </p:clrMapOvr>
</p:sldLayout>
</file>

<file path=ppt/slideLayouts/slideLayout3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C6F7451-ECB3-4E4E-9338-1251C73AEC8E}" type="slidenum">
              <a:rPr lang="en-US"/>
              <a:pPr>
                <a:defRPr/>
              </a:pPr>
              <a:t>‹#›</a:t>
            </a:fld>
            <a:endParaRPr lang="en-US"/>
          </a:p>
        </p:txBody>
      </p:sp>
    </p:spTree>
    <p:extLst>
      <p:ext uri="{BB962C8B-B14F-4D97-AF65-F5344CB8AC3E}">
        <p14:creationId xmlns:p14="http://schemas.microsoft.com/office/powerpoint/2010/main" val="1457030115"/>
      </p:ext>
    </p:extLst>
  </p:cSld>
  <p:clrMapOvr>
    <a:masterClrMapping/>
  </p:clrMapOvr>
</p:sldLayout>
</file>

<file path=ppt/slideLayouts/slideLayout3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80ACA4E3-6457-5748-916E-7DC2270D46FA}" type="slidenum">
              <a:rPr lang="en-US"/>
              <a:pPr>
                <a:defRPr/>
              </a:pPr>
              <a:t>‹#›</a:t>
            </a:fld>
            <a:r>
              <a:rPr lang="en-US"/>
              <a:t>   (c) Mark Gerstein, 2002, Yale, bioinfo.mbb.yale.edu</a:t>
            </a:r>
          </a:p>
        </p:txBody>
      </p:sp>
    </p:spTree>
    <p:extLst>
      <p:ext uri="{BB962C8B-B14F-4D97-AF65-F5344CB8AC3E}">
        <p14:creationId xmlns:p14="http://schemas.microsoft.com/office/powerpoint/2010/main" val="2100189458"/>
      </p:ext>
    </p:extLst>
  </p:cSld>
  <p:clrMapOvr>
    <a:masterClrMapping/>
  </p:clrMapOvr>
  <p:transition xmlns:p14="http://schemas.microsoft.com/office/powerpoint/2010/main"/>
</p:sldLayout>
</file>

<file path=ppt/slideLayouts/slideLayout3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7F65A7A1-592E-FE4E-B453-1FD00F851C8C}" type="slidenum">
              <a:rPr lang="en-US"/>
              <a:pPr>
                <a:defRPr/>
              </a:pPr>
              <a:t>‹#›</a:t>
            </a:fld>
            <a:r>
              <a:rPr lang="en-US"/>
              <a:t>   (c) Mark Gerstein, 2002, Yale, bioinfo.mbb.yale.edu</a:t>
            </a:r>
          </a:p>
        </p:txBody>
      </p:sp>
    </p:spTree>
    <p:extLst>
      <p:ext uri="{BB962C8B-B14F-4D97-AF65-F5344CB8AC3E}">
        <p14:creationId xmlns:p14="http://schemas.microsoft.com/office/powerpoint/2010/main" val="3404518661"/>
      </p:ext>
    </p:extLst>
  </p:cSld>
  <p:clrMapOvr>
    <a:masterClrMapping/>
  </p:clrMapOvr>
  <p:transition xmlns:p14="http://schemas.microsoft.com/office/powerpoint/2010/main"/>
</p:sldLayout>
</file>

<file path=ppt/slideLayouts/slideLayout3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28E844E9-EE2F-EF49-A245-EA2E7023A5E7}" type="slidenum">
              <a:rPr lang="en-US"/>
              <a:pPr>
                <a:defRPr/>
              </a:pPr>
              <a:t>‹#›</a:t>
            </a:fld>
            <a:r>
              <a:rPr lang="en-US"/>
              <a:t>   (c) Mark Gerstein, 2002, Yale, bioinfo.mbb.yale.edu</a:t>
            </a:r>
          </a:p>
        </p:txBody>
      </p:sp>
    </p:spTree>
    <p:extLst>
      <p:ext uri="{BB962C8B-B14F-4D97-AF65-F5344CB8AC3E}">
        <p14:creationId xmlns:p14="http://schemas.microsoft.com/office/powerpoint/2010/main" val="2930182140"/>
      </p:ext>
    </p:extLst>
  </p:cSld>
  <p:clrMapOvr>
    <a:masterClrMapping/>
  </p:clrMapOvr>
  <p:transition xmlns:p14="http://schemas.microsoft.com/office/powerpoint/2010/main"/>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66601262"/>
      </p:ext>
    </p:extLst>
  </p:cSld>
  <p:clrMapOvr>
    <a:masterClrMapping/>
  </p:clrMapOvr>
  <p:transition xmlns:p14="http://schemas.microsoft.com/office/powerpoint/2010/main"/>
</p:sldLayout>
</file>

<file path=ppt/slideLayouts/slideLayout3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B9A2C6A5-4250-9B4A-B01D-0805D91944CE}" type="slidenum">
              <a:rPr lang="en-US"/>
              <a:pPr>
                <a:defRPr/>
              </a:pPr>
              <a:t>‹#›</a:t>
            </a:fld>
            <a:r>
              <a:rPr lang="en-US"/>
              <a:t>   (c) Mark Gerstein, 2002, Yale, bioinfo.mbb.yale.edu</a:t>
            </a:r>
          </a:p>
        </p:txBody>
      </p:sp>
    </p:spTree>
    <p:extLst>
      <p:ext uri="{BB962C8B-B14F-4D97-AF65-F5344CB8AC3E}">
        <p14:creationId xmlns:p14="http://schemas.microsoft.com/office/powerpoint/2010/main" val="676222916"/>
      </p:ext>
    </p:extLst>
  </p:cSld>
  <p:clrMapOvr>
    <a:masterClrMapping/>
  </p:clrMapOvr>
  <p:transition xmlns:p14="http://schemas.microsoft.com/office/powerpoint/2010/main"/>
</p:sldLayout>
</file>

<file path=ppt/slideLayouts/slideLayout3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3C9135A6-C31D-ED4D-A792-3407126FB37E}" type="slidenum">
              <a:rPr lang="en-US"/>
              <a:pPr>
                <a:defRPr/>
              </a:pPr>
              <a:t>‹#›</a:t>
            </a:fld>
            <a:r>
              <a:rPr lang="en-US"/>
              <a:t>   (c) Mark Gerstein, 2002, Yale, bioinfo.mbb.yale.edu</a:t>
            </a:r>
          </a:p>
        </p:txBody>
      </p:sp>
    </p:spTree>
    <p:extLst>
      <p:ext uri="{BB962C8B-B14F-4D97-AF65-F5344CB8AC3E}">
        <p14:creationId xmlns:p14="http://schemas.microsoft.com/office/powerpoint/2010/main" val="76533843"/>
      </p:ext>
    </p:extLst>
  </p:cSld>
  <p:clrMapOvr>
    <a:masterClrMapping/>
  </p:clrMapOvr>
  <p:transition xmlns:p14="http://schemas.microsoft.com/office/powerpoint/2010/main"/>
</p:sldLayout>
</file>

<file path=ppt/slideLayouts/slideLayout3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custDataLst>
              <p:tags r:id="rId1"/>
            </p:custDataLst>
          </p:nvPr>
        </p:nvSpPr>
        <p:spPr/>
        <p:txBody>
          <a:bodyPr/>
          <a:lstStyle>
            <a:lvl1pPr>
              <a:defRPr>
                <a:cs typeface="ＭＳ Ｐゴシック" charset="0"/>
              </a:defRPr>
            </a:lvl1pPr>
          </a:lstStyle>
          <a:p>
            <a:pPr>
              <a:defRPr/>
            </a:pPr>
            <a:fld id="{513736C8-C3AF-A249-871B-AD54CFE5793A}" type="slidenum">
              <a:rPr lang="en-US"/>
              <a:pPr>
                <a:defRPr/>
              </a:pPr>
              <a:t>‹#›</a:t>
            </a:fld>
            <a:r>
              <a:rPr lang="en-US"/>
              <a:t>   (c) Mark Gerstein, 2002, Yale, bioinfo.mbb.yale.edu</a:t>
            </a:r>
          </a:p>
        </p:txBody>
      </p:sp>
    </p:spTree>
    <p:extLst>
      <p:ext uri="{BB962C8B-B14F-4D97-AF65-F5344CB8AC3E}">
        <p14:creationId xmlns:p14="http://schemas.microsoft.com/office/powerpoint/2010/main" val="1165892070"/>
      </p:ext>
    </p:extLst>
  </p:cSld>
  <p:clrMapOvr>
    <a:masterClrMapping/>
  </p:clrMapOvr>
  <p:transition xmlns:p14="http://schemas.microsoft.com/office/powerpoint/2010/main"/>
</p:sldLayout>
</file>

<file path=ppt/slideLayouts/slideLayout3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custDataLst>
              <p:tags r:id="rId1"/>
            </p:custDataLst>
          </p:nvPr>
        </p:nvSpPr>
        <p:spPr/>
        <p:txBody>
          <a:bodyPr/>
          <a:lstStyle>
            <a:lvl1pPr>
              <a:defRPr>
                <a:cs typeface="ＭＳ Ｐゴシック" charset="0"/>
              </a:defRPr>
            </a:lvl1pPr>
          </a:lstStyle>
          <a:p>
            <a:pPr>
              <a:defRPr/>
            </a:pPr>
            <a:fld id="{F4EB3EC9-A545-314A-A857-D6C3D9052214}" type="slidenum">
              <a:rPr lang="en-US"/>
              <a:pPr>
                <a:defRPr/>
              </a:pPr>
              <a:t>‹#›</a:t>
            </a:fld>
            <a:r>
              <a:rPr lang="en-US"/>
              <a:t>   (c) Mark Gerstein, 2002, Yale, bioinfo.mbb.yale.edu</a:t>
            </a:r>
          </a:p>
        </p:txBody>
      </p:sp>
    </p:spTree>
    <p:extLst>
      <p:ext uri="{BB962C8B-B14F-4D97-AF65-F5344CB8AC3E}">
        <p14:creationId xmlns:p14="http://schemas.microsoft.com/office/powerpoint/2010/main" val="1822954189"/>
      </p:ext>
    </p:extLst>
  </p:cSld>
  <p:clrMapOvr>
    <a:masterClrMapping/>
  </p:clrMapOvr>
  <p:transition xmlns:p14="http://schemas.microsoft.com/office/powerpoint/2010/main"/>
</p:sldLayout>
</file>

<file path=ppt/slideLayouts/slideLayout3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604251A5-4F85-4648-B169-E07421858120}" type="slidenum">
              <a:rPr lang="en-US"/>
              <a:pPr>
                <a:defRPr/>
              </a:pPr>
              <a:t>‹#›</a:t>
            </a:fld>
            <a:r>
              <a:rPr lang="en-US"/>
              <a:t>   (c) Mark Gerstein, 2002, Yale, bioinfo.mbb.yale.edu</a:t>
            </a:r>
          </a:p>
        </p:txBody>
      </p:sp>
    </p:spTree>
    <p:extLst>
      <p:ext uri="{BB962C8B-B14F-4D97-AF65-F5344CB8AC3E}">
        <p14:creationId xmlns:p14="http://schemas.microsoft.com/office/powerpoint/2010/main" val="3393803088"/>
      </p:ext>
    </p:extLst>
  </p:cSld>
  <p:clrMapOvr>
    <a:masterClrMapping/>
  </p:clrMapOvr>
  <p:transition xmlns:p14="http://schemas.microsoft.com/office/powerpoint/2010/main"/>
</p:sldLayout>
</file>

<file path=ppt/slideLayouts/slideLayout3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5B6F5BEC-2F88-6F4D-9486-4A7FE8F77B97}" type="slidenum">
              <a:rPr lang="en-US"/>
              <a:pPr>
                <a:defRPr/>
              </a:pPr>
              <a:t>‹#›</a:t>
            </a:fld>
            <a:r>
              <a:rPr lang="en-US"/>
              <a:t>   (c) Mark Gerstein, 2002, Yale, bioinfo.mbb.yale.edu</a:t>
            </a:r>
          </a:p>
        </p:txBody>
      </p:sp>
    </p:spTree>
    <p:extLst>
      <p:ext uri="{BB962C8B-B14F-4D97-AF65-F5344CB8AC3E}">
        <p14:creationId xmlns:p14="http://schemas.microsoft.com/office/powerpoint/2010/main" val="489363439"/>
      </p:ext>
    </p:extLst>
  </p:cSld>
  <p:clrMapOvr>
    <a:masterClrMapping/>
  </p:clrMapOvr>
  <p:transition xmlns:p14="http://schemas.microsoft.com/office/powerpoint/2010/main"/>
</p:sldLayout>
</file>

<file path=ppt/slideLayouts/slideLayout3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64F9870E-7D02-9A49-A10B-5BA9640BD4F6}" type="slidenum">
              <a:rPr lang="en-US"/>
              <a:pPr>
                <a:defRPr/>
              </a:pPr>
              <a:t>‹#›</a:t>
            </a:fld>
            <a:r>
              <a:rPr lang="en-US"/>
              <a:t>   (c) Mark Gerstein, 2002, Yale, bioinfo.mbb.yale.edu</a:t>
            </a:r>
          </a:p>
        </p:txBody>
      </p:sp>
    </p:spTree>
    <p:extLst>
      <p:ext uri="{BB962C8B-B14F-4D97-AF65-F5344CB8AC3E}">
        <p14:creationId xmlns:p14="http://schemas.microsoft.com/office/powerpoint/2010/main" val="1206912198"/>
      </p:ext>
    </p:extLst>
  </p:cSld>
  <p:clrMapOvr>
    <a:masterClrMapping/>
  </p:clrMapOvr>
  <p:transition xmlns:p14="http://schemas.microsoft.com/office/powerpoint/2010/main"/>
</p:sldLayout>
</file>

<file path=ppt/slideLayouts/slideLayout3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AAAFF8DF-F105-6043-A8BC-43F53DEA8BA8}" type="slidenum">
              <a:rPr lang="en-US"/>
              <a:pPr>
                <a:defRPr/>
              </a:pPr>
              <a:t>‹#›</a:t>
            </a:fld>
            <a:r>
              <a:rPr lang="en-US"/>
              <a:t>   (c) Mark Gerstein, 2002, Yale, bioinfo.mbb.yale.edu</a:t>
            </a:r>
          </a:p>
        </p:txBody>
      </p:sp>
    </p:spTree>
    <p:extLst>
      <p:ext uri="{BB962C8B-B14F-4D97-AF65-F5344CB8AC3E}">
        <p14:creationId xmlns:p14="http://schemas.microsoft.com/office/powerpoint/2010/main" val="3579869704"/>
      </p:ext>
    </p:extLst>
  </p:cSld>
  <p:clrMapOvr>
    <a:masterClrMapping/>
  </p:clrMapOvr>
  <p:transition xmlns:p14="http://schemas.microsoft.com/office/powerpoint/2010/main"/>
</p:sldLayout>
</file>

<file path=ppt/slideLayouts/slideLayout31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638675"/>
          </a:xfrm>
        </p:spPr>
        <p:txBody>
          <a:bodyPr/>
          <a:lstStyle/>
          <a:p>
            <a:pPr lvl="0"/>
            <a:r>
              <a:rPr lang="en-US" noProof="0" smtClean="0"/>
              <a:t>Click icon to add table</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D9F900B3-3B40-CA44-B086-CAA3F16396AF}" type="slidenum">
              <a:rPr lang="en-US"/>
              <a:pPr>
                <a:defRPr/>
              </a:pPr>
              <a:t>‹#›</a:t>
            </a:fld>
            <a:r>
              <a:rPr lang="en-US"/>
              <a:t>   (c) Mark Gerstein, 2002, Yale, bioinfo.mbb.yale.edu</a:t>
            </a:r>
          </a:p>
        </p:txBody>
      </p:sp>
    </p:spTree>
    <p:extLst>
      <p:ext uri="{BB962C8B-B14F-4D97-AF65-F5344CB8AC3E}">
        <p14:creationId xmlns:p14="http://schemas.microsoft.com/office/powerpoint/2010/main" val="531531628"/>
      </p:ext>
    </p:extLst>
  </p:cSld>
  <p:clrMapOvr>
    <a:masterClrMapping/>
  </p:clrMapOvr>
  <p:transition xmlns:p14="http://schemas.microsoft.com/office/powerpoint/2010/main"/>
</p:sldLayout>
</file>

<file path=ppt/slideLayouts/slideLayout31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22D4680D-9E63-F54E-81A2-E4BB8E003795}" type="slidenum">
              <a:rPr lang="en-US"/>
              <a:pPr>
                <a:defRPr/>
              </a:pPr>
              <a:t>‹#›</a:t>
            </a:fld>
            <a:r>
              <a:rPr lang="en-US"/>
              <a:t>   (c) Mark Gerstein, 2002, Yale, bioinfo.mbb.yale.edu</a:t>
            </a:r>
          </a:p>
        </p:txBody>
      </p:sp>
    </p:spTree>
    <p:extLst>
      <p:ext uri="{BB962C8B-B14F-4D97-AF65-F5344CB8AC3E}">
        <p14:creationId xmlns:p14="http://schemas.microsoft.com/office/powerpoint/2010/main" val="633607700"/>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13261162"/>
      </p:ext>
    </p:extLst>
  </p:cSld>
  <p:clrMapOvr>
    <a:masterClrMapping/>
  </p:clrMapOvr>
  <p:transition xmlns:p14="http://schemas.microsoft.com/office/powerpoint/2010/main"/>
</p:sldLayout>
</file>

<file path=ppt/slideLayouts/slideLayout3170.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hart Placeholder 3"/>
          <p:cNvSpPr>
            <a:spLocks noGrp="1"/>
          </p:cNvSpPr>
          <p:nvPr>
            <p:ph type="chart" sz="half" idx="2"/>
          </p:nvPr>
        </p:nvSpPr>
        <p:spPr>
          <a:xfrm>
            <a:off x="4648200" y="1981200"/>
            <a:ext cx="3810000" cy="4638675"/>
          </a:xfrm>
        </p:spPr>
        <p:txBody>
          <a:bodyPr/>
          <a:lstStyle/>
          <a:p>
            <a:pPr lvl="0"/>
            <a:r>
              <a:rPr lang="en-US" noProof="0" smtClean="0"/>
              <a:t>Click icon to add chart</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0D5295B2-0D0A-9942-A9B3-BF4C1D9FC950}" type="slidenum">
              <a:rPr lang="en-US"/>
              <a:pPr>
                <a:defRPr/>
              </a:pPr>
              <a:t>‹#›</a:t>
            </a:fld>
            <a:r>
              <a:rPr lang="en-US"/>
              <a:t>   (c) Mark Gerstein, 2002, Yale, bioinfo.mbb.yale.edu</a:t>
            </a:r>
          </a:p>
        </p:txBody>
      </p:sp>
    </p:spTree>
    <p:extLst>
      <p:ext uri="{BB962C8B-B14F-4D97-AF65-F5344CB8AC3E}">
        <p14:creationId xmlns:p14="http://schemas.microsoft.com/office/powerpoint/2010/main" val="658160337"/>
      </p:ext>
    </p:extLst>
  </p:cSld>
  <p:clrMapOvr>
    <a:masterClrMapping/>
  </p:clrMapOvr>
  <p:transition xmlns:p14="http://schemas.microsoft.com/office/powerpoint/2010/main"/>
</p:sldLayout>
</file>

<file path=ppt/slideLayouts/slideLayout3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698ADB06-2F24-1944-95FE-BC7CC26569E5}"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1AF703CF-D18C-4B4B-9B6F-1A0F1C1101F0}" type="slidenum">
              <a:rPr lang="en-US"/>
              <a:pPr>
                <a:defRPr/>
              </a:pPr>
              <a:t>‹#›</a:t>
            </a:fld>
            <a:endParaRPr lang="en-US"/>
          </a:p>
        </p:txBody>
      </p:sp>
    </p:spTree>
    <p:extLst>
      <p:ext uri="{BB962C8B-B14F-4D97-AF65-F5344CB8AC3E}">
        <p14:creationId xmlns:p14="http://schemas.microsoft.com/office/powerpoint/2010/main" val="2784844600"/>
      </p:ext>
    </p:extLst>
  </p:cSld>
  <p:clrMapOvr>
    <a:masterClrMapping/>
  </p:clrMapOvr>
</p:sldLayout>
</file>

<file path=ppt/slideLayouts/slideLayout3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FB2D63FE-5809-BF4B-A217-B24888F2BD41}"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8FFB374B-73F9-1B4C-A728-356DD44CC89F}" type="slidenum">
              <a:rPr lang="en-US"/>
              <a:pPr>
                <a:defRPr/>
              </a:pPr>
              <a:t>‹#›</a:t>
            </a:fld>
            <a:endParaRPr lang="en-US"/>
          </a:p>
        </p:txBody>
      </p:sp>
    </p:spTree>
    <p:extLst>
      <p:ext uri="{BB962C8B-B14F-4D97-AF65-F5344CB8AC3E}">
        <p14:creationId xmlns:p14="http://schemas.microsoft.com/office/powerpoint/2010/main" val="1355592519"/>
      </p:ext>
    </p:extLst>
  </p:cSld>
  <p:clrMapOvr>
    <a:masterClrMapping/>
  </p:clrMapOvr>
</p:sldLayout>
</file>

<file path=ppt/slideLayouts/slideLayout3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246C117C-DEC6-D546-8FD5-3B3FB2E66135}"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67081D04-764C-F54B-AD00-BF1FC43FDE23}" type="slidenum">
              <a:rPr lang="en-US"/>
              <a:pPr>
                <a:defRPr/>
              </a:pPr>
              <a:t>‹#›</a:t>
            </a:fld>
            <a:endParaRPr lang="en-US"/>
          </a:p>
        </p:txBody>
      </p:sp>
    </p:spTree>
    <p:extLst>
      <p:ext uri="{BB962C8B-B14F-4D97-AF65-F5344CB8AC3E}">
        <p14:creationId xmlns:p14="http://schemas.microsoft.com/office/powerpoint/2010/main" val="1873893755"/>
      </p:ext>
    </p:extLst>
  </p:cSld>
  <p:clrMapOvr>
    <a:masterClrMapping/>
  </p:clrMapOvr>
</p:sldLayout>
</file>

<file path=ppt/slideLayouts/slideLayout3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FA5BD970-7762-5D41-A0A9-D63012DA9283}"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F968B7BD-D1C8-1142-8F0D-080115DB5684}" type="slidenum">
              <a:rPr lang="en-US"/>
              <a:pPr>
                <a:defRPr/>
              </a:pPr>
              <a:t>‹#›</a:t>
            </a:fld>
            <a:endParaRPr lang="en-US"/>
          </a:p>
        </p:txBody>
      </p:sp>
    </p:spTree>
    <p:extLst>
      <p:ext uri="{BB962C8B-B14F-4D97-AF65-F5344CB8AC3E}">
        <p14:creationId xmlns:p14="http://schemas.microsoft.com/office/powerpoint/2010/main" val="3587976308"/>
      </p:ext>
    </p:extLst>
  </p:cSld>
  <p:clrMapOvr>
    <a:masterClrMapping/>
  </p:clrMapOvr>
</p:sldLayout>
</file>

<file path=ppt/slideLayouts/slideLayout3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defTabSz="914400">
              <a:defRPr b="1"/>
            </a:lvl1pPr>
          </a:lstStyle>
          <a:p>
            <a:pPr>
              <a:defRPr/>
            </a:pPr>
            <a:fld id="{289DF90E-A866-DB47-9953-0F2740AD048C}" type="datetimeFigureOut">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defTabSz="914400">
              <a:defRPr b="1"/>
            </a:lvl1pPr>
          </a:lstStyle>
          <a:p>
            <a:pPr>
              <a:defRPr/>
            </a:pPr>
            <a:fld id="{A658BE9E-34E3-3948-8D4F-F5D475715B15}" type="slidenum">
              <a:rPr lang="en-US"/>
              <a:pPr>
                <a:defRPr/>
              </a:pPr>
              <a:t>‹#›</a:t>
            </a:fld>
            <a:endParaRPr lang="en-US"/>
          </a:p>
        </p:txBody>
      </p:sp>
    </p:spTree>
    <p:extLst>
      <p:ext uri="{BB962C8B-B14F-4D97-AF65-F5344CB8AC3E}">
        <p14:creationId xmlns:p14="http://schemas.microsoft.com/office/powerpoint/2010/main" val="2392158832"/>
      </p:ext>
    </p:extLst>
  </p:cSld>
  <p:clrMapOvr>
    <a:masterClrMapping/>
  </p:clrMapOvr>
</p:sldLayout>
</file>

<file path=ppt/slideLayouts/slideLayout3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defTabSz="914400">
              <a:defRPr b="1"/>
            </a:lvl1pPr>
          </a:lstStyle>
          <a:p>
            <a:pPr>
              <a:defRPr/>
            </a:pPr>
            <a:fld id="{D5814AB7-F95E-804D-AE38-921E1A5E7587}" type="datetimeFigureOut">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defTabSz="914400">
              <a:defRPr b="1"/>
            </a:lvl1pPr>
          </a:lstStyle>
          <a:p>
            <a:pPr>
              <a:defRPr/>
            </a:pPr>
            <a:fld id="{27D4FB95-3AD4-E049-A1CD-3283BD675155}" type="slidenum">
              <a:rPr lang="en-US"/>
              <a:pPr>
                <a:defRPr/>
              </a:pPr>
              <a:t>‹#›</a:t>
            </a:fld>
            <a:endParaRPr lang="en-US"/>
          </a:p>
        </p:txBody>
      </p:sp>
    </p:spTree>
    <p:extLst>
      <p:ext uri="{BB962C8B-B14F-4D97-AF65-F5344CB8AC3E}">
        <p14:creationId xmlns:p14="http://schemas.microsoft.com/office/powerpoint/2010/main" val="3544421668"/>
      </p:ext>
    </p:extLst>
  </p:cSld>
  <p:clrMapOvr>
    <a:masterClrMapping/>
  </p:clrMapOvr>
</p:sldLayout>
</file>

<file path=ppt/slideLayouts/slideLayout3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defTabSz="914400">
              <a:defRPr b="1"/>
            </a:lvl1pPr>
          </a:lstStyle>
          <a:p>
            <a:pPr>
              <a:defRPr/>
            </a:pPr>
            <a:fld id="{9C29E5B6-4158-EF4A-964E-97C0621F8ED4}" type="datetimeFigureOut">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defTabSz="914400">
              <a:defRPr b="1"/>
            </a:lvl1pPr>
          </a:lstStyle>
          <a:p>
            <a:pPr>
              <a:defRPr/>
            </a:pPr>
            <a:fld id="{F2816A81-4A0E-484A-A3A0-F4498212534B}" type="slidenum">
              <a:rPr lang="en-US"/>
              <a:pPr>
                <a:defRPr/>
              </a:pPr>
              <a:t>‹#›</a:t>
            </a:fld>
            <a:endParaRPr lang="en-US"/>
          </a:p>
        </p:txBody>
      </p:sp>
    </p:spTree>
    <p:extLst>
      <p:ext uri="{BB962C8B-B14F-4D97-AF65-F5344CB8AC3E}">
        <p14:creationId xmlns:p14="http://schemas.microsoft.com/office/powerpoint/2010/main" val="1785046937"/>
      </p:ext>
    </p:extLst>
  </p:cSld>
  <p:clrMapOvr>
    <a:masterClrMapping/>
  </p:clrMapOvr>
</p:sldLayout>
</file>

<file path=ppt/slideLayouts/slideLayout3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857A736B-D3C4-E94B-881D-F28FBCB778ED}"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9A5AEE9C-A2FA-8040-B834-DE7ED5547F41}" type="slidenum">
              <a:rPr lang="en-US"/>
              <a:pPr>
                <a:defRPr/>
              </a:pPr>
              <a:t>‹#›</a:t>
            </a:fld>
            <a:endParaRPr lang="en-US"/>
          </a:p>
        </p:txBody>
      </p:sp>
    </p:spTree>
    <p:extLst>
      <p:ext uri="{BB962C8B-B14F-4D97-AF65-F5344CB8AC3E}">
        <p14:creationId xmlns:p14="http://schemas.microsoft.com/office/powerpoint/2010/main" val="2431774703"/>
      </p:ext>
    </p:extLst>
  </p:cSld>
  <p:clrMapOvr>
    <a:masterClrMapping/>
  </p:clrMapOvr>
</p:sldLayout>
</file>

<file path=ppt/slideLayouts/slideLayout3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94E11824-07D4-CB43-8FB2-106F5A3510DA}"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C09A9F7E-AF08-BA49-B9EA-221A3DE32F28}" type="slidenum">
              <a:rPr lang="en-US"/>
              <a:pPr>
                <a:defRPr/>
              </a:pPr>
              <a:t>‹#›</a:t>
            </a:fld>
            <a:endParaRPr lang="en-US"/>
          </a:p>
        </p:txBody>
      </p:sp>
    </p:spTree>
    <p:extLst>
      <p:ext uri="{BB962C8B-B14F-4D97-AF65-F5344CB8AC3E}">
        <p14:creationId xmlns:p14="http://schemas.microsoft.com/office/powerpoint/2010/main" val="193384836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63768446"/>
      </p:ext>
    </p:extLst>
  </p:cSld>
  <p:clrMapOvr>
    <a:masterClrMapping/>
  </p:clrMapOvr>
  <p:transition xmlns:p14="http://schemas.microsoft.com/office/powerpoint/2010/main"/>
</p:sldLayout>
</file>

<file path=ppt/slideLayouts/slideLayout3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B863D5F3-6018-564B-9E89-A7C0F1EDAB0C}"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E7C02CA7-5F88-D944-B970-E1E6DF4E2C27}" type="slidenum">
              <a:rPr lang="en-US"/>
              <a:pPr>
                <a:defRPr/>
              </a:pPr>
              <a:t>‹#›</a:t>
            </a:fld>
            <a:endParaRPr lang="en-US"/>
          </a:p>
        </p:txBody>
      </p:sp>
    </p:spTree>
    <p:extLst>
      <p:ext uri="{BB962C8B-B14F-4D97-AF65-F5344CB8AC3E}">
        <p14:creationId xmlns:p14="http://schemas.microsoft.com/office/powerpoint/2010/main" val="1609995258"/>
      </p:ext>
    </p:extLst>
  </p:cSld>
  <p:clrMapOvr>
    <a:masterClrMapping/>
  </p:clrMapOvr>
</p:sldLayout>
</file>

<file path=ppt/slideLayouts/slideLayout3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2F6CA1FF-AB9F-E947-A1D2-116EC7881DF0}"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43568AD6-DF1D-9747-BA5B-59B01E10ACCB}" type="slidenum">
              <a:rPr lang="en-US"/>
              <a:pPr>
                <a:defRPr/>
              </a:pPr>
              <a:t>‹#›</a:t>
            </a:fld>
            <a:endParaRPr lang="en-US"/>
          </a:p>
        </p:txBody>
      </p:sp>
    </p:spTree>
    <p:extLst>
      <p:ext uri="{BB962C8B-B14F-4D97-AF65-F5344CB8AC3E}">
        <p14:creationId xmlns:p14="http://schemas.microsoft.com/office/powerpoint/2010/main" val="2670244845"/>
      </p:ext>
    </p:extLst>
  </p:cSld>
  <p:clrMapOvr>
    <a:masterClrMapping/>
  </p:clrMapOvr>
</p:sldLayout>
</file>

<file path=ppt/slideLayouts/slideLayout3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952306024"/>
      </p:ext>
    </p:extLst>
  </p:cSld>
  <p:clrMapOvr>
    <a:masterClrMapping/>
  </p:clrMapOvr>
  <p:transition xmlns:p14="http://schemas.microsoft.com/office/powerpoint/2010/main"/>
</p:sldLayout>
</file>

<file path=ppt/slideLayouts/slideLayout3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22390605"/>
      </p:ext>
    </p:extLst>
  </p:cSld>
  <p:clrMapOvr>
    <a:masterClrMapping/>
  </p:clrMapOvr>
  <p:transition xmlns:p14="http://schemas.microsoft.com/office/powerpoint/2010/main"/>
</p:sldLayout>
</file>

<file path=ppt/slideLayouts/slideLayout3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920900780"/>
      </p:ext>
    </p:extLst>
  </p:cSld>
  <p:clrMapOvr>
    <a:masterClrMapping/>
  </p:clrMapOvr>
  <p:transition xmlns:p14="http://schemas.microsoft.com/office/powerpoint/2010/main"/>
</p:sldLayout>
</file>

<file path=ppt/slideLayouts/slideLayout3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40901424"/>
      </p:ext>
    </p:extLst>
  </p:cSld>
  <p:clrMapOvr>
    <a:masterClrMapping/>
  </p:clrMapOvr>
  <p:transition xmlns:p14="http://schemas.microsoft.com/office/powerpoint/2010/main"/>
</p:sldLayout>
</file>

<file path=ppt/slideLayouts/slideLayout3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19267836"/>
      </p:ext>
    </p:extLst>
  </p:cSld>
  <p:clrMapOvr>
    <a:masterClrMapping/>
  </p:clrMapOvr>
  <p:transition xmlns:p14="http://schemas.microsoft.com/office/powerpoint/2010/main"/>
</p:sldLayout>
</file>

<file path=ppt/slideLayouts/slideLayout3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59551475"/>
      </p:ext>
    </p:extLst>
  </p:cSld>
  <p:clrMapOvr>
    <a:masterClrMapping/>
  </p:clrMapOvr>
  <p:transition xmlns:p14="http://schemas.microsoft.com/office/powerpoint/2010/main"/>
</p:sldLayout>
</file>

<file path=ppt/slideLayouts/slideLayout3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0000641"/>
      </p:ext>
    </p:extLst>
  </p:cSld>
  <p:clrMapOvr>
    <a:masterClrMapping/>
  </p:clrMapOvr>
  <p:transition xmlns:p14="http://schemas.microsoft.com/office/powerpoint/2010/main"/>
</p:sldLayout>
</file>

<file path=ppt/slideLayouts/slideLayout3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184966967"/>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76118855"/>
      </p:ext>
    </p:extLst>
  </p:cSld>
  <p:clrMapOvr>
    <a:masterClrMapping/>
  </p:clrMapOvr>
  <p:transition xmlns:p14="http://schemas.microsoft.com/office/powerpoint/2010/main"/>
</p:sldLayout>
</file>

<file path=ppt/slideLayouts/slideLayout3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971847580"/>
      </p:ext>
    </p:extLst>
  </p:cSld>
  <p:clrMapOvr>
    <a:masterClrMapping/>
  </p:clrMapOvr>
  <p:transition xmlns:p14="http://schemas.microsoft.com/office/powerpoint/2010/main"/>
</p:sldLayout>
</file>

<file path=ppt/slideLayouts/slideLayout3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85124948"/>
      </p:ext>
    </p:extLst>
  </p:cSld>
  <p:clrMapOvr>
    <a:masterClrMapping/>
  </p:clrMapOvr>
  <p:transition xmlns:p14="http://schemas.microsoft.com/office/powerpoint/2010/main"/>
</p:sldLayout>
</file>

<file path=ppt/slideLayouts/slideLayout3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92294487"/>
      </p:ext>
    </p:extLst>
  </p:cSld>
  <p:clrMapOvr>
    <a:masterClrMapping/>
  </p:clrMapOvr>
  <p:transition xmlns:p14="http://schemas.microsoft.com/office/powerpoint/2010/main"/>
</p:sldLayout>
</file>

<file path=ppt/slideLayouts/slideLayout319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93919904"/>
      </p:ext>
    </p:extLst>
  </p:cSld>
  <p:clrMapOvr>
    <a:masterClrMapping/>
  </p:clrMapOvr>
  <p:transition xmlns:p14="http://schemas.microsoft.com/office/powerpoint/2010/main"/>
</p:sldLayout>
</file>

<file path=ppt/slideLayouts/slideLayout319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63120948"/>
      </p:ext>
    </p:extLst>
  </p:cSld>
  <p:clrMapOvr>
    <a:masterClrMapping/>
  </p:clrMapOvr>
</p:sldLayout>
</file>

<file path=ppt/slideLayouts/slideLayout31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432266609"/>
      </p:ext>
    </p:extLst>
  </p:cSld>
  <p:clrMapOvr>
    <a:masterClrMapping/>
  </p:clrMapOvr>
  <p:transition xmlns:p14="http://schemas.microsoft.com/office/powerpoint/2010/main"/>
</p:sldLayout>
</file>

<file path=ppt/slideLayouts/slideLayout3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98920495"/>
      </p:ext>
    </p:extLst>
  </p:cSld>
  <p:clrMapOvr>
    <a:masterClrMapping/>
  </p:clrMapOvr>
  <p:transition xmlns:p14="http://schemas.microsoft.com/office/powerpoint/2010/main"/>
</p:sldLayout>
</file>

<file path=ppt/slideLayouts/slideLayout31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119390724"/>
      </p:ext>
    </p:extLst>
  </p:cSld>
  <p:clrMapOvr>
    <a:masterClrMapping/>
  </p:clrMapOvr>
  <p:transition xmlns:p14="http://schemas.microsoft.com/office/powerpoint/2010/main"/>
</p:sldLayout>
</file>

<file path=ppt/slideLayouts/slideLayout3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86265422"/>
      </p:ext>
    </p:extLst>
  </p:cSld>
  <p:clrMapOvr>
    <a:masterClrMapping/>
  </p:clrMapOvr>
  <p:transition xmlns:p14="http://schemas.microsoft.com/office/powerpoint/2010/main"/>
</p:sldLayout>
</file>

<file path=ppt/slideLayouts/slideLayout3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16898685"/>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2383768941"/>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95574196"/>
      </p:ext>
    </p:extLst>
  </p:cSld>
  <p:clrMapOvr>
    <a:masterClrMapping/>
  </p:clrMapOvr>
  <p:transition xmlns:p14="http://schemas.microsoft.com/office/powerpoint/2010/main"/>
</p:sldLayout>
</file>

<file path=ppt/slideLayouts/slideLayout3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42142670"/>
      </p:ext>
    </p:extLst>
  </p:cSld>
  <p:clrMapOvr>
    <a:masterClrMapping/>
  </p:clrMapOvr>
  <p:transition xmlns:p14="http://schemas.microsoft.com/office/powerpoint/2010/main"/>
</p:sldLayout>
</file>

<file path=ppt/slideLayouts/slideLayout3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9588266"/>
      </p:ext>
    </p:extLst>
  </p:cSld>
  <p:clrMapOvr>
    <a:masterClrMapping/>
  </p:clrMapOvr>
  <p:transition xmlns:p14="http://schemas.microsoft.com/office/powerpoint/2010/main"/>
</p:sldLayout>
</file>

<file path=ppt/slideLayouts/slideLayout3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58545035"/>
      </p:ext>
    </p:extLst>
  </p:cSld>
  <p:clrMapOvr>
    <a:masterClrMapping/>
  </p:clrMapOvr>
  <p:transition xmlns:p14="http://schemas.microsoft.com/office/powerpoint/2010/main"/>
</p:sldLayout>
</file>

<file path=ppt/slideLayouts/slideLayout32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20641343"/>
      </p:ext>
    </p:extLst>
  </p:cSld>
  <p:clrMapOvr>
    <a:masterClrMapping/>
  </p:clrMapOvr>
  <p:transition xmlns:p14="http://schemas.microsoft.com/office/powerpoint/2010/main"/>
</p:sldLayout>
</file>

<file path=ppt/slideLayouts/slideLayout3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50228093"/>
      </p:ext>
    </p:extLst>
  </p:cSld>
  <p:clrMapOvr>
    <a:masterClrMapping/>
  </p:clrMapOvr>
  <p:transition xmlns:p14="http://schemas.microsoft.com/office/powerpoint/2010/main"/>
</p:sldLayout>
</file>

<file path=ppt/slideLayouts/slideLayout3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57781433"/>
      </p:ext>
    </p:extLst>
  </p:cSld>
  <p:clrMapOvr>
    <a:masterClrMapping/>
  </p:clrMapOvr>
  <p:transition xmlns:p14="http://schemas.microsoft.com/office/powerpoint/2010/main"/>
</p:sldLayout>
</file>

<file path=ppt/slideLayouts/slideLayout320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7615408"/>
      </p:ext>
    </p:extLst>
  </p:cSld>
  <p:clrMapOvr>
    <a:masterClrMapping/>
  </p:clrMapOvr>
  <p:transition xmlns:p14="http://schemas.microsoft.com/office/powerpoint/2010/main"/>
</p:sldLayout>
</file>

<file path=ppt/slideLayouts/slideLayout320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51121464"/>
      </p:ext>
    </p:extLst>
  </p:cSld>
  <p:clrMapOvr>
    <a:masterClrMapping/>
  </p:clrMapOvr>
</p:sldLayout>
</file>

<file path=ppt/slideLayouts/slideLayout32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36961284"/>
      </p:ext>
    </p:extLst>
  </p:cSld>
  <p:clrMapOvr>
    <a:masterClrMapping/>
  </p:clrMapOvr>
  <p:transition xmlns:p14="http://schemas.microsoft.com/office/powerpoint/2010/main"/>
</p:sldLayout>
</file>

<file path=ppt/slideLayouts/slideLayout32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735712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545188429"/>
      </p:ext>
    </p:extLst>
  </p:cSld>
  <p:clrMapOvr>
    <a:masterClrMapping/>
  </p:clrMapOvr>
</p:sldLayout>
</file>

<file path=ppt/slideLayouts/slideLayout32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436141540"/>
      </p:ext>
    </p:extLst>
  </p:cSld>
  <p:clrMapOvr>
    <a:masterClrMapping/>
  </p:clrMapOvr>
  <p:transition xmlns:p14="http://schemas.microsoft.com/office/powerpoint/2010/main"/>
</p:sldLayout>
</file>

<file path=ppt/slideLayouts/slideLayout32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13623717"/>
      </p:ext>
    </p:extLst>
  </p:cSld>
  <p:clrMapOvr>
    <a:masterClrMapping/>
  </p:clrMapOvr>
  <p:transition xmlns:p14="http://schemas.microsoft.com/office/powerpoint/2010/main"/>
</p:sldLayout>
</file>

<file path=ppt/slideLayouts/slideLayout32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35410366"/>
      </p:ext>
    </p:extLst>
  </p:cSld>
  <p:clrMapOvr>
    <a:masterClrMapping/>
  </p:clrMapOvr>
  <p:transition xmlns:p14="http://schemas.microsoft.com/office/powerpoint/2010/main"/>
</p:sldLayout>
</file>

<file path=ppt/slideLayouts/slideLayout32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95370593"/>
      </p:ext>
    </p:extLst>
  </p:cSld>
  <p:clrMapOvr>
    <a:masterClrMapping/>
  </p:clrMapOvr>
  <p:transition xmlns:p14="http://schemas.microsoft.com/office/powerpoint/2010/main"/>
</p:sldLayout>
</file>

<file path=ppt/slideLayouts/slideLayout32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7840128"/>
      </p:ext>
    </p:extLst>
  </p:cSld>
  <p:clrMapOvr>
    <a:masterClrMapping/>
  </p:clrMapOvr>
  <p:transition xmlns:p14="http://schemas.microsoft.com/office/powerpoint/2010/main"/>
</p:sldLayout>
</file>

<file path=ppt/slideLayouts/slideLayout32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622238817"/>
      </p:ext>
    </p:extLst>
  </p:cSld>
  <p:clrMapOvr>
    <a:masterClrMapping/>
  </p:clrMapOvr>
  <p:transition xmlns:p14="http://schemas.microsoft.com/office/powerpoint/2010/main"/>
</p:sldLayout>
</file>

<file path=ppt/slideLayouts/slideLayout32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221903074"/>
      </p:ext>
    </p:extLst>
  </p:cSld>
  <p:clrMapOvr>
    <a:masterClrMapping/>
  </p:clrMapOvr>
  <p:transition xmlns:p14="http://schemas.microsoft.com/office/powerpoint/2010/main"/>
</p:sldLayout>
</file>

<file path=ppt/slideLayouts/slideLayout32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21014523"/>
      </p:ext>
    </p:extLst>
  </p:cSld>
  <p:clrMapOvr>
    <a:masterClrMapping/>
  </p:clrMapOvr>
  <p:transition xmlns:p14="http://schemas.microsoft.com/office/powerpoint/2010/main"/>
</p:sldLayout>
</file>

<file path=ppt/slideLayouts/slideLayout32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06075021"/>
      </p:ext>
    </p:extLst>
  </p:cSld>
  <p:clrMapOvr>
    <a:masterClrMapping/>
  </p:clrMapOvr>
  <p:transition xmlns:p14="http://schemas.microsoft.com/office/powerpoint/2010/main"/>
</p:sldLayout>
</file>

<file path=ppt/slideLayouts/slideLayout32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90900912"/>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Shape 25"/>
        <p:cNvGrpSpPr/>
        <p:nvPr/>
      </p:nvGrpSpPr>
      <p:grpSpPr>
        <a:xfrm>
          <a:off x="0" y="0"/>
          <a:ext cx="0" cy="0"/>
          <a:chOff x="0" y="0"/>
          <a:chExt cx="0" cy="0"/>
        </a:xfrm>
      </p:grpSpPr>
      <p:sp>
        <p:nvSpPr>
          <p:cNvPr id="26" name="Shape 26"/>
          <p:cNvSpPr txBox="1">
            <a:spLocks noGrp="1"/>
          </p:cNvSpPr>
          <p:nvPr>
            <p:ph type="title"/>
          </p:nvPr>
        </p:nvSpPr>
        <p:spPr>
          <a:xfrm>
            <a:off x="457200" y="274637"/>
            <a:ext cx="8229600" cy="1143000"/>
          </a:xfrm>
          <a:prstGeom prst="rect">
            <a:avLst/>
          </a:prstGeom>
          <a:noFill/>
          <a:ln>
            <a:noFill/>
          </a:ln>
        </p:spPr>
        <p:txBody>
          <a:bodyPr lIns="91425" tIns="91425" rIns="91425" bIns="91425" anchor="b"/>
          <a:lstStyle>
            <a:lvl1pPr rtl="0">
              <a:spcBef>
                <a:spcPts val="0"/>
              </a:spcBef>
              <a:defRPr/>
            </a:lvl1pPr>
            <a:lvl2pPr rtl="0">
              <a:spcBef>
                <a:spcPts val="0"/>
              </a:spcBef>
              <a:defRPr/>
            </a:lvl2pPr>
            <a:lvl3pPr rtl="0">
              <a:spcBef>
                <a:spcPts val="0"/>
              </a:spcBef>
              <a:defRPr/>
            </a:lvl3pPr>
            <a:lvl4pPr rtl="0">
              <a:spcBef>
                <a:spcPts val="0"/>
              </a:spcBef>
              <a:defRPr/>
            </a:lvl4pPr>
            <a:lvl5pPr rtl="0">
              <a:spcBef>
                <a:spcPts val="0"/>
              </a:spcBef>
              <a:defRPr/>
            </a:lvl5pPr>
            <a:lvl6pPr rtl="0">
              <a:spcBef>
                <a:spcPts val="0"/>
              </a:spcBef>
              <a:defRPr/>
            </a:lvl6pPr>
            <a:lvl7pPr rtl="0">
              <a:spcBef>
                <a:spcPts val="0"/>
              </a:spcBef>
              <a:defRPr/>
            </a:lvl7pPr>
            <a:lvl8pPr rtl="0">
              <a:spcBef>
                <a:spcPts val="0"/>
              </a:spcBef>
              <a:defRPr/>
            </a:lvl8pPr>
            <a:lvl9pPr rtl="0">
              <a:spcBef>
                <a:spcPts val="0"/>
              </a:spcBef>
              <a:defRPr/>
            </a:lvl9pPr>
          </a:lstStyle>
          <a:p>
            <a:r>
              <a:rPr lang="en-US" smtClean="0"/>
              <a:t>Click to edit Master title style</a:t>
            </a:r>
            <a:endParaRPr/>
          </a:p>
        </p:txBody>
      </p:sp>
      <p:sp>
        <p:nvSpPr>
          <p:cNvPr id="27" name="Shape 27"/>
          <p:cNvSpPr txBox="1">
            <a:spLocks noGrp="1"/>
          </p:cNvSpPr>
          <p:nvPr>
            <p:ph type="body" idx="1"/>
          </p:nvPr>
        </p:nvSpPr>
        <p:spPr>
          <a:xfrm>
            <a:off x="457200" y="1600201"/>
            <a:ext cx="8229600" cy="4967572"/>
          </a:xfrm>
          <a:prstGeom prst="rect">
            <a:avLst/>
          </a:prstGeom>
          <a:noFill/>
          <a:ln>
            <a:noFill/>
          </a:ln>
        </p:spPr>
        <p:txBody>
          <a:bodyPr lIns="91425" tIns="91425" rIns="91425" bIns="91425"/>
          <a:lstStyle>
            <a:lvl1pPr rtl="0">
              <a:spcBef>
                <a:spcPts val="0"/>
              </a:spcBef>
              <a:defRPr/>
            </a:lvl1pPr>
            <a:lvl2pPr rtl="0">
              <a:spcBef>
                <a:spcPts val="0"/>
              </a:spcBef>
              <a:defRPr/>
            </a:lvl2pPr>
            <a:lvl3pPr rtl="0">
              <a:spcBef>
                <a:spcPts val="0"/>
              </a:spcBef>
              <a:defRPr/>
            </a:lvl3pPr>
            <a:lvl4pPr rtl="0">
              <a:spcBef>
                <a:spcPts val="0"/>
              </a:spcBef>
              <a:defRPr/>
            </a:lvl4pPr>
            <a:lvl5pPr rtl="0">
              <a:spcBef>
                <a:spcPts val="0"/>
              </a:spcBef>
              <a:defRPr/>
            </a:lvl5pPr>
            <a:lvl6pPr rtl="0">
              <a:spcBef>
                <a:spcPts val="0"/>
              </a:spcBef>
              <a:defRPr/>
            </a:lvl6pPr>
            <a:lvl7pPr rtl="0">
              <a:spcBef>
                <a:spcPts val="0"/>
              </a:spcBef>
              <a:defRPr/>
            </a:lvl7pPr>
            <a:lvl8pPr rtl="0">
              <a:spcBef>
                <a:spcPts val="0"/>
              </a:spcBef>
              <a:defRPr/>
            </a:lvl8pPr>
            <a:lvl9pPr rtl="0">
              <a:spcBef>
                <a:spcPts val="0"/>
              </a:spcBef>
              <a:defRPr/>
            </a:lvl9pPr>
          </a:lstStyle>
          <a:p>
            <a:pPr lvl="0"/>
            <a:r>
              <a:rPr lang="en-US" smtClean="0"/>
              <a:t>Click to edit Master text styles</a:t>
            </a:r>
          </a:p>
        </p:txBody>
      </p:sp>
    </p:spTree>
    <p:extLst>
      <p:ext uri="{BB962C8B-B14F-4D97-AF65-F5344CB8AC3E}">
        <p14:creationId xmlns:p14="http://schemas.microsoft.com/office/powerpoint/2010/main" val="717523227"/>
      </p:ext>
    </p:extLst>
  </p:cSld>
  <p:clrMapOvr>
    <a:masterClrMapping/>
  </p:clrMapOvr>
  <p:hf hdr="0" ftr="0" dt="0"/>
</p:sldLayout>
</file>

<file path=ppt/slideLayouts/slideLayout322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821297335"/>
      </p:ext>
    </p:extLst>
  </p:cSld>
  <p:clrMapOvr>
    <a:masterClrMapping/>
  </p:clrMapOvr>
</p:sldLayout>
</file>

<file path=ppt/slideLayouts/slideLayout32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01233866"/>
      </p:ext>
    </p:extLst>
  </p:cSld>
  <p:clrMapOvr>
    <a:masterClrMapping/>
  </p:clrMapOvr>
  <p:transition xmlns:p14="http://schemas.microsoft.com/office/powerpoint/2010/main"/>
</p:sldLayout>
</file>

<file path=ppt/slideLayouts/slideLayout3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98685638"/>
      </p:ext>
    </p:extLst>
  </p:cSld>
  <p:clrMapOvr>
    <a:masterClrMapping/>
  </p:clrMapOvr>
  <p:transition xmlns:p14="http://schemas.microsoft.com/office/powerpoint/2010/main"/>
</p:sldLayout>
</file>

<file path=ppt/slideLayouts/slideLayout3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766048886"/>
      </p:ext>
    </p:extLst>
  </p:cSld>
  <p:clrMapOvr>
    <a:masterClrMapping/>
  </p:clrMapOvr>
  <p:transition xmlns:p14="http://schemas.microsoft.com/office/powerpoint/2010/main"/>
</p:sldLayout>
</file>

<file path=ppt/slideLayouts/slideLayout3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8289172"/>
      </p:ext>
    </p:extLst>
  </p:cSld>
  <p:clrMapOvr>
    <a:masterClrMapping/>
  </p:clrMapOvr>
  <p:transition xmlns:p14="http://schemas.microsoft.com/office/powerpoint/2010/main"/>
</p:sldLayout>
</file>

<file path=ppt/slideLayouts/slideLayout3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68861675"/>
      </p:ext>
    </p:extLst>
  </p:cSld>
  <p:clrMapOvr>
    <a:masterClrMapping/>
  </p:clrMapOvr>
  <p:transition xmlns:p14="http://schemas.microsoft.com/office/powerpoint/2010/main"/>
</p:sldLayout>
</file>

<file path=ppt/slideLayouts/slideLayout3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702346858"/>
      </p:ext>
    </p:extLst>
  </p:cSld>
  <p:clrMapOvr>
    <a:masterClrMapping/>
  </p:clrMapOvr>
  <p:transition xmlns:p14="http://schemas.microsoft.com/office/powerpoint/2010/main"/>
</p:sldLayout>
</file>

<file path=ppt/slideLayouts/slideLayout3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734957"/>
      </p:ext>
    </p:extLst>
  </p:cSld>
  <p:clrMapOvr>
    <a:masterClrMapping/>
  </p:clrMapOvr>
  <p:transition xmlns:p14="http://schemas.microsoft.com/office/powerpoint/2010/main"/>
</p:sldLayout>
</file>

<file path=ppt/slideLayouts/slideLayout3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262668076"/>
      </p:ext>
    </p:extLst>
  </p:cSld>
  <p:clrMapOvr>
    <a:masterClrMapping/>
  </p:clrMapOvr>
  <p:transition xmlns:p14="http://schemas.microsoft.com/office/powerpoint/2010/main"/>
</p:sldLayout>
</file>

<file path=ppt/slideLayouts/slideLayout3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706355061"/>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twoColTx">
  <p:cSld name="Title and Two Columns">
    <p:spTree>
      <p:nvGrpSpPr>
        <p:cNvPr id="1" name="Shape 36"/>
        <p:cNvGrpSpPr/>
        <p:nvPr/>
      </p:nvGrpSpPr>
      <p:grpSpPr>
        <a:xfrm>
          <a:off x="0" y="0"/>
          <a:ext cx="0" cy="0"/>
          <a:chOff x="0" y="0"/>
          <a:chExt cx="0" cy="0"/>
        </a:xfrm>
      </p:grpSpPr>
      <p:sp>
        <p:nvSpPr>
          <p:cNvPr id="37" name="Shape 37"/>
          <p:cNvSpPr txBox="1">
            <a:spLocks noGrp="1"/>
          </p:cNvSpPr>
          <p:nvPr>
            <p:ph type="title"/>
          </p:nvPr>
        </p:nvSpPr>
        <p:spPr>
          <a:xfrm>
            <a:off x="457200" y="274637"/>
            <a:ext cx="8229600" cy="1143000"/>
          </a:xfrm>
          <a:prstGeom prst="rect">
            <a:avLst/>
          </a:prstGeom>
          <a:noFill/>
          <a:ln>
            <a:noFill/>
          </a:ln>
        </p:spPr>
        <p:txBody>
          <a:bodyPr lIns="91425" tIns="91425" rIns="91425" bIns="91425" anchor="b"/>
          <a:lstStyle>
            <a:lvl1pPr rtl="0">
              <a:spcBef>
                <a:spcPts val="0"/>
              </a:spcBef>
              <a:defRPr/>
            </a:lvl1pPr>
            <a:lvl2pPr rtl="0">
              <a:spcBef>
                <a:spcPts val="0"/>
              </a:spcBef>
              <a:defRPr/>
            </a:lvl2pPr>
            <a:lvl3pPr rtl="0">
              <a:spcBef>
                <a:spcPts val="0"/>
              </a:spcBef>
              <a:defRPr/>
            </a:lvl3pPr>
            <a:lvl4pPr rtl="0">
              <a:spcBef>
                <a:spcPts val="0"/>
              </a:spcBef>
              <a:defRPr/>
            </a:lvl4pPr>
            <a:lvl5pPr rtl="0">
              <a:spcBef>
                <a:spcPts val="0"/>
              </a:spcBef>
              <a:defRPr/>
            </a:lvl5pPr>
            <a:lvl6pPr rtl="0">
              <a:spcBef>
                <a:spcPts val="0"/>
              </a:spcBef>
              <a:defRPr/>
            </a:lvl6pPr>
            <a:lvl7pPr rtl="0">
              <a:spcBef>
                <a:spcPts val="0"/>
              </a:spcBef>
              <a:defRPr/>
            </a:lvl7pPr>
            <a:lvl8pPr rtl="0">
              <a:spcBef>
                <a:spcPts val="0"/>
              </a:spcBef>
              <a:defRPr/>
            </a:lvl8pPr>
            <a:lvl9pPr rtl="0">
              <a:spcBef>
                <a:spcPts val="0"/>
              </a:spcBef>
              <a:defRPr/>
            </a:lvl9pPr>
          </a:lstStyle>
          <a:p>
            <a:r>
              <a:rPr lang="en-US" smtClean="0"/>
              <a:t>Click to edit Master title style</a:t>
            </a:r>
            <a:endParaRPr/>
          </a:p>
        </p:txBody>
      </p:sp>
      <p:sp>
        <p:nvSpPr>
          <p:cNvPr id="38" name="Shape 38"/>
          <p:cNvSpPr txBox="1">
            <a:spLocks noGrp="1"/>
          </p:cNvSpPr>
          <p:nvPr>
            <p:ph type="body" idx="1"/>
          </p:nvPr>
        </p:nvSpPr>
        <p:spPr>
          <a:xfrm>
            <a:off x="457200" y="1600201"/>
            <a:ext cx="3994524" cy="4967572"/>
          </a:xfrm>
          <a:prstGeom prst="rect">
            <a:avLst/>
          </a:prstGeom>
          <a:noFill/>
          <a:ln>
            <a:noFill/>
          </a:ln>
        </p:spPr>
        <p:txBody>
          <a:bodyPr lIns="91425" tIns="91425" rIns="91425" bIns="91425"/>
          <a:lstStyle>
            <a:lvl1pPr rtl="0">
              <a:spcBef>
                <a:spcPts val="0"/>
              </a:spcBef>
              <a:defRPr/>
            </a:lvl1pPr>
            <a:lvl2pPr rtl="0">
              <a:spcBef>
                <a:spcPts val="0"/>
              </a:spcBef>
              <a:defRPr/>
            </a:lvl2pPr>
            <a:lvl3pPr rtl="0">
              <a:spcBef>
                <a:spcPts val="0"/>
              </a:spcBef>
              <a:defRPr/>
            </a:lvl3pPr>
            <a:lvl4pPr rtl="0">
              <a:spcBef>
                <a:spcPts val="0"/>
              </a:spcBef>
              <a:defRPr/>
            </a:lvl4pPr>
            <a:lvl5pPr rtl="0">
              <a:spcBef>
                <a:spcPts val="0"/>
              </a:spcBef>
              <a:defRPr/>
            </a:lvl5pPr>
            <a:lvl6pPr rtl="0">
              <a:spcBef>
                <a:spcPts val="0"/>
              </a:spcBef>
              <a:defRPr/>
            </a:lvl6pPr>
            <a:lvl7pPr rtl="0">
              <a:spcBef>
                <a:spcPts val="0"/>
              </a:spcBef>
              <a:defRPr/>
            </a:lvl7pPr>
            <a:lvl8pPr rtl="0">
              <a:spcBef>
                <a:spcPts val="0"/>
              </a:spcBef>
              <a:defRPr/>
            </a:lvl8pPr>
            <a:lvl9pPr rtl="0">
              <a:spcBef>
                <a:spcPts val="0"/>
              </a:spcBef>
              <a:defRPr/>
            </a:lvl9pPr>
          </a:lstStyle>
          <a:p>
            <a:pPr lvl="0"/>
            <a:r>
              <a:rPr lang="en-US" smtClean="0"/>
              <a:t>Click to edit Master text styles</a:t>
            </a:r>
          </a:p>
        </p:txBody>
      </p:sp>
      <p:sp>
        <p:nvSpPr>
          <p:cNvPr id="39" name="Shape 39"/>
          <p:cNvSpPr txBox="1">
            <a:spLocks noGrp="1"/>
          </p:cNvSpPr>
          <p:nvPr>
            <p:ph type="body" idx="2"/>
          </p:nvPr>
        </p:nvSpPr>
        <p:spPr>
          <a:xfrm>
            <a:off x="4692273" y="1600201"/>
            <a:ext cx="3994524" cy="4967572"/>
          </a:xfrm>
          <a:prstGeom prst="rect">
            <a:avLst/>
          </a:prstGeom>
          <a:noFill/>
          <a:ln>
            <a:noFill/>
          </a:ln>
        </p:spPr>
        <p:txBody>
          <a:bodyPr lIns="91425" tIns="91425" rIns="91425" bIns="91425"/>
          <a:lstStyle>
            <a:lvl1pPr rtl="0">
              <a:spcBef>
                <a:spcPts val="0"/>
              </a:spcBef>
              <a:defRPr/>
            </a:lvl1pPr>
            <a:lvl2pPr rtl="0">
              <a:spcBef>
                <a:spcPts val="0"/>
              </a:spcBef>
              <a:defRPr/>
            </a:lvl2pPr>
            <a:lvl3pPr rtl="0">
              <a:spcBef>
                <a:spcPts val="0"/>
              </a:spcBef>
              <a:defRPr/>
            </a:lvl3pPr>
            <a:lvl4pPr rtl="0">
              <a:spcBef>
                <a:spcPts val="0"/>
              </a:spcBef>
              <a:defRPr/>
            </a:lvl4pPr>
            <a:lvl5pPr rtl="0">
              <a:spcBef>
                <a:spcPts val="0"/>
              </a:spcBef>
              <a:defRPr/>
            </a:lvl5pPr>
            <a:lvl6pPr rtl="0">
              <a:spcBef>
                <a:spcPts val="0"/>
              </a:spcBef>
              <a:defRPr/>
            </a:lvl6pPr>
            <a:lvl7pPr rtl="0">
              <a:spcBef>
                <a:spcPts val="0"/>
              </a:spcBef>
              <a:defRPr/>
            </a:lvl7pPr>
            <a:lvl8pPr rtl="0">
              <a:spcBef>
                <a:spcPts val="0"/>
              </a:spcBef>
              <a:defRPr/>
            </a:lvl8pPr>
            <a:lvl9pPr rtl="0">
              <a:spcBef>
                <a:spcPts val="0"/>
              </a:spcBef>
              <a:defRPr/>
            </a:lvl9pPr>
          </a:lstStyle>
          <a:p>
            <a:pPr lvl="0"/>
            <a:r>
              <a:rPr lang="en-US" smtClean="0"/>
              <a:t>Click to edit Master text styles</a:t>
            </a:r>
          </a:p>
        </p:txBody>
      </p:sp>
    </p:spTree>
    <p:extLst>
      <p:ext uri="{BB962C8B-B14F-4D97-AF65-F5344CB8AC3E}">
        <p14:creationId xmlns:p14="http://schemas.microsoft.com/office/powerpoint/2010/main" val="3044343634"/>
      </p:ext>
    </p:extLst>
  </p:cSld>
  <p:clrMapOvr>
    <a:masterClrMapping/>
  </p:clrMapOvr>
  <p:hf hdr="0" ftr="0" dt="0"/>
</p:sldLayout>
</file>

<file path=ppt/slideLayouts/slideLayout3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94477854"/>
      </p:ext>
    </p:extLst>
  </p:cSld>
  <p:clrMapOvr>
    <a:masterClrMapping/>
  </p:clrMapOvr>
  <p:transition xmlns:p14="http://schemas.microsoft.com/office/powerpoint/2010/main"/>
</p:sldLayout>
</file>

<file path=ppt/slideLayouts/slideLayout3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22099580"/>
      </p:ext>
    </p:extLst>
  </p:cSld>
  <p:clrMapOvr>
    <a:masterClrMapping/>
  </p:clrMapOvr>
  <p:transition xmlns:p14="http://schemas.microsoft.com/office/powerpoint/2010/main"/>
</p:sldLayout>
</file>

<file path=ppt/slideLayouts/slideLayout323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87675803"/>
      </p:ext>
    </p:extLst>
  </p:cSld>
  <p:clrMapOvr>
    <a:masterClrMapping/>
  </p:clrMapOvr>
  <p:transition xmlns:p14="http://schemas.microsoft.com/office/powerpoint/2010/main"/>
</p:sldLayout>
</file>

<file path=ppt/slideLayouts/slideLayout323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52033037"/>
      </p:ext>
    </p:extLst>
  </p:cSld>
  <p:clrMapOvr>
    <a:masterClrMapping/>
  </p:clrMapOvr>
</p:sldLayout>
</file>

<file path=ppt/slideLayouts/slideLayout3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35397603"/>
      </p:ext>
    </p:extLst>
  </p:cSld>
  <p:clrMapOvr>
    <a:masterClrMapping/>
  </p:clrMapOvr>
  <p:transition xmlns:p14="http://schemas.microsoft.com/office/powerpoint/2010/main"/>
</p:sldLayout>
</file>

<file path=ppt/slideLayouts/slideLayout3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80171883"/>
      </p:ext>
    </p:extLst>
  </p:cSld>
  <p:clrMapOvr>
    <a:masterClrMapping/>
  </p:clrMapOvr>
  <p:transition xmlns:p14="http://schemas.microsoft.com/office/powerpoint/2010/main"/>
</p:sldLayout>
</file>

<file path=ppt/slideLayouts/slideLayout3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232236017"/>
      </p:ext>
    </p:extLst>
  </p:cSld>
  <p:clrMapOvr>
    <a:masterClrMapping/>
  </p:clrMapOvr>
  <p:transition xmlns:p14="http://schemas.microsoft.com/office/powerpoint/2010/main"/>
</p:sldLayout>
</file>

<file path=ppt/slideLayouts/slideLayout3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03185304"/>
      </p:ext>
    </p:extLst>
  </p:cSld>
  <p:clrMapOvr>
    <a:masterClrMapping/>
  </p:clrMapOvr>
  <p:transition xmlns:p14="http://schemas.microsoft.com/office/powerpoint/2010/main"/>
</p:sldLayout>
</file>

<file path=ppt/slideLayouts/slideLayout3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02782032"/>
      </p:ext>
    </p:extLst>
  </p:cSld>
  <p:clrMapOvr>
    <a:masterClrMapping/>
  </p:clrMapOvr>
  <p:transition xmlns:p14="http://schemas.microsoft.com/office/powerpoint/2010/main"/>
</p:sldLayout>
</file>

<file path=ppt/slideLayouts/slideLayout3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83980646"/>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D9EB6D2D-E2A0-2046-BC1A-CB53CAB42EC4}"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8AF87DA5-BCC3-C04C-B82D-BC8DB1DD073C}" type="slidenum">
              <a:rPr lang="en-US"/>
              <a:pPr>
                <a:defRPr/>
              </a:pPr>
              <a:t>‹#›</a:t>
            </a:fld>
            <a:endParaRPr lang="en-US"/>
          </a:p>
        </p:txBody>
      </p:sp>
    </p:spTree>
    <p:extLst>
      <p:ext uri="{BB962C8B-B14F-4D97-AF65-F5344CB8AC3E}">
        <p14:creationId xmlns:p14="http://schemas.microsoft.com/office/powerpoint/2010/main" val="3071009137"/>
      </p:ext>
    </p:extLst>
  </p:cSld>
  <p:clrMapOvr>
    <a:masterClrMapping/>
  </p:clrMapOvr>
</p:sldLayout>
</file>

<file path=ppt/slideLayouts/slideLayout3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7517647"/>
      </p:ext>
    </p:extLst>
  </p:cSld>
  <p:clrMapOvr>
    <a:masterClrMapping/>
  </p:clrMapOvr>
  <p:transition xmlns:p14="http://schemas.microsoft.com/office/powerpoint/2010/main"/>
</p:sldLayout>
</file>

<file path=ppt/slideLayouts/slideLayout3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181326145"/>
      </p:ext>
    </p:extLst>
  </p:cSld>
  <p:clrMapOvr>
    <a:masterClrMapping/>
  </p:clrMapOvr>
  <p:transition xmlns:p14="http://schemas.microsoft.com/office/powerpoint/2010/main"/>
</p:sldLayout>
</file>

<file path=ppt/slideLayouts/slideLayout3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40441057"/>
      </p:ext>
    </p:extLst>
  </p:cSld>
  <p:clrMapOvr>
    <a:masterClrMapping/>
  </p:clrMapOvr>
  <p:transition xmlns:p14="http://schemas.microsoft.com/office/powerpoint/2010/main"/>
</p:sldLayout>
</file>

<file path=ppt/slideLayouts/slideLayout3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40824620"/>
      </p:ext>
    </p:extLst>
  </p:cSld>
  <p:clrMapOvr>
    <a:masterClrMapping/>
  </p:clrMapOvr>
  <p:transition xmlns:p14="http://schemas.microsoft.com/office/powerpoint/2010/main"/>
</p:sldLayout>
</file>

<file path=ppt/slideLayouts/slideLayout3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543951"/>
      </p:ext>
    </p:extLst>
  </p:cSld>
  <p:clrMapOvr>
    <a:masterClrMapping/>
  </p:clrMapOvr>
  <p:transition xmlns:p14="http://schemas.microsoft.com/office/powerpoint/2010/main"/>
</p:sldLayout>
</file>

<file path=ppt/slideLayouts/slideLayout32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12174601"/>
      </p:ext>
    </p:extLst>
  </p:cSld>
  <p:clrMapOvr>
    <a:masterClrMapping/>
  </p:clrMapOvr>
  <p:transition xmlns:p14="http://schemas.microsoft.com/office/powerpoint/2010/main"/>
</p:sldLayout>
</file>

<file path=ppt/slideLayouts/slideLayout324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591247891"/>
      </p:ext>
    </p:extLst>
  </p:cSld>
  <p:clrMapOvr>
    <a:masterClrMapping/>
  </p:clrMapOvr>
</p:sldLayout>
</file>

<file path=ppt/slideLayouts/slideLayout3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97582430"/>
      </p:ext>
    </p:extLst>
  </p:cSld>
  <p:clrMapOvr>
    <a:masterClrMapping/>
  </p:clrMapOvr>
  <p:transition xmlns:p14="http://schemas.microsoft.com/office/powerpoint/2010/main"/>
</p:sldLayout>
</file>

<file path=ppt/slideLayouts/slideLayout3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11382870"/>
      </p:ext>
    </p:extLst>
  </p:cSld>
  <p:clrMapOvr>
    <a:masterClrMapping/>
  </p:clrMapOvr>
  <p:transition xmlns:p14="http://schemas.microsoft.com/office/powerpoint/2010/main"/>
</p:sldLayout>
</file>

<file path=ppt/slideLayouts/slideLayout3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4011630393"/>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00E30955-6350-CF4A-9BC8-88C9B156F7A9}"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F6EEAD3A-058F-2041-A0E8-BA1BD8829DD3}" type="slidenum">
              <a:rPr lang="en-US"/>
              <a:pPr>
                <a:defRPr/>
              </a:pPr>
              <a:t>‹#›</a:t>
            </a:fld>
            <a:endParaRPr lang="en-US"/>
          </a:p>
        </p:txBody>
      </p:sp>
    </p:spTree>
    <p:extLst>
      <p:ext uri="{BB962C8B-B14F-4D97-AF65-F5344CB8AC3E}">
        <p14:creationId xmlns:p14="http://schemas.microsoft.com/office/powerpoint/2010/main" val="1964733148"/>
      </p:ext>
    </p:extLst>
  </p:cSld>
  <p:clrMapOvr>
    <a:masterClrMapping/>
  </p:clrMapOvr>
</p:sldLayout>
</file>

<file path=ppt/slideLayouts/slideLayout3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7231170"/>
      </p:ext>
    </p:extLst>
  </p:cSld>
  <p:clrMapOvr>
    <a:masterClrMapping/>
  </p:clrMapOvr>
  <p:transition xmlns:p14="http://schemas.microsoft.com/office/powerpoint/2010/main"/>
</p:sldLayout>
</file>

<file path=ppt/slideLayouts/slideLayout3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3773"/>
      </p:ext>
    </p:extLst>
  </p:cSld>
  <p:clrMapOvr>
    <a:masterClrMapping/>
  </p:clrMapOvr>
  <p:transition xmlns:p14="http://schemas.microsoft.com/office/powerpoint/2010/main"/>
</p:sldLayout>
</file>

<file path=ppt/slideLayouts/slideLayout3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642419345"/>
      </p:ext>
    </p:extLst>
  </p:cSld>
  <p:clrMapOvr>
    <a:masterClrMapping/>
  </p:clrMapOvr>
  <p:transition xmlns:p14="http://schemas.microsoft.com/office/powerpoint/2010/main"/>
</p:sldLayout>
</file>

<file path=ppt/slideLayouts/slideLayout3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1114029"/>
      </p:ext>
    </p:extLst>
  </p:cSld>
  <p:clrMapOvr>
    <a:masterClrMapping/>
  </p:clrMapOvr>
  <p:transition xmlns:p14="http://schemas.microsoft.com/office/powerpoint/2010/main"/>
</p:sldLayout>
</file>

<file path=ppt/slideLayouts/slideLayout3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525726166"/>
      </p:ext>
    </p:extLst>
  </p:cSld>
  <p:clrMapOvr>
    <a:masterClrMapping/>
  </p:clrMapOvr>
  <p:transition xmlns:p14="http://schemas.microsoft.com/office/powerpoint/2010/main"/>
</p:sldLayout>
</file>

<file path=ppt/slideLayouts/slideLayout3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749954102"/>
      </p:ext>
    </p:extLst>
  </p:cSld>
  <p:clrMapOvr>
    <a:masterClrMapping/>
  </p:clrMapOvr>
  <p:transition xmlns:p14="http://schemas.microsoft.com/office/powerpoint/2010/main"/>
</p:sldLayout>
</file>

<file path=ppt/slideLayouts/slideLayout3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10612922"/>
      </p:ext>
    </p:extLst>
  </p:cSld>
  <p:clrMapOvr>
    <a:masterClrMapping/>
  </p:clrMapOvr>
  <p:transition xmlns:p14="http://schemas.microsoft.com/office/powerpoint/2010/main"/>
</p:sldLayout>
</file>

<file path=ppt/slideLayouts/slideLayout3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2317576"/>
      </p:ext>
    </p:extLst>
  </p:cSld>
  <p:clrMapOvr>
    <a:masterClrMapping/>
  </p:clrMapOvr>
  <p:transition xmlns:p14="http://schemas.microsoft.com/office/powerpoint/2010/main"/>
</p:sldLayout>
</file>

<file path=ppt/slideLayouts/slideLayout325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3449148"/>
      </p:ext>
    </p:extLst>
  </p:cSld>
  <p:clrMapOvr>
    <a:masterClrMapping/>
  </p:clrMapOvr>
  <p:transition xmlns:p14="http://schemas.microsoft.com/office/powerpoint/2010/main"/>
</p:sldLayout>
</file>

<file path=ppt/slideLayouts/slideLayout325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8152841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a:defRPr/>
            </a:lvl1pPr>
          </a:lstStyle>
          <a:p>
            <a:pPr>
              <a:defRPr/>
            </a:pPr>
            <a:fld id="{5318E93F-9DF1-C945-B4A4-0C22DDF2A72F}"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7607FEBB-A341-B34E-BB8B-2355B80B097C}" type="slidenum">
              <a:rPr lang="en-US"/>
              <a:pPr>
                <a:defRPr/>
              </a:pPr>
              <a:t>‹#›</a:t>
            </a:fld>
            <a:endParaRPr lang="en-US"/>
          </a:p>
        </p:txBody>
      </p:sp>
    </p:spTree>
    <p:extLst>
      <p:ext uri="{BB962C8B-B14F-4D97-AF65-F5344CB8AC3E}">
        <p14:creationId xmlns:p14="http://schemas.microsoft.com/office/powerpoint/2010/main" val="3146675503"/>
      </p:ext>
    </p:extLst>
  </p:cSld>
  <p:clrMapOvr>
    <a:masterClrMapping/>
  </p:clrMapOvr>
</p:sldLayout>
</file>

<file path=ppt/slideLayouts/slideLayout3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253769740"/>
      </p:ext>
    </p:extLst>
  </p:cSld>
  <p:clrMapOvr>
    <a:masterClrMapping/>
  </p:clrMapOvr>
  <p:transition xmlns:p14="http://schemas.microsoft.com/office/powerpoint/2010/main"/>
</p:sldLayout>
</file>

<file path=ppt/slideLayouts/slideLayout3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4065570"/>
      </p:ext>
    </p:extLst>
  </p:cSld>
  <p:clrMapOvr>
    <a:masterClrMapping/>
  </p:clrMapOvr>
  <p:transition xmlns:p14="http://schemas.microsoft.com/office/powerpoint/2010/main"/>
</p:sldLayout>
</file>

<file path=ppt/slideLayouts/slideLayout3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114853465"/>
      </p:ext>
    </p:extLst>
  </p:cSld>
  <p:clrMapOvr>
    <a:masterClrMapping/>
  </p:clrMapOvr>
  <p:transition xmlns:p14="http://schemas.microsoft.com/office/powerpoint/2010/main"/>
</p:sldLayout>
</file>

<file path=ppt/slideLayouts/slideLayout3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74700668"/>
      </p:ext>
    </p:extLst>
  </p:cSld>
  <p:clrMapOvr>
    <a:masterClrMapping/>
  </p:clrMapOvr>
  <p:transition xmlns:p14="http://schemas.microsoft.com/office/powerpoint/2010/main"/>
</p:sldLayout>
</file>

<file path=ppt/slideLayouts/slideLayout3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5390815"/>
      </p:ext>
    </p:extLst>
  </p:cSld>
  <p:clrMapOvr>
    <a:masterClrMapping/>
  </p:clrMapOvr>
  <p:transition xmlns:p14="http://schemas.microsoft.com/office/powerpoint/2010/main"/>
</p:sldLayout>
</file>

<file path=ppt/slideLayouts/slideLayout3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74250486"/>
      </p:ext>
    </p:extLst>
  </p:cSld>
  <p:clrMapOvr>
    <a:masterClrMapping/>
  </p:clrMapOvr>
  <p:transition xmlns:p14="http://schemas.microsoft.com/office/powerpoint/2010/main"/>
</p:sldLayout>
</file>

<file path=ppt/slideLayouts/slideLayout3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8688194"/>
      </p:ext>
    </p:extLst>
  </p:cSld>
  <p:clrMapOvr>
    <a:masterClrMapping/>
  </p:clrMapOvr>
  <p:transition xmlns:p14="http://schemas.microsoft.com/office/powerpoint/2010/main"/>
</p:sldLayout>
</file>

<file path=ppt/slideLayouts/slideLayout3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780308671"/>
      </p:ext>
    </p:extLst>
  </p:cSld>
  <p:clrMapOvr>
    <a:masterClrMapping/>
  </p:clrMapOvr>
  <p:transition xmlns:p14="http://schemas.microsoft.com/office/powerpoint/2010/main"/>
</p:sldLayout>
</file>

<file path=ppt/slideLayouts/slideLayout3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519770268"/>
      </p:ext>
    </p:extLst>
  </p:cSld>
  <p:clrMapOvr>
    <a:masterClrMapping/>
  </p:clrMapOvr>
  <p:transition xmlns:p14="http://schemas.microsoft.com/office/powerpoint/2010/main"/>
</p:sldLayout>
</file>

<file path=ppt/slideLayouts/slideLayout3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47689017"/>
      </p:ext>
    </p:extLst>
  </p:cSld>
  <p:clrMapOvr>
    <a:masterClrMapping/>
  </p:clrMapOvr>
  <p:transition xmlns:p14="http://schemas.microsoft.com/office/powerpoint/2010/main"/>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a:defRPr/>
            </a:lvl1pPr>
          </a:lstStyle>
          <a:p>
            <a:pPr>
              <a:defRPr/>
            </a:pPr>
            <a:fld id="{D3D69595-1E8C-BA41-97AC-C7303B762062}"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816A15C5-0D0B-4C47-A9F0-5CAFA892A6CC}" type="slidenum">
              <a:rPr lang="en-US"/>
              <a:pPr>
                <a:defRPr/>
              </a:pPr>
              <a:t>‹#›</a:t>
            </a:fld>
            <a:endParaRPr lang="en-US"/>
          </a:p>
        </p:txBody>
      </p:sp>
    </p:spTree>
    <p:extLst>
      <p:ext uri="{BB962C8B-B14F-4D97-AF65-F5344CB8AC3E}">
        <p14:creationId xmlns:p14="http://schemas.microsoft.com/office/powerpoint/2010/main" val="4127376721"/>
      </p:ext>
    </p:extLst>
  </p:cSld>
  <p:clrMapOvr>
    <a:masterClrMapping/>
  </p:clrMapOvr>
</p:sldLayout>
</file>

<file path=ppt/slideLayouts/slideLayout3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7752654"/>
      </p:ext>
    </p:extLst>
  </p:cSld>
  <p:clrMapOvr>
    <a:masterClrMapping/>
  </p:clrMapOvr>
  <p:transition xmlns:p14="http://schemas.microsoft.com/office/powerpoint/2010/main"/>
</p:sldLayout>
</file>

<file path=ppt/slideLayouts/slideLayout32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58547979"/>
      </p:ext>
    </p:extLst>
  </p:cSld>
  <p:clrMapOvr>
    <a:masterClrMapping/>
  </p:clrMapOvr>
  <p:transition xmlns:p14="http://schemas.microsoft.com/office/powerpoint/2010/main"/>
</p:sldLayout>
</file>

<file path=ppt/slideLayouts/slideLayout327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581876336"/>
      </p:ext>
    </p:extLst>
  </p:cSld>
  <p:clrMapOvr>
    <a:masterClrMapping/>
  </p:clrMapOvr>
</p:sldLayout>
</file>

<file path=ppt/slideLayouts/slideLayout327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ea typeface="ＭＳ Ｐゴシック" charset="0"/>
                <a:cs typeface="ＭＳ Ｐゴシック" charset="0"/>
              </a:defRPr>
            </a:lvl1pPr>
          </a:lstStyle>
          <a:p>
            <a:pPr>
              <a:defRPr/>
            </a:pPr>
            <a:fld id="{65A6CB34-5DA1-F348-9956-A6A54480AA68}" type="slidenum">
              <a:rPr lang="en-US"/>
              <a:pPr>
                <a:defRPr/>
              </a:pPr>
              <a:t>‹#›</a:t>
            </a:fld>
            <a:endParaRPr lang="en-US"/>
          </a:p>
        </p:txBody>
      </p:sp>
    </p:spTree>
    <p:extLst>
      <p:ext uri="{BB962C8B-B14F-4D97-AF65-F5344CB8AC3E}">
        <p14:creationId xmlns:p14="http://schemas.microsoft.com/office/powerpoint/2010/main" val="2252745019"/>
      </p:ext>
    </p:extLst>
  </p:cSld>
  <p:clrMapOvr>
    <a:masterClrMapping/>
  </p:clrMapOvr>
</p:sldLayout>
</file>

<file path=ppt/slideLayouts/slideLayout3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164257548"/>
      </p:ext>
    </p:extLst>
  </p:cSld>
  <p:clrMapOvr>
    <a:masterClrMapping/>
  </p:clrMapOvr>
  <p:transition xmlns:p14="http://schemas.microsoft.com/office/powerpoint/2010/main"/>
</p:sldLayout>
</file>

<file path=ppt/slideLayouts/slideLayout3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42583263"/>
      </p:ext>
    </p:extLst>
  </p:cSld>
  <p:clrMapOvr>
    <a:masterClrMapping/>
  </p:clrMapOvr>
  <p:transition xmlns:p14="http://schemas.microsoft.com/office/powerpoint/2010/main"/>
</p:sldLayout>
</file>

<file path=ppt/slideLayouts/slideLayout3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512269292"/>
      </p:ext>
    </p:extLst>
  </p:cSld>
  <p:clrMapOvr>
    <a:masterClrMapping/>
  </p:clrMapOvr>
  <p:transition xmlns:p14="http://schemas.microsoft.com/office/powerpoint/2010/main"/>
</p:sldLayout>
</file>

<file path=ppt/slideLayouts/slideLayout3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37105223"/>
      </p:ext>
    </p:extLst>
  </p:cSld>
  <p:clrMapOvr>
    <a:masterClrMapping/>
  </p:clrMapOvr>
  <p:transition xmlns:p14="http://schemas.microsoft.com/office/powerpoint/2010/main"/>
</p:sldLayout>
</file>

<file path=ppt/slideLayouts/slideLayout3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0608378"/>
      </p:ext>
    </p:extLst>
  </p:cSld>
  <p:clrMapOvr>
    <a:masterClrMapping/>
  </p:clrMapOvr>
  <p:transition xmlns:p14="http://schemas.microsoft.com/office/powerpoint/2010/main"/>
</p:sldLayout>
</file>

<file path=ppt/slideLayouts/slideLayout3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35783793"/>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a:defRPr/>
            </a:lvl1pPr>
          </a:lstStyle>
          <a:p>
            <a:pPr>
              <a:defRPr/>
            </a:pPr>
            <a:fld id="{6426CC71-53FE-5340-B9DF-DA2EA63B8516}" type="datetime1">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a:defRPr/>
            </a:lvl1pPr>
          </a:lstStyle>
          <a:p>
            <a:pPr>
              <a:defRPr/>
            </a:pPr>
            <a:fld id="{D3EAF1AD-FA57-974B-B5FA-F7F0E75C3C8C}" type="slidenum">
              <a:rPr lang="en-US"/>
              <a:pPr>
                <a:defRPr/>
              </a:pPr>
              <a:t>‹#›</a:t>
            </a:fld>
            <a:endParaRPr lang="en-US"/>
          </a:p>
        </p:txBody>
      </p:sp>
    </p:spTree>
    <p:extLst>
      <p:ext uri="{BB962C8B-B14F-4D97-AF65-F5344CB8AC3E}">
        <p14:creationId xmlns:p14="http://schemas.microsoft.com/office/powerpoint/2010/main" val="2878909050"/>
      </p:ext>
    </p:extLst>
  </p:cSld>
  <p:clrMapOvr>
    <a:masterClrMapping/>
  </p:clrMapOvr>
</p:sldLayout>
</file>

<file path=ppt/slideLayouts/slideLayout3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0661898"/>
      </p:ext>
    </p:extLst>
  </p:cSld>
  <p:clrMapOvr>
    <a:masterClrMapping/>
  </p:clrMapOvr>
  <p:transition xmlns:p14="http://schemas.microsoft.com/office/powerpoint/2010/main"/>
</p:sldLayout>
</file>

<file path=ppt/slideLayouts/slideLayout3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6945692"/>
      </p:ext>
    </p:extLst>
  </p:cSld>
  <p:clrMapOvr>
    <a:masterClrMapping/>
  </p:clrMapOvr>
  <p:transition xmlns:p14="http://schemas.microsoft.com/office/powerpoint/2010/main"/>
</p:sldLayout>
</file>

<file path=ppt/slideLayouts/slideLayout3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14107979"/>
      </p:ext>
    </p:extLst>
  </p:cSld>
  <p:clrMapOvr>
    <a:masterClrMapping/>
  </p:clrMapOvr>
  <p:transition xmlns:p14="http://schemas.microsoft.com/office/powerpoint/2010/main"/>
</p:sldLayout>
</file>

<file path=ppt/slideLayouts/slideLayout3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49591785"/>
      </p:ext>
    </p:extLst>
  </p:cSld>
  <p:clrMapOvr>
    <a:masterClrMapping/>
  </p:clrMapOvr>
  <p:transition xmlns:p14="http://schemas.microsoft.com/office/powerpoint/2010/main"/>
</p:sldLayout>
</file>

<file path=ppt/slideLayouts/slideLayout3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35044616"/>
      </p:ext>
    </p:extLst>
  </p:cSld>
  <p:clrMapOvr>
    <a:masterClrMapping/>
  </p:clrMapOvr>
  <p:transition xmlns:p14="http://schemas.microsoft.com/office/powerpoint/2010/main"/>
</p:sldLayout>
</file>

<file path=ppt/slideLayouts/slideLayout328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84303438"/>
      </p:ext>
    </p:extLst>
  </p:cSld>
  <p:clrMapOvr>
    <a:masterClrMapping/>
  </p:clrMapOvr>
  <p:transition xmlns:p14="http://schemas.microsoft.com/office/powerpoint/2010/main"/>
</p:sldLayout>
</file>

<file path=ppt/slideLayouts/slideLayout32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43023558"/>
      </p:ext>
    </p:extLst>
  </p:cSld>
  <p:clrMapOvr>
    <a:masterClrMapping/>
  </p:clrMapOvr>
</p:sldLayout>
</file>

<file path=ppt/slideLayouts/slideLayout32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191079009"/>
      </p:ext>
    </p:extLst>
  </p:cSld>
  <p:clrMapOvr>
    <a:masterClrMapping/>
  </p:clrMapOvr>
  <p:transition xmlns:p14="http://schemas.microsoft.com/office/powerpoint/2010/main"/>
</p:sldLayout>
</file>

<file path=ppt/slideLayouts/slideLayout32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14523679"/>
      </p:ext>
    </p:extLst>
  </p:cSld>
  <p:clrMapOvr>
    <a:masterClrMapping/>
  </p:clrMapOvr>
  <p:transition xmlns:p14="http://schemas.microsoft.com/office/powerpoint/2010/main"/>
</p:sldLayout>
</file>

<file path=ppt/slideLayouts/slideLayout32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382650047"/>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a:defRPr/>
            </a:lvl1pPr>
          </a:lstStyle>
          <a:p>
            <a:pPr>
              <a:defRPr/>
            </a:pPr>
            <a:fld id="{73ED406C-8EEB-4F4D-8C75-B201E0C56A35}" type="datetime1">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a:defRPr/>
            </a:lvl1pPr>
          </a:lstStyle>
          <a:p>
            <a:pPr>
              <a:defRPr/>
            </a:pPr>
            <a:fld id="{1E704721-3D53-854B-88D4-9908F0011C77}" type="slidenum">
              <a:rPr lang="en-US"/>
              <a:pPr>
                <a:defRPr/>
              </a:pPr>
              <a:t>‹#›</a:t>
            </a:fld>
            <a:endParaRPr lang="en-US"/>
          </a:p>
        </p:txBody>
      </p:sp>
    </p:spTree>
    <p:extLst>
      <p:ext uri="{BB962C8B-B14F-4D97-AF65-F5344CB8AC3E}">
        <p14:creationId xmlns:p14="http://schemas.microsoft.com/office/powerpoint/2010/main" val="2833280071"/>
      </p:ext>
    </p:extLst>
  </p:cSld>
  <p:clrMapOvr>
    <a:masterClrMapping/>
  </p:clrMapOvr>
</p:sldLayout>
</file>

<file path=ppt/slideLayouts/slideLayout32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07673906"/>
      </p:ext>
    </p:extLst>
  </p:cSld>
  <p:clrMapOvr>
    <a:masterClrMapping/>
  </p:clrMapOvr>
  <p:transition xmlns:p14="http://schemas.microsoft.com/office/powerpoint/2010/main"/>
</p:sldLayout>
</file>

<file path=ppt/slideLayouts/slideLayout32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85132950"/>
      </p:ext>
    </p:extLst>
  </p:cSld>
  <p:clrMapOvr>
    <a:masterClrMapping/>
  </p:clrMapOvr>
  <p:transition xmlns:p14="http://schemas.microsoft.com/office/powerpoint/2010/main"/>
</p:sldLayout>
</file>

<file path=ppt/slideLayouts/slideLayout32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58350447"/>
      </p:ext>
    </p:extLst>
  </p:cSld>
  <p:clrMapOvr>
    <a:masterClrMapping/>
  </p:clrMapOvr>
  <p:transition xmlns:p14="http://schemas.microsoft.com/office/powerpoint/2010/main"/>
</p:sldLayout>
</file>

<file path=ppt/slideLayouts/slideLayout32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7635683"/>
      </p:ext>
    </p:extLst>
  </p:cSld>
  <p:clrMapOvr>
    <a:masterClrMapping/>
  </p:clrMapOvr>
  <p:transition xmlns:p14="http://schemas.microsoft.com/office/powerpoint/2010/main"/>
</p:sldLayout>
</file>

<file path=ppt/slideLayouts/slideLayout32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1552472"/>
      </p:ext>
    </p:extLst>
  </p:cSld>
  <p:clrMapOvr>
    <a:masterClrMapping/>
  </p:clrMapOvr>
  <p:transition xmlns:p14="http://schemas.microsoft.com/office/powerpoint/2010/main"/>
</p:sldLayout>
</file>

<file path=ppt/slideLayouts/slideLayout32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74013214"/>
      </p:ext>
    </p:extLst>
  </p:cSld>
  <p:clrMapOvr>
    <a:masterClrMapping/>
  </p:clrMapOvr>
  <p:transition xmlns:p14="http://schemas.microsoft.com/office/powerpoint/2010/main"/>
</p:sldLayout>
</file>

<file path=ppt/slideLayouts/slideLayout32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27540427"/>
      </p:ext>
    </p:extLst>
  </p:cSld>
  <p:clrMapOvr>
    <a:masterClrMapping/>
  </p:clrMapOvr>
  <p:transition xmlns:p14="http://schemas.microsoft.com/office/powerpoint/2010/main"/>
</p:sldLayout>
</file>

<file path=ppt/slideLayouts/slideLayout32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1330977"/>
      </p:ext>
    </p:extLst>
  </p:cSld>
  <p:clrMapOvr>
    <a:masterClrMapping/>
  </p:clrMapOvr>
  <p:transition xmlns:p14="http://schemas.microsoft.com/office/powerpoint/2010/main"/>
</p:sldLayout>
</file>

<file path=ppt/slideLayouts/slideLayout329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69214101"/>
      </p:ext>
    </p:extLst>
  </p:cSld>
  <p:clrMapOvr>
    <a:masterClrMapping/>
  </p:clrMapOvr>
  <p:transition xmlns:p14="http://schemas.microsoft.com/office/powerpoint/2010/main"/>
</p:sldLayout>
</file>

<file path=ppt/slideLayouts/slideLayout329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1089120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70858367"/>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a:defRPr/>
            </a:lvl1pPr>
          </a:lstStyle>
          <a:p>
            <a:pPr>
              <a:defRPr/>
            </a:pPr>
            <a:fld id="{6A561643-39BE-3A48-ACF0-782C48A9B4F4}" type="datetime1">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a:defRPr/>
            </a:lvl1pPr>
          </a:lstStyle>
          <a:p>
            <a:pPr>
              <a:defRPr/>
            </a:pPr>
            <a:fld id="{CB943775-DF27-6448-9C1C-D58BDFE3CA7F}" type="slidenum">
              <a:rPr lang="en-US"/>
              <a:pPr>
                <a:defRPr/>
              </a:pPr>
              <a:t>‹#›</a:t>
            </a:fld>
            <a:endParaRPr lang="en-US"/>
          </a:p>
        </p:txBody>
      </p:sp>
    </p:spTree>
    <p:extLst>
      <p:ext uri="{BB962C8B-B14F-4D97-AF65-F5344CB8AC3E}">
        <p14:creationId xmlns:p14="http://schemas.microsoft.com/office/powerpoint/2010/main" val="2191173173"/>
      </p:ext>
    </p:extLst>
  </p:cSld>
  <p:clrMapOvr>
    <a:masterClrMapping/>
  </p:clrMapOvr>
</p:sldLayout>
</file>

<file path=ppt/slideLayouts/slideLayout330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ea typeface="ＭＳ Ｐゴシック" charset="0"/>
                <a:cs typeface="ＭＳ Ｐゴシック" charset="0"/>
              </a:defRPr>
            </a:lvl1pPr>
          </a:lstStyle>
          <a:p>
            <a:pPr>
              <a:defRPr/>
            </a:pPr>
            <a:fld id="{2E6FB8BC-BEB5-C347-ADAC-7B5C80914563}" type="slidenum">
              <a:rPr lang="en-US"/>
              <a:pPr>
                <a:defRPr/>
              </a:pPr>
              <a:t>‹#›</a:t>
            </a:fld>
            <a:endParaRPr lang="en-US"/>
          </a:p>
        </p:txBody>
      </p:sp>
    </p:spTree>
    <p:extLst>
      <p:ext uri="{BB962C8B-B14F-4D97-AF65-F5344CB8AC3E}">
        <p14:creationId xmlns:p14="http://schemas.microsoft.com/office/powerpoint/2010/main" val="27612389"/>
      </p:ext>
    </p:extLst>
  </p:cSld>
  <p:clrMapOvr>
    <a:masterClrMapping/>
  </p:clrMapOvr>
</p:sldLayout>
</file>

<file path=ppt/slideLayouts/slideLayout33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40195956"/>
      </p:ext>
    </p:extLst>
  </p:cSld>
  <p:clrMapOvr>
    <a:masterClrMapping/>
  </p:clrMapOvr>
  <p:transition xmlns:p14="http://schemas.microsoft.com/office/powerpoint/2010/main"/>
</p:sldLayout>
</file>

<file path=ppt/slideLayouts/slideLayout3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67998064"/>
      </p:ext>
    </p:extLst>
  </p:cSld>
  <p:clrMapOvr>
    <a:masterClrMapping/>
  </p:clrMapOvr>
  <p:transition xmlns:p14="http://schemas.microsoft.com/office/powerpoint/2010/main"/>
</p:sldLayout>
</file>

<file path=ppt/slideLayouts/slideLayout33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34046105"/>
      </p:ext>
    </p:extLst>
  </p:cSld>
  <p:clrMapOvr>
    <a:masterClrMapping/>
  </p:clrMapOvr>
  <p:transition xmlns:p14="http://schemas.microsoft.com/office/powerpoint/2010/main"/>
</p:sldLayout>
</file>

<file path=ppt/slideLayouts/slideLayout33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71523076"/>
      </p:ext>
    </p:extLst>
  </p:cSld>
  <p:clrMapOvr>
    <a:masterClrMapping/>
  </p:clrMapOvr>
  <p:transition xmlns:p14="http://schemas.microsoft.com/office/powerpoint/2010/main"/>
</p:sldLayout>
</file>

<file path=ppt/slideLayouts/slideLayout33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42254504"/>
      </p:ext>
    </p:extLst>
  </p:cSld>
  <p:clrMapOvr>
    <a:masterClrMapping/>
  </p:clrMapOvr>
  <p:transition xmlns:p14="http://schemas.microsoft.com/office/powerpoint/2010/main"/>
</p:sldLayout>
</file>

<file path=ppt/slideLayouts/slideLayout33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45324261"/>
      </p:ext>
    </p:extLst>
  </p:cSld>
  <p:clrMapOvr>
    <a:masterClrMapping/>
  </p:clrMapOvr>
  <p:transition xmlns:p14="http://schemas.microsoft.com/office/powerpoint/2010/main"/>
</p:sldLayout>
</file>

<file path=ppt/slideLayouts/slideLayout33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6605880"/>
      </p:ext>
    </p:extLst>
  </p:cSld>
  <p:clrMapOvr>
    <a:masterClrMapping/>
  </p:clrMapOvr>
  <p:transition xmlns:p14="http://schemas.microsoft.com/office/powerpoint/2010/main"/>
</p:sldLayout>
</file>

<file path=ppt/slideLayouts/slideLayout33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47467032"/>
      </p:ext>
    </p:extLst>
  </p:cSld>
  <p:clrMapOvr>
    <a:masterClrMapping/>
  </p:clrMapOvr>
  <p:transition xmlns:p14="http://schemas.microsoft.com/office/powerpoint/2010/main"/>
</p:sldLayout>
</file>

<file path=ppt/slideLayouts/slideLayout33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729390610"/>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3D9330CB-1AC3-8E42-99E9-243A00A428F0}"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0C2F43F7-B597-BD4E-8268-825CCC52EB7D}" type="slidenum">
              <a:rPr lang="en-US"/>
              <a:pPr>
                <a:defRPr/>
              </a:pPr>
              <a:t>‹#›</a:t>
            </a:fld>
            <a:endParaRPr lang="en-US"/>
          </a:p>
        </p:txBody>
      </p:sp>
    </p:spTree>
    <p:extLst>
      <p:ext uri="{BB962C8B-B14F-4D97-AF65-F5344CB8AC3E}">
        <p14:creationId xmlns:p14="http://schemas.microsoft.com/office/powerpoint/2010/main" val="1778601406"/>
      </p:ext>
    </p:extLst>
  </p:cSld>
  <p:clrMapOvr>
    <a:masterClrMapping/>
  </p:clrMapOvr>
</p:sldLayout>
</file>

<file path=ppt/slideLayouts/slideLayout33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02051192"/>
      </p:ext>
    </p:extLst>
  </p:cSld>
  <p:clrMapOvr>
    <a:masterClrMapping/>
  </p:clrMapOvr>
  <p:transition xmlns:p14="http://schemas.microsoft.com/office/powerpoint/2010/main"/>
</p:sldLayout>
</file>

<file path=ppt/slideLayouts/slideLayout33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2559804"/>
      </p:ext>
    </p:extLst>
  </p:cSld>
  <p:clrMapOvr>
    <a:masterClrMapping/>
  </p:clrMapOvr>
  <p:transition xmlns:p14="http://schemas.microsoft.com/office/powerpoint/2010/main"/>
</p:sldLayout>
</file>

<file path=ppt/slideLayouts/slideLayout33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78706293"/>
      </p:ext>
    </p:extLst>
  </p:cSld>
  <p:clrMapOvr>
    <a:masterClrMapping/>
  </p:clrMapOvr>
  <p:transition xmlns:p14="http://schemas.microsoft.com/office/powerpoint/2010/main"/>
</p:sldLayout>
</file>

<file path=ppt/slideLayouts/slideLayout331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548955726"/>
      </p:ext>
    </p:extLst>
  </p:cSld>
  <p:clrMapOvr>
    <a:masterClrMapping/>
  </p:clrMapOvr>
</p:sldLayout>
</file>

<file path=ppt/slideLayouts/slideLayout3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56433879"/>
      </p:ext>
    </p:extLst>
  </p:cSld>
  <p:clrMapOvr>
    <a:masterClrMapping/>
  </p:clrMapOvr>
  <p:transition xmlns:p14="http://schemas.microsoft.com/office/powerpoint/2010/main"/>
</p:sldLayout>
</file>

<file path=ppt/slideLayouts/slideLayout3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84889167"/>
      </p:ext>
    </p:extLst>
  </p:cSld>
  <p:clrMapOvr>
    <a:masterClrMapping/>
  </p:clrMapOvr>
  <p:transition xmlns:p14="http://schemas.microsoft.com/office/powerpoint/2010/main"/>
</p:sldLayout>
</file>

<file path=ppt/slideLayouts/slideLayout3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518834382"/>
      </p:ext>
    </p:extLst>
  </p:cSld>
  <p:clrMapOvr>
    <a:masterClrMapping/>
  </p:clrMapOvr>
  <p:transition xmlns:p14="http://schemas.microsoft.com/office/powerpoint/2010/main"/>
</p:sldLayout>
</file>

<file path=ppt/slideLayouts/slideLayout3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36597328"/>
      </p:ext>
    </p:extLst>
  </p:cSld>
  <p:clrMapOvr>
    <a:masterClrMapping/>
  </p:clrMapOvr>
  <p:transition xmlns:p14="http://schemas.microsoft.com/office/powerpoint/2010/main"/>
</p:sldLayout>
</file>

<file path=ppt/slideLayouts/slideLayout3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12170531"/>
      </p:ext>
    </p:extLst>
  </p:cSld>
  <p:clrMapOvr>
    <a:masterClrMapping/>
  </p:clrMapOvr>
  <p:transition xmlns:p14="http://schemas.microsoft.com/office/powerpoint/2010/main"/>
</p:sldLayout>
</file>

<file path=ppt/slideLayouts/slideLayout3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06496919"/>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8F5A46C2-FE23-6D4C-849B-5BA83F20E678}"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3659D69F-F26E-0E49-9818-739F9BCED394}" type="slidenum">
              <a:rPr lang="en-US"/>
              <a:pPr>
                <a:defRPr/>
              </a:pPr>
              <a:t>‹#›</a:t>
            </a:fld>
            <a:endParaRPr lang="en-US"/>
          </a:p>
        </p:txBody>
      </p:sp>
    </p:spTree>
    <p:extLst>
      <p:ext uri="{BB962C8B-B14F-4D97-AF65-F5344CB8AC3E}">
        <p14:creationId xmlns:p14="http://schemas.microsoft.com/office/powerpoint/2010/main" val="791630556"/>
      </p:ext>
    </p:extLst>
  </p:cSld>
  <p:clrMapOvr>
    <a:masterClrMapping/>
  </p:clrMapOvr>
</p:sldLayout>
</file>

<file path=ppt/slideLayouts/slideLayout3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1129649"/>
      </p:ext>
    </p:extLst>
  </p:cSld>
  <p:clrMapOvr>
    <a:masterClrMapping/>
  </p:clrMapOvr>
  <p:transition xmlns:p14="http://schemas.microsoft.com/office/powerpoint/2010/main"/>
</p:sldLayout>
</file>

<file path=ppt/slideLayouts/slideLayout3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559654222"/>
      </p:ext>
    </p:extLst>
  </p:cSld>
  <p:clrMapOvr>
    <a:masterClrMapping/>
  </p:clrMapOvr>
  <p:transition xmlns:p14="http://schemas.microsoft.com/office/powerpoint/2010/main"/>
</p:sldLayout>
</file>

<file path=ppt/slideLayouts/slideLayout3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71965423"/>
      </p:ext>
    </p:extLst>
  </p:cSld>
  <p:clrMapOvr>
    <a:masterClrMapping/>
  </p:clrMapOvr>
  <p:transition xmlns:p14="http://schemas.microsoft.com/office/powerpoint/2010/main"/>
</p:sldLayout>
</file>

<file path=ppt/slideLayouts/slideLayout3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29474888"/>
      </p:ext>
    </p:extLst>
  </p:cSld>
  <p:clrMapOvr>
    <a:masterClrMapping/>
  </p:clrMapOvr>
  <p:transition xmlns:p14="http://schemas.microsoft.com/office/powerpoint/2010/main"/>
</p:sldLayout>
</file>

<file path=ppt/slideLayouts/slideLayout3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45396812"/>
      </p:ext>
    </p:extLst>
  </p:cSld>
  <p:clrMapOvr>
    <a:masterClrMapping/>
  </p:clrMapOvr>
  <p:transition xmlns:p14="http://schemas.microsoft.com/office/powerpoint/2010/main"/>
</p:sldLayout>
</file>

<file path=ppt/slideLayouts/slideLayout33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43816773"/>
      </p:ext>
    </p:extLst>
  </p:cSld>
  <p:clrMapOvr>
    <a:masterClrMapping/>
  </p:clrMapOvr>
  <p:transition xmlns:p14="http://schemas.microsoft.com/office/powerpoint/2010/main"/>
</p:sldLayout>
</file>

<file path=ppt/slideLayouts/slideLayout332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64380374"/>
      </p:ext>
    </p:extLst>
  </p:cSld>
  <p:clrMapOvr>
    <a:masterClrMapping/>
  </p:clrMapOvr>
</p:sldLayout>
</file>

<file path=ppt/slideLayouts/slideLayout3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45164511"/>
      </p:ext>
    </p:extLst>
  </p:cSld>
  <p:clrMapOvr>
    <a:masterClrMapping/>
  </p:clrMapOvr>
  <p:transition xmlns:p14="http://schemas.microsoft.com/office/powerpoint/2010/main"/>
</p:sldLayout>
</file>

<file path=ppt/slideLayouts/slideLayout3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82813503"/>
      </p:ext>
    </p:extLst>
  </p:cSld>
  <p:clrMapOvr>
    <a:masterClrMapping/>
  </p:clrMapOvr>
  <p:transition xmlns:p14="http://schemas.microsoft.com/office/powerpoint/2010/main"/>
</p:sldLayout>
</file>

<file path=ppt/slideLayouts/slideLayout3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55439095"/>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7A42B947-F1E1-884E-87CA-3086D579460A}"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7981D0A6-DEBE-FA43-8F67-318C84E6412B}" type="slidenum">
              <a:rPr lang="en-US"/>
              <a:pPr>
                <a:defRPr/>
              </a:pPr>
              <a:t>‹#›</a:t>
            </a:fld>
            <a:endParaRPr lang="en-US"/>
          </a:p>
        </p:txBody>
      </p:sp>
    </p:spTree>
    <p:extLst>
      <p:ext uri="{BB962C8B-B14F-4D97-AF65-F5344CB8AC3E}">
        <p14:creationId xmlns:p14="http://schemas.microsoft.com/office/powerpoint/2010/main" val="1104630726"/>
      </p:ext>
    </p:extLst>
  </p:cSld>
  <p:clrMapOvr>
    <a:masterClrMapping/>
  </p:clrMapOvr>
</p:sldLayout>
</file>

<file path=ppt/slideLayouts/slideLayout3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6810420"/>
      </p:ext>
    </p:extLst>
  </p:cSld>
  <p:clrMapOvr>
    <a:masterClrMapping/>
  </p:clrMapOvr>
  <p:transition xmlns:p14="http://schemas.microsoft.com/office/powerpoint/2010/main"/>
</p:sldLayout>
</file>

<file path=ppt/slideLayouts/slideLayout3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00868267"/>
      </p:ext>
    </p:extLst>
  </p:cSld>
  <p:clrMapOvr>
    <a:masterClrMapping/>
  </p:clrMapOvr>
  <p:transition xmlns:p14="http://schemas.microsoft.com/office/powerpoint/2010/main"/>
</p:sldLayout>
</file>

<file path=ppt/slideLayouts/slideLayout3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84314512"/>
      </p:ext>
    </p:extLst>
  </p:cSld>
  <p:clrMapOvr>
    <a:masterClrMapping/>
  </p:clrMapOvr>
  <p:transition xmlns:p14="http://schemas.microsoft.com/office/powerpoint/2010/main"/>
</p:sldLayout>
</file>

<file path=ppt/slideLayouts/slideLayout3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3522189"/>
      </p:ext>
    </p:extLst>
  </p:cSld>
  <p:clrMapOvr>
    <a:masterClrMapping/>
  </p:clrMapOvr>
  <p:transition xmlns:p14="http://schemas.microsoft.com/office/powerpoint/2010/main"/>
</p:sldLayout>
</file>

<file path=ppt/slideLayouts/slideLayout3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83833548"/>
      </p:ext>
    </p:extLst>
  </p:cSld>
  <p:clrMapOvr>
    <a:masterClrMapping/>
  </p:clrMapOvr>
  <p:transition xmlns:p14="http://schemas.microsoft.com/office/powerpoint/2010/main"/>
</p:sldLayout>
</file>

<file path=ppt/slideLayouts/slideLayout3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543856472"/>
      </p:ext>
    </p:extLst>
  </p:cSld>
  <p:clrMapOvr>
    <a:masterClrMapping/>
  </p:clrMapOvr>
  <p:transition xmlns:p14="http://schemas.microsoft.com/office/powerpoint/2010/main"/>
</p:sldLayout>
</file>

<file path=ppt/slideLayouts/slideLayout3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33064080"/>
      </p:ext>
    </p:extLst>
  </p:cSld>
  <p:clrMapOvr>
    <a:masterClrMapping/>
  </p:clrMapOvr>
  <p:transition xmlns:p14="http://schemas.microsoft.com/office/powerpoint/2010/main"/>
</p:sldLayout>
</file>

<file path=ppt/slideLayouts/slideLayout3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87160180"/>
      </p:ext>
    </p:extLst>
  </p:cSld>
  <p:clrMapOvr>
    <a:masterClrMapping/>
  </p:clrMapOvr>
  <p:transition xmlns:p14="http://schemas.microsoft.com/office/powerpoint/2010/main"/>
</p:sldLayout>
</file>

<file path=ppt/slideLayouts/slideLayout33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4989909"/>
      </p:ext>
    </p:extLst>
  </p:cSld>
  <p:clrMapOvr>
    <a:masterClrMapping/>
  </p:clrMapOvr>
  <p:transition xmlns:p14="http://schemas.microsoft.com/office/powerpoint/2010/main"/>
</p:sldLayout>
</file>

<file path=ppt/slideLayouts/slideLayout333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2589586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23E552AE-A2B6-7E43-B18C-FDFFA22F6FDE}"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6FEED0B4-028B-DA4B-BFE5-28361707B198}" type="slidenum">
              <a:rPr lang="en-US"/>
              <a:pPr>
                <a:defRPr/>
              </a:pPr>
              <a:t>‹#›</a:t>
            </a:fld>
            <a:endParaRPr lang="en-US"/>
          </a:p>
        </p:txBody>
      </p:sp>
    </p:spTree>
    <p:extLst>
      <p:ext uri="{BB962C8B-B14F-4D97-AF65-F5344CB8AC3E}">
        <p14:creationId xmlns:p14="http://schemas.microsoft.com/office/powerpoint/2010/main" val="2602814560"/>
      </p:ext>
    </p:extLst>
  </p:cSld>
  <p:clrMapOvr>
    <a:masterClrMapping/>
  </p:clrMapOvr>
</p:sldLayout>
</file>

<file path=ppt/slideLayouts/slideLayout3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984789248"/>
      </p:ext>
    </p:extLst>
  </p:cSld>
  <p:clrMapOvr>
    <a:masterClrMapping/>
  </p:clrMapOvr>
  <p:transition xmlns:p14="http://schemas.microsoft.com/office/powerpoint/2010/main"/>
</p:sldLayout>
</file>

<file path=ppt/slideLayouts/slideLayout3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1716778"/>
      </p:ext>
    </p:extLst>
  </p:cSld>
  <p:clrMapOvr>
    <a:masterClrMapping/>
  </p:clrMapOvr>
  <p:transition xmlns:p14="http://schemas.microsoft.com/office/powerpoint/2010/main"/>
</p:sldLayout>
</file>

<file path=ppt/slideLayouts/slideLayout3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2779617175"/>
      </p:ext>
    </p:extLst>
  </p:cSld>
  <p:clrMapOvr>
    <a:masterClrMapping/>
  </p:clrMapOvr>
  <p:transition xmlns:p14="http://schemas.microsoft.com/office/powerpoint/2010/main"/>
</p:sldLayout>
</file>

<file path=ppt/slideLayouts/slideLayout3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08388999"/>
      </p:ext>
    </p:extLst>
  </p:cSld>
  <p:clrMapOvr>
    <a:masterClrMapping/>
  </p:clrMapOvr>
  <p:transition xmlns:p14="http://schemas.microsoft.com/office/powerpoint/2010/main"/>
</p:sldLayout>
</file>

<file path=ppt/slideLayouts/slideLayout3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38478109"/>
      </p:ext>
    </p:extLst>
  </p:cSld>
  <p:clrMapOvr>
    <a:masterClrMapping/>
  </p:clrMapOvr>
  <p:transition xmlns:p14="http://schemas.microsoft.com/office/powerpoint/2010/main"/>
</p:sldLayout>
</file>

<file path=ppt/slideLayouts/slideLayout3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690416858"/>
      </p:ext>
    </p:extLst>
  </p:cSld>
  <p:clrMapOvr>
    <a:masterClrMapping/>
  </p:clrMapOvr>
  <p:transition xmlns:p14="http://schemas.microsoft.com/office/powerpoint/2010/main"/>
</p:sldLayout>
</file>

<file path=ppt/slideLayouts/slideLayout3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6160171"/>
      </p:ext>
    </p:extLst>
  </p:cSld>
  <p:clrMapOvr>
    <a:masterClrMapping/>
  </p:clrMapOvr>
  <p:transition xmlns:p14="http://schemas.microsoft.com/office/powerpoint/2010/main"/>
</p:sldLayout>
</file>

<file path=ppt/slideLayouts/slideLayout3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217503661"/>
      </p:ext>
    </p:extLst>
  </p:cSld>
  <p:clrMapOvr>
    <a:masterClrMapping/>
  </p:clrMapOvr>
  <p:transition xmlns:p14="http://schemas.microsoft.com/office/powerpoint/2010/main"/>
</p:sldLayout>
</file>

<file path=ppt/slideLayouts/slideLayout3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459260307"/>
      </p:ext>
    </p:extLst>
  </p:cSld>
  <p:clrMapOvr>
    <a:masterClrMapping/>
  </p:clrMapOvr>
  <p:transition xmlns:p14="http://schemas.microsoft.com/office/powerpoint/2010/main"/>
</p:sldLayout>
</file>

<file path=ppt/slideLayouts/slideLayout3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75376144"/>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p:txBody>
          <a:bodyPr/>
          <a:lstStyle>
            <a:lvl1pPr>
              <a:defRPr/>
            </a:lvl1pPr>
          </a:lstStyle>
          <a:p>
            <a:pPr>
              <a:defRPr/>
            </a:pPr>
            <a:fld id="{514EA03F-BB1A-EA48-A787-C4F4D7281CD6}" type="slidenum">
              <a:rPr lang="en-US"/>
              <a:pPr>
                <a:defRPr/>
              </a:pPr>
              <a:t>‹#›</a:t>
            </a:fld>
            <a:r>
              <a:rPr lang="en-US"/>
              <a:t>   (c) Mark Gerstein, 2002, Yale, bioinfo.mbb.yale.edu</a:t>
            </a:r>
          </a:p>
        </p:txBody>
      </p:sp>
    </p:spTree>
    <p:extLst>
      <p:ext uri="{BB962C8B-B14F-4D97-AF65-F5344CB8AC3E}">
        <p14:creationId xmlns:p14="http://schemas.microsoft.com/office/powerpoint/2010/main" val="441211702"/>
      </p:ext>
    </p:extLst>
  </p:cSld>
  <p:clrMapOvr>
    <a:masterClrMapping/>
  </p:clrMapOvr>
  <p:transition xmlns:p14="http://schemas.microsoft.com/office/powerpoint/2010/main"/>
</p:sldLayout>
</file>

<file path=ppt/slideLayouts/slideLayout3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60164036"/>
      </p:ext>
    </p:extLst>
  </p:cSld>
  <p:clrMapOvr>
    <a:masterClrMapping/>
  </p:clrMapOvr>
  <p:transition xmlns:p14="http://schemas.microsoft.com/office/powerpoint/2010/main"/>
</p:sldLayout>
</file>

<file path=ppt/slideLayouts/slideLayout335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14637072"/>
      </p:ext>
    </p:extLst>
  </p:cSld>
  <p:clrMapOvr>
    <a:masterClrMapping/>
  </p:clrMapOvr>
  <p:transition xmlns:p14="http://schemas.microsoft.com/office/powerpoint/2010/main"/>
</p:sldLayout>
</file>

<file path=ppt/slideLayouts/slideLayout335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633065837"/>
      </p:ext>
    </p:extLst>
  </p:cSld>
  <p:clrMapOvr>
    <a:masterClrMapping/>
  </p:clrMapOvr>
</p:sldLayout>
</file>

<file path=ppt/slideLayouts/slideLayout33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91799800"/>
      </p:ext>
    </p:extLst>
  </p:cSld>
  <p:clrMapOvr>
    <a:masterClrMapping/>
  </p:clrMapOvr>
  <p:transition xmlns:p14="http://schemas.microsoft.com/office/powerpoint/2010/main"/>
</p:sldLayout>
</file>

<file path=ppt/slideLayouts/slideLayout33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11995511"/>
      </p:ext>
    </p:extLst>
  </p:cSld>
  <p:clrMapOvr>
    <a:masterClrMapping/>
  </p:clrMapOvr>
  <p:transition xmlns:p14="http://schemas.microsoft.com/office/powerpoint/2010/main"/>
</p:sldLayout>
</file>

<file path=ppt/slideLayouts/slideLayout33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028576104"/>
      </p:ext>
    </p:extLst>
  </p:cSld>
  <p:clrMapOvr>
    <a:masterClrMapping/>
  </p:clrMapOvr>
  <p:transition xmlns:p14="http://schemas.microsoft.com/office/powerpoint/2010/main"/>
</p:sldLayout>
</file>

<file path=ppt/slideLayouts/slideLayout33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2252403"/>
      </p:ext>
    </p:extLst>
  </p:cSld>
  <p:clrMapOvr>
    <a:masterClrMapping/>
  </p:clrMapOvr>
  <p:transition xmlns:p14="http://schemas.microsoft.com/office/powerpoint/2010/main"/>
</p:sldLayout>
</file>

<file path=ppt/slideLayouts/slideLayout33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38484"/>
      </p:ext>
    </p:extLst>
  </p:cSld>
  <p:clrMapOvr>
    <a:masterClrMapping/>
  </p:clrMapOvr>
  <p:transition xmlns:p14="http://schemas.microsoft.com/office/powerpoint/2010/main"/>
</p:sldLayout>
</file>

<file path=ppt/slideLayouts/slideLayout33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61235911"/>
      </p:ext>
    </p:extLst>
  </p:cSld>
  <p:clrMapOvr>
    <a:masterClrMapping/>
  </p:clrMapOvr>
  <p:transition xmlns:p14="http://schemas.microsoft.com/office/powerpoint/2010/main"/>
</p:sldLayout>
</file>

<file path=ppt/slideLayouts/slideLayout33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7452576"/>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EFBA21D3-5BA3-7840-ABF3-72DE07C3602A}" type="slidenum">
              <a:rPr lang="en-US"/>
              <a:pPr>
                <a:defRPr/>
              </a:pPr>
              <a:t>‹#›</a:t>
            </a:fld>
            <a:endParaRPr lang="en-US"/>
          </a:p>
        </p:txBody>
      </p:sp>
    </p:spTree>
    <p:extLst>
      <p:ext uri="{BB962C8B-B14F-4D97-AF65-F5344CB8AC3E}">
        <p14:creationId xmlns:p14="http://schemas.microsoft.com/office/powerpoint/2010/main" val="3781510826"/>
      </p:ext>
    </p:extLst>
  </p:cSld>
  <p:clrMapOvr>
    <a:masterClrMapping/>
  </p:clrMapOvr>
</p:sldLayout>
</file>

<file path=ppt/slideLayouts/slideLayout33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47809070"/>
      </p:ext>
    </p:extLst>
  </p:cSld>
  <p:clrMapOvr>
    <a:masterClrMapping/>
  </p:clrMapOvr>
  <p:transition xmlns:p14="http://schemas.microsoft.com/office/powerpoint/2010/main"/>
</p:sldLayout>
</file>

<file path=ppt/slideLayouts/slideLayout33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19123810"/>
      </p:ext>
    </p:extLst>
  </p:cSld>
  <p:clrMapOvr>
    <a:masterClrMapping/>
  </p:clrMapOvr>
  <p:transition xmlns:p14="http://schemas.microsoft.com/office/powerpoint/2010/main"/>
</p:sldLayout>
</file>

<file path=ppt/slideLayouts/slideLayout33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26141235"/>
      </p:ext>
    </p:extLst>
  </p:cSld>
  <p:clrMapOvr>
    <a:masterClrMapping/>
  </p:clrMapOvr>
  <p:transition xmlns:p14="http://schemas.microsoft.com/office/powerpoint/2010/main"/>
</p:sldLayout>
</file>

<file path=ppt/slideLayouts/slideLayout33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07598063"/>
      </p:ext>
    </p:extLst>
  </p:cSld>
  <p:clrMapOvr>
    <a:masterClrMapping/>
  </p:clrMapOvr>
  <p:transition xmlns:p14="http://schemas.microsoft.com/office/powerpoint/2010/main"/>
</p:sldLayout>
</file>

<file path=ppt/slideLayouts/slideLayout336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92010890"/>
      </p:ext>
    </p:extLst>
  </p:cSld>
  <p:clrMapOvr>
    <a:masterClrMapping/>
  </p:clrMapOvr>
  <p:transition xmlns:p14="http://schemas.microsoft.com/office/powerpoint/2010/main"/>
</p:sldLayout>
</file>

<file path=ppt/slideLayouts/slideLayout336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654845462"/>
      </p:ext>
    </p:extLst>
  </p:cSld>
  <p:clrMapOvr>
    <a:masterClrMapping/>
  </p:clrMapOvr>
</p:sldLayout>
</file>

<file path=ppt/slideLayouts/slideLayout33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306619892"/>
      </p:ext>
    </p:extLst>
  </p:cSld>
  <p:clrMapOvr>
    <a:masterClrMapping/>
  </p:clrMapOvr>
  <p:transition xmlns:p14="http://schemas.microsoft.com/office/powerpoint/2010/main"/>
</p:sldLayout>
</file>

<file path=ppt/slideLayouts/slideLayout33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72419667"/>
      </p:ext>
    </p:extLst>
  </p:cSld>
  <p:clrMapOvr>
    <a:masterClrMapping/>
  </p:clrMapOvr>
  <p:transition xmlns:p14="http://schemas.microsoft.com/office/powerpoint/2010/main"/>
</p:sldLayout>
</file>

<file path=ppt/slideLayouts/slideLayout33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411374780"/>
      </p:ext>
    </p:extLst>
  </p:cSld>
  <p:clrMapOvr>
    <a:masterClrMapping/>
  </p:clrMapOvr>
  <p:transition xmlns:p14="http://schemas.microsoft.com/office/powerpoint/2010/main"/>
</p:sldLayout>
</file>

<file path=ppt/slideLayouts/slideLayout3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1175364"/>
      </p:ext>
    </p:extLst>
  </p:cSld>
  <p:clrMapOvr>
    <a:masterClrMapping/>
  </p:clrMapOvr>
  <p:transition xmlns:p14="http://schemas.microsoft.com/office/powerpoint/2010/main"/>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524385035"/>
      </p:ext>
    </p:extLst>
  </p:cSld>
  <p:clrMapOvr>
    <a:masterClrMapping/>
  </p:clrMapOvr>
  <p:transition xmlns:p14="http://schemas.microsoft.com/office/powerpoint/2010/main"/>
</p:sldLayout>
</file>

<file path=ppt/slideLayouts/slideLayout3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46245317"/>
      </p:ext>
    </p:extLst>
  </p:cSld>
  <p:clrMapOvr>
    <a:masterClrMapping/>
  </p:clrMapOvr>
  <p:transition xmlns:p14="http://schemas.microsoft.com/office/powerpoint/2010/main"/>
</p:sldLayout>
</file>

<file path=ppt/slideLayouts/slideLayout33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46303281"/>
      </p:ext>
    </p:extLst>
  </p:cSld>
  <p:clrMapOvr>
    <a:masterClrMapping/>
  </p:clrMapOvr>
  <p:transition xmlns:p14="http://schemas.microsoft.com/office/powerpoint/2010/main"/>
</p:sldLayout>
</file>

<file path=ppt/slideLayouts/slideLayout33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8944968"/>
      </p:ext>
    </p:extLst>
  </p:cSld>
  <p:clrMapOvr>
    <a:masterClrMapping/>
  </p:clrMapOvr>
  <p:transition xmlns:p14="http://schemas.microsoft.com/office/powerpoint/2010/main"/>
</p:sldLayout>
</file>

<file path=ppt/slideLayouts/slideLayout33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0694678"/>
      </p:ext>
    </p:extLst>
  </p:cSld>
  <p:clrMapOvr>
    <a:masterClrMapping/>
  </p:clrMapOvr>
  <p:transition xmlns:p14="http://schemas.microsoft.com/office/powerpoint/2010/main"/>
</p:sldLayout>
</file>

<file path=ppt/slideLayouts/slideLayout33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06017763"/>
      </p:ext>
    </p:extLst>
  </p:cSld>
  <p:clrMapOvr>
    <a:masterClrMapping/>
  </p:clrMapOvr>
  <p:transition xmlns:p14="http://schemas.microsoft.com/office/powerpoint/2010/main"/>
</p:sldLayout>
</file>

<file path=ppt/slideLayouts/slideLayout3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3835511"/>
      </p:ext>
    </p:extLst>
  </p:cSld>
  <p:clrMapOvr>
    <a:masterClrMapping/>
  </p:clrMapOvr>
  <p:transition xmlns:p14="http://schemas.microsoft.com/office/powerpoint/2010/main"/>
</p:sldLayout>
</file>

<file path=ppt/slideLayouts/slideLayout3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87977810"/>
      </p:ext>
    </p:extLst>
  </p:cSld>
  <p:clrMapOvr>
    <a:masterClrMapping/>
  </p:clrMapOvr>
  <p:transition xmlns:p14="http://schemas.microsoft.com/office/powerpoint/2010/main"/>
</p:sldLayout>
</file>

<file path=ppt/slideLayouts/slideLayout337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51177592"/>
      </p:ext>
    </p:extLst>
  </p:cSld>
  <p:clrMapOvr>
    <a:masterClrMapping/>
  </p:clrMapOvr>
  <p:transition xmlns:p14="http://schemas.microsoft.com/office/powerpoint/2010/main"/>
</p:sldLayout>
</file>

<file path=ppt/slideLayouts/slideLayout337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478508957"/>
      </p:ext>
    </p:extLst>
  </p:cSld>
  <p:clrMapOvr>
    <a:masterClrMapping/>
  </p:clrMapOvr>
</p:sldLayout>
</file>

<file path=ppt/slideLayouts/slideLayout3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67289729"/>
      </p:ext>
    </p:extLst>
  </p:cSld>
  <p:clrMapOvr>
    <a:masterClrMapping/>
  </p:clrMapOvr>
  <p:transition xmlns:p14="http://schemas.microsoft.com/office/powerpoint/2010/main"/>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8597511"/>
      </p:ext>
    </p:extLst>
  </p:cSld>
  <p:clrMapOvr>
    <a:masterClrMapping/>
  </p:clrMapOvr>
  <p:transition xmlns:p14="http://schemas.microsoft.com/office/powerpoint/2010/main"/>
</p:sldLayout>
</file>

<file path=ppt/slideLayouts/slideLayout3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1374919"/>
      </p:ext>
    </p:extLst>
  </p:cSld>
  <p:clrMapOvr>
    <a:masterClrMapping/>
  </p:clrMapOvr>
  <p:transition xmlns:p14="http://schemas.microsoft.com/office/powerpoint/2010/main"/>
</p:sldLayout>
</file>

<file path=ppt/slideLayouts/slideLayout3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800599507"/>
      </p:ext>
    </p:extLst>
  </p:cSld>
  <p:clrMapOvr>
    <a:masterClrMapping/>
  </p:clrMapOvr>
  <p:transition xmlns:p14="http://schemas.microsoft.com/office/powerpoint/2010/main"/>
</p:sldLayout>
</file>

<file path=ppt/slideLayouts/slideLayout3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51648431"/>
      </p:ext>
    </p:extLst>
  </p:cSld>
  <p:clrMapOvr>
    <a:masterClrMapping/>
  </p:clrMapOvr>
  <p:transition xmlns:p14="http://schemas.microsoft.com/office/powerpoint/2010/main"/>
</p:sldLayout>
</file>

<file path=ppt/slideLayouts/slideLayout3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35771323"/>
      </p:ext>
    </p:extLst>
  </p:cSld>
  <p:clrMapOvr>
    <a:masterClrMapping/>
  </p:clrMapOvr>
  <p:transition xmlns:p14="http://schemas.microsoft.com/office/powerpoint/2010/main"/>
</p:sldLayout>
</file>

<file path=ppt/slideLayouts/slideLayout3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799617525"/>
      </p:ext>
    </p:extLst>
  </p:cSld>
  <p:clrMapOvr>
    <a:masterClrMapping/>
  </p:clrMapOvr>
  <p:transition xmlns:p14="http://schemas.microsoft.com/office/powerpoint/2010/main"/>
</p:sldLayout>
</file>

<file path=ppt/slideLayouts/slideLayout3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7818271"/>
      </p:ext>
    </p:extLst>
  </p:cSld>
  <p:clrMapOvr>
    <a:masterClrMapping/>
  </p:clrMapOvr>
  <p:transition xmlns:p14="http://schemas.microsoft.com/office/powerpoint/2010/main"/>
</p:sldLayout>
</file>

<file path=ppt/slideLayouts/slideLayout3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624510679"/>
      </p:ext>
    </p:extLst>
  </p:cSld>
  <p:clrMapOvr>
    <a:masterClrMapping/>
  </p:clrMapOvr>
  <p:transition xmlns:p14="http://schemas.microsoft.com/office/powerpoint/2010/main"/>
</p:sldLayout>
</file>

<file path=ppt/slideLayouts/slideLayout3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023224099"/>
      </p:ext>
    </p:extLst>
  </p:cSld>
  <p:clrMapOvr>
    <a:masterClrMapping/>
  </p:clrMapOvr>
  <p:transition xmlns:p14="http://schemas.microsoft.com/office/powerpoint/2010/main"/>
</p:sldLayout>
</file>

<file path=ppt/slideLayouts/slideLayout3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08469364"/>
      </p:ext>
    </p:extLst>
  </p:cSld>
  <p:clrMapOvr>
    <a:masterClrMapping/>
  </p:clrMapOvr>
  <p:transition xmlns:p14="http://schemas.microsoft.com/office/powerpoint/2010/main"/>
</p:sldLayout>
</file>

<file path=ppt/slideLayouts/slideLayout3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08536367"/>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03597918"/>
      </p:ext>
    </p:extLst>
  </p:cSld>
  <p:clrMapOvr>
    <a:masterClrMapping/>
  </p:clrMapOvr>
  <p:transition xmlns:p14="http://schemas.microsoft.com/office/powerpoint/2010/main"/>
</p:sldLayout>
</file>

<file path=ppt/slideLayouts/slideLayout339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1975068"/>
      </p:ext>
    </p:extLst>
  </p:cSld>
  <p:clrMapOvr>
    <a:masterClrMapping/>
  </p:clrMapOvr>
  <p:transition xmlns:p14="http://schemas.microsoft.com/office/powerpoint/2010/main"/>
</p:sldLayout>
</file>

<file path=ppt/slideLayouts/slideLayout339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197492931"/>
      </p:ext>
    </p:extLst>
  </p:cSld>
  <p:clrMapOvr>
    <a:masterClrMapping/>
  </p:clrMapOvr>
</p:sldLayout>
</file>

<file path=ppt/slideLayouts/slideLayout3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99320214"/>
      </p:ext>
    </p:extLst>
  </p:cSld>
  <p:clrMapOvr>
    <a:masterClrMapping/>
  </p:clrMapOvr>
  <p:transition xmlns:p14="http://schemas.microsoft.com/office/powerpoint/2010/main"/>
</p:sldLayout>
</file>

<file path=ppt/slideLayouts/slideLayout3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03763617"/>
      </p:ext>
    </p:extLst>
  </p:cSld>
  <p:clrMapOvr>
    <a:masterClrMapping/>
  </p:clrMapOvr>
  <p:transition xmlns:p14="http://schemas.microsoft.com/office/powerpoint/2010/main"/>
</p:sldLayout>
</file>

<file path=ppt/slideLayouts/slideLayout3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473201545"/>
      </p:ext>
    </p:extLst>
  </p:cSld>
  <p:clrMapOvr>
    <a:masterClrMapping/>
  </p:clrMapOvr>
  <p:transition xmlns:p14="http://schemas.microsoft.com/office/powerpoint/2010/main"/>
</p:sldLayout>
</file>

<file path=ppt/slideLayouts/slideLayout3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3798014"/>
      </p:ext>
    </p:extLst>
  </p:cSld>
  <p:clrMapOvr>
    <a:masterClrMapping/>
  </p:clrMapOvr>
  <p:transition xmlns:p14="http://schemas.microsoft.com/office/powerpoint/2010/main"/>
</p:sldLayout>
</file>

<file path=ppt/slideLayouts/slideLayout3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8979698"/>
      </p:ext>
    </p:extLst>
  </p:cSld>
  <p:clrMapOvr>
    <a:masterClrMapping/>
  </p:clrMapOvr>
  <p:transition xmlns:p14="http://schemas.microsoft.com/office/powerpoint/2010/main"/>
</p:sldLayout>
</file>

<file path=ppt/slideLayouts/slideLayout3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913494166"/>
      </p:ext>
    </p:extLst>
  </p:cSld>
  <p:clrMapOvr>
    <a:masterClrMapping/>
  </p:clrMapOvr>
  <p:transition xmlns:p14="http://schemas.microsoft.com/office/powerpoint/2010/main"/>
</p:sldLayout>
</file>

<file path=ppt/slideLayouts/slideLayout3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0056630"/>
      </p:ext>
    </p:extLst>
  </p:cSld>
  <p:clrMapOvr>
    <a:masterClrMapping/>
  </p:clrMapOvr>
  <p:transition xmlns:p14="http://schemas.microsoft.com/office/powerpoint/2010/main"/>
</p:sldLayout>
</file>

<file path=ppt/slideLayouts/slideLayout3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3223427"/>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1211015"/>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11869252"/>
      </p:ext>
    </p:extLst>
  </p:cSld>
  <p:clrMapOvr>
    <a:masterClrMapping/>
  </p:clrMapOvr>
  <p:transition xmlns:p14="http://schemas.microsoft.com/office/powerpoint/2010/main"/>
</p:sldLayout>
</file>

<file path=ppt/slideLayouts/slideLayout3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576628589"/>
      </p:ext>
    </p:extLst>
  </p:cSld>
  <p:clrMapOvr>
    <a:masterClrMapping/>
  </p:clrMapOvr>
  <p:transition xmlns:p14="http://schemas.microsoft.com/office/powerpoint/2010/main"/>
</p:sldLayout>
</file>

<file path=ppt/slideLayouts/slideLayout3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82197825"/>
      </p:ext>
    </p:extLst>
  </p:cSld>
  <p:clrMapOvr>
    <a:masterClrMapping/>
  </p:clrMapOvr>
  <p:transition xmlns:p14="http://schemas.microsoft.com/office/powerpoint/2010/main"/>
</p:sldLayout>
</file>

<file path=ppt/slideLayouts/slideLayout3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68651870"/>
      </p:ext>
    </p:extLst>
  </p:cSld>
  <p:clrMapOvr>
    <a:masterClrMapping/>
  </p:clrMapOvr>
  <p:transition xmlns:p14="http://schemas.microsoft.com/office/powerpoint/2010/main"/>
</p:sldLayout>
</file>

<file path=ppt/slideLayouts/slideLayout340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98928900"/>
      </p:ext>
    </p:extLst>
  </p:cSld>
  <p:clrMapOvr>
    <a:masterClrMapping/>
  </p:clrMapOvr>
  <p:transition xmlns:p14="http://schemas.microsoft.com/office/powerpoint/2010/main"/>
</p:sldLayout>
</file>

<file path=ppt/slideLayouts/slideLayout340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84778767"/>
      </p:ext>
    </p:extLst>
  </p:cSld>
  <p:clrMapOvr>
    <a:masterClrMapping/>
  </p:clrMapOvr>
</p:sldLayout>
</file>

<file path=ppt/slideLayouts/slideLayout3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228130302"/>
      </p:ext>
    </p:extLst>
  </p:cSld>
  <p:clrMapOvr>
    <a:masterClrMapping/>
  </p:clrMapOvr>
  <p:transition xmlns:p14="http://schemas.microsoft.com/office/powerpoint/2010/main"/>
</p:sldLayout>
</file>

<file path=ppt/slideLayouts/slideLayout3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2914256"/>
      </p:ext>
    </p:extLst>
  </p:cSld>
  <p:clrMapOvr>
    <a:masterClrMapping/>
  </p:clrMapOvr>
  <p:transition xmlns:p14="http://schemas.microsoft.com/office/powerpoint/2010/main"/>
</p:sldLayout>
</file>

<file path=ppt/slideLayouts/slideLayout3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21560140"/>
      </p:ext>
    </p:extLst>
  </p:cSld>
  <p:clrMapOvr>
    <a:masterClrMapping/>
  </p:clrMapOvr>
  <p:transition xmlns:p14="http://schemas.microsoft.com/office/powerpoint/2010/main"/>
</p:sldLayout>
</file>

<file path=ppt/slideLayouts/slideLayout3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5517161"/>
      </p:ext>
    </p:extLst>
  </p:cSld>
  <p:clrMapOvr>
    <a:masterClrMapping/>
  </p:clrMapOvr>
  <p:transition xmlns:p14="http://schemas.microsoft.com/office/powerpoint/2010/main"/>
</p:sldLayout>
</file>

<file path=ppt/slideLayouts/slideLayout3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5955712"/>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07150961"/>
      </p:ext>
    </p:extLst>
  </p:cSld>
  <p:clrMapOvr>
    <a:masterClrMapping/>
  </p:clrMapOvr>
  <p:transition xmlns:p14="http://schemas.microsoft.com/office/powerpoint/2010/main"/>
</p:sldLayout>
</file>

<file path=ppt/slideLayouts/slideLayout3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12457442"/>
      </p:ext>
    </p:extLst>
  </p:cSld>
  <p:clrMapOvr>
    <a:masterClrMapping/>
  </p:clrMapOvr>
  <p:transition xmlns:p14="http://schemas.microsoft.com/office/powerpoint/2010/main"/>
</p:sldLayout>
</file>

<file path=ppt/slideLayouts/slideLayout3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4376457"/>
      </p:ext>
    </p:extLst>
  </p:cSld>
  <p:clrMapOvr>
    <a:masterClrMapping/>
  </p:clrMapOvr>
  <p:transition xmlns:p14="http://schemas.microsoft.com/office/powerpoint/2010/main"/>
</p:sldLayout>
</file>

<file path=ppt/slideLayouts/slideLayout3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194260692"/>
      </p:ext>
    </p:extLst>
  </p:cSld>
  <p:clrMapOvr>
    <a:masterClrMapping/>
  </p:clrMapOvr>
  <p:transition xmlns:p14="http://schemas.microsoft.com/office/powerpoint/2010/main"/>
</p:sldLayout>
</file>

<file path=ppt/slideLayouts/slideLayout3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86699156"/>
      </p:ext>
    </p:extLst>
  </p:cSld>
  <p:clrMapOvr>
    <a:masterClrMapping/>
  </p:clrMapOvr>
  <p:transition xmlns:p14="http://schemas.microsoft.com/office/powerpoint/2010/main"/>
</p:sldLayout>
</file>

<file path=ppt/slideLayouts/slideLayout3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6974610"/>
      </p:ext>
    </p:extLst>
  </p:cSld>
  <p:clrMapOvr>
    <a:masterClrMapping/>
  </p:clrMapOvr>
  <p:transition xmlns:p14="http://schemas.microsoft.com/office/powerpoint/2010/main"/>
</p:sldLayout>
</file>

<file path=ppt/slideLayouts/slideLayout3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25159795"/>
      </p:ext>
    </p:extLst>
  </p:cSld>
  <p:clrMapOvr>
    <a:masterClrMapping/>
  </p:clrMapOvr>
  <p:transition xmlns:p14="http://schemas.microsoft.com/office/powerpoint/2010/main"/>
</p:sldLayout>
</file>

<file path=ppt/slideLayouts/slideLayout341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6369438"/>
      </p:ext>
    </p:extLst>
  </p:cSld>
  <p:clrMapOvr>
    <a:masterClrMapping/>
  </p:clrMapOvr>
  <p:transition xmlns:p14="http://schemas.microsoft.com/office/powerpoint/2010/main"/>
</p:sldLayout>
</file>

<file path=ppt/slideLayouts/slideLayout341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414063076"/>
      </p:ext>
    </p:extLst>
  </p:cSld>
  <p:clrMapOvr>
    <a:masterClrMapping/>
  </p:clrMapOvr>
</p:sldLayout>
</file>

<file path=ppt/slideLayouts/slideLayout3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5988596"/>
      </p:ext>
    </p:extLst>
  </p:cSld>
  <p:clrMapOvr>
    <a:masterClrMapping/>
  </p:clrMapOvr>
  <p:transition xmlns:p14="http://schemas.microsoft.com/office/powerpoint/2010/main"/>
</p:sldLayout>
</file>

<file path=ppt/slideLayouts/slideLayout3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27969953"/>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113442895"/>
      </p:ext>
    </p:extLst>
  </p:cSld>
  <p:clrMapOvr>
    <a:masterClrMapping/>
  </p:clrMapOvr>
  <p:transition xmlns:p14="http://schemas.microsoft.com/office/powerpoint/2010/main"/>
</p:sldLayout>
</file>

<file path=ppt/slideLayouts/slideLayout3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693089993"/>
      </p:ext>
    </p:extLst>
  </p:cSld>
  <p:clrMapOvr>
    <a:masterClrMapping/>
  </p:clrMapOvr>
  <p:transition xmlns:p14="http://schemas.microsoft.com/office/powerpoint/2010/main"/>
</p:sldLayout>
</file>

<file path=ppt/slideLayouts/slideLayout3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55641464"/>
      </p:ext>
    </p:extLst>
  </p:cSld>
  <p:clrMapOvr>
    <a:masterClrMapping/>
  </p:clrMapOvr>
  <p:transition xmlns:p14="http://schemas.microsoft.com/office/powerpoint/2010/main"/>
</p:sldLayout>
</file>

<file path=ppt/slideLayouts/slideLayout3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44412452"/>
      </p:ext>
    </p:extLst>
  </p:cSld>
  <p:clrMapOvr>
    <a:masterClrMapping/>
  </p:clrMapOvr>
  <p:transition xmlns:p14="http://schemas.microsoft.com/office/powerpoint/2010/main"/>
</p:sldLayout>
</file>

<file path=ppt/slideLayouts/slideLayout3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42645964"/>
      </p:ext>
    </p:extLst>
  </p:cSld>
  <p:clrMapOvr>
    <a:masterClrMapping/>
  </p:clrMapOvr>
  <p:transition xmlns:p14="http://schemas.microsoft.com/office/powerpoint/2010/main"/>
</p:sldLayout>
</file>

<file path=ppt/slideLayouts/slideLayout3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35415340"/>
      </p:ext>
    </p:extLst>
  </p:cSld>
  <p:clrMapOvr>
    <a:masterClrMapping/>
  </p:clrMapOvr>
  <p:transition xmlns:p14="http://schemas.microsoft.com/office/powerpoint/2010/main"/>
</p:sldLayout>
</file>

<file path=ppt/slideLayouts/slideLayout3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889733228"/>
      </p:ext>
    </p:extLst>
  </p:cSld>
  <p:clrMapOvr>
    <a:masterClrMapping/>
  </p:clrMapOvr>
  <p:transition xmlns:p14="http://schemas.microsoft.com/office/powerpoint/2010/main"/>
</p:sldLayout>
</file>

<file path=ppt/slideLayouts/slideLayout3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172722246"/>
      </p:ext>
    </p:extLst>
  </p:cSld>
  <p:clrMapOvr>
    <a:masterClrMapping/>
  </p:clrMapOvr>
  <p:transition xmlns:p14="http://schemas.microsoft.com/office/powerpoint/2010/main"/>
</p:sldLayout>
</file>

<file path=ppt/slideLayouts/slideLayout3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9473544"/>
      </p:ext>
    </p:extLst>
  </p:cSld>
  <p:clrMapOvr>
    <a:masterClrMapping/>
  </p:clrMapOvr>
  <p:transition xmlns:p14="http://schemas.microsoft.com/office/powerpoint/2010/main"/>
</p:sldLayout>
</file>

<file path=ppt/slideLayouts/slideLayout3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6282361"/>
      </p:ext>
    </p:extLst>
  </p:cSld>
  <p:clrMapOvr>
    <a:masterClrMapping/>
  </p:clrMapOvr>
  <p:transition xmlns:p14="http://schemas.microsoft.com/office/powerpoint/2010/main"/>
</p:sldLayout>
</file>

<file path=ppt/slideLayouts/slideLayout342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07029852"/>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98619978"/>
      </p:ext>
    </p:extLst>
  </p:cSld>
  <p:clrMapOvr>
    <a:masterClrMapping/>
  </p:clrMapOvr>
  <p:transition xmlns:p14="http://schemas.microsoft.com/office/powerpoint/2010/main"/>
</p:sldLayout>
</file>

<file path=ppt/slideLayouts/slideLayout34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53056427"/>
      </p:ext>
    </p:extLst>
  </p:cSld>
  <p:clrMapOvr>
    <a:masterClrMapping/>
  </p:clrMapOvr>
</p:sldLayout>
</file>

<file path=ppt/slideLayouts/slideLayout34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06974695"/>
      </p:ext>
    </p:extLst>
  </p:cSld>
  <p:clrMapOvr>
    <a:masterClrMapping/>
  </p:clrMapOvr>
  <p:transition xmlns:p14="http://schemas.microsoft.com/office/powerpoint/2010/main"/>
</p:sldLayout>
</file>

<file path=ppt/slideLayouts/slideLayout3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42676443"/>
      </p:ext>
    </p:extLst>
  </p:cSld>
  <p:clrMapOvr>
    <a:masterClrMapping/>
  </p:clrMapOvr>
  <p:transition xmlns:p14="http://schemas.microsoft.com/office/powerpoint/2010/main"/>
</p:sldLayout>
</file>

<file path=ppt/slideLayouts/slideLayout3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814041949"/>
      </p:ext>
    </p:extLst>
  </p:cSld>
  <p:clrMapOvr>
    <a:masterClrMapping/>
  </p:clrMapOvr>
  <p:transition xmlns:p14="http://schemas.microsoft.com/office/powerpoint/2010/main"/>
</p:sldLayout>
</file>

<file path=ppt/slideLayouts/slideLayout3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4474295"/>
      </p:ext>
    </p:extLst>
  </p:cSld>
  <p:clrMapOvr>
    <a:masterClrMapping/>
  </p:clrMapOvr>
  <p:transition xmlns:p14="http://schemas.microsoft.com/office/powerpoint/2010/main"/>
</p:sldLayout>
</file>

<file path=ppt/slideLayouts/slideLayout3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35292190"/>
      </p:ext>
    </p:extLst>
  </p:cSld>
  <p:clrMapOvr>
    <a:masterClrMapping/>
  </p:clrMapOvr>
  <p:transition xmlns:p14="http://schemas.microsoft.com/office/powerpoint/2010/main"/>
</p:sldLayout>
</file>

<file path=ppt/slideLayouts/slideLayout3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673764532"/>
      </p:ext>
    </p:extLst>
  </p:cSld>
  <p:clrMapOvr>
    <a:masterClrMapping/>
  </p:clrMapOvr>
  <p:transition xmlns:p14="http://schemas.microsoft.com/office/powerpoint/2010/main"/>
</p:sldLayout>
</file>

<file path=ppt/slideLayouts/slideLayout3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3831619"/>
      </p:ext>
    </p:extLst>
  </p:cSld>
  <p:clrMapOvr>
    <a:masterClrMapping/>
  </p:clrMapOvr>
  <p:transition xmlns:p14="http://schemas.microsoft.com/office/powerpoint/2010/main"/>
</p:sldLayout>
</file>

<file path=ppt/slideLayouts/slideLayout3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412937408"/>
      </p:ext>
    </p:extLst>
  </p:cSld>
  <p:clrMapOvr>
    <a:masterClrMapping/>
  </p:clrMapOvr>
  <p:transition xmlns:p14="http://schemas.microsoft.com/office/powerpoint/2010/main"/>
</p:sldLayout>
</file>

<file path=ppt/slideLayouts/slideLayout3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533389377"/>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740125923"/>
      </p:ext>
    </p:extLst>
  </p:cSld>
  <p:clrMapOvr>
    <a:masterClrMapping/>
  </p:clrMapOvr>
  <p:transition xmlns:p14="http://schemas.microsoft.com/office/powerpoint/2010/main"/>
</p:sldLayout>
</file>

<file path=ppt/slideLayouts/slideLayout3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54096892"/>
      </p:ext>
    </p:extLst>
  </p:cSld>
  <p:clrMapOvr>
    <a:masterClrMapping/>
  </p:clrMapOvr>
  <p:transition xmlns:p14="http://schemas.microsoft.com/office/powerpoint/2010/main"/>
</p:sldLayout>
</file>

<file path=ppt/slideLayouts/slideLayout3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2129289"/>
      </p:ext>
    </p:extLst>
  </p:cSld>
  <p:clrMapOvr>
    <a:masterClrMapping/>
  </p:clrMapOvr>
  <p:transition xmlns:p14="http://schemas.microsoft.com/office/powerpoint/2010/main"/>
</p:sldLayout>
</file>

<file path=ppt/slideLayouts/slideLayout344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2328780"/>
      </p:ext>
    </p:extLst>
  </p:cSld>
  <p:clrMapOvr>
    <a:masterClrMapping/>
  </p:clrMapOvr>
  <p:transition xmlns:p14="http://schemas.microsoft.com/office/powerpoint/2010/main"/>
</p:sldLayout>
</file>

<file path=ppt/slideLayouts/slideLayout344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287139538"/>
      </p:ext>
    </p:extLst>
  </p:cSld>
  <p:clrMapOvr>
    <a:masterClrMapping/>
  </p:clrMapOvr>
</p:sldLayout>
</file>

<file path=ppt/slideLayouts/slideLayout34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88516859"/>
      </p:ext>
    </p:extLst>
  </p:cSld>
  <p:clrMapOvr>
    <a:masterClrMapping/>
  </p:clrMapOvr>
  <p:transition xmlns:p14="http://schemas.microsoft.com/office/powerpoint/2010/main"/>
</p:sldLayout>
</file>

<file path=ppt/slideLayouts/slideLayout3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7076147"/>
      </p:ext>
    </p:extLst>
  </p:cSld>
  <p:clrMapOvr>
    <a:masterClrMapping/>
  </p:clrMapOvr>
  <p:transition xmlns:p14="http://schemas.microsoft.com/office/powerpoint/2010/main"/>
</p:sldLayout>
</file>

<file path=ppt/slideLayouts/slideLayout3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564684708"/>
      </p:ext>
    </p:extLst>
  </p:cSld>
  <p:clrMapOvr>
    <a:masterClrMapping/>
  </p:clrMapOvr>
  <p:transition xmlns:p14="http://schemas.microsoft.com/office/powerpoint/2010/main"/>
</p:sldLayout>
</file>

<file path=ppt/slideLayouts/slideLayout3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6975011"/>
      </p:ext>
    </p:extLst>
  </p:cSld>
  <p:clrMapOvr>
    <a:masterClrMapping/>
  </p:clrMapOvr>
  <p:transition xmlns:p14="http://schemas.microsoft.com/office/powerpoint/2010/main"/>
</p:sldLayout>
</file>

<file path=ppt/slideLayouts/slideLayout3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21224710"/>
      </p:ext>
    </p:extLst>
  </p:cSld>
  <p:clrMapOvr>
    <a:masterClrMapping/>
  </p:clrMapOvr>
  <p:transition xmlns:p14="http://schemas.microsoft.com/office/powerpoint/2010/main"/>
</p:sldLayout>
</file>

<file path=ppt/slideLayouts/slideLayout3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918437943"/>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08864371"/>
      </p:ext>
    </p:extLst>
  </p:cSld>
  <p:clrMapOvr>
    <a:masterClrMapping/>
  </p:clrMapOvr>
  <p:transition xmlns:p14="http://schemas.microsoft.com/office/powerpoint/2010/main"/>
</p:sldLayout>
</file>

<file path=ppt/slideLayouts/slideLayout3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808377"/>
      </p:ext>
    </p:extLst>
  </p:cSld>
  <p:clrMapOvr>
    <a:masterClrMapping/>
  </p:clrMapOvr>
  <p:transition xmlns:p14="http://schemas.microsoft.com/office/powerpoint/2010/main"/>
</p:sldLayout>
</file>

<file path=ppt/slideLayouts/slideLayout3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149315892"/>
      </p:ext>
    </p:extLst>
  </p:cSld>
  <p:clrMapOvr>
    <a:masterClrMapping/>
  </p:clrMapOvr>
  <p:transition xmlns:p14="http://schemas.microsoft.com/office/powerpoint/2010/main"/>
</p:sldLayout>
</file>

<file path=ppt/slideLayouts/slideLayout3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54952057"/>
      </p:ext>
    </p:extLst>
  </p:cSld>
  <p:clrMapOvr>
    <a:masterClrMapping/>
  </p:clrMapOvr>
  <p:transition xmlns:p14="http://schemas.microsoft.com/office/powerpoint/2010/main"/>
</p:sldLayout>
</file>

<file path=ppt/slideLayouts/slideLayout3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7895624"/>
      </p:ext>
    </p:extLst>
  </p:cSld>
  <p:clrMapOvr>
    <a:masterClrMapping/>
  </p:clrMapOvr>
  <p:transition xmlns:p14="http://schemas.microsoft.com/office/powerpoint/2010/main"/>
</p:sldLayout>
</file>

<file path=ppt/slideLayouts/slideLayout3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3923981"/>
      </p:ext>
    </p:extLst>
  </p:cSld>
  <p:clrMapOvr>
    <a:masterClrMapping/>
  </p:clrMapOvr>
  <p:transition xmlns:p14="http://schemas.microsoft.com/office/powerpoint/2010/main"/>
</p:sldLayout>
</file>

<file path=ppt/slideLayouts/slideLayout34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15615570"/>
      </p:ext>
    </p:extLst>
  </p:cSld>
  <p:clrMapOvr>
    <a:masterClrMapping/>
  </p:clrMapOvr>
  <p:transition xmlns:p14="http://schemas.microsoft.com/office/powerpoint/2010/main"/>
</p:sldLayout>
</file>

<file path=ppt/slideLayouts/slideLayout345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241666543"/>
      </p:ext>
    </p:extLst>
  </p:cSld>
  <p:clrMapOvr>
    <a:masterClrMapping/>
  </p:clrMapOvr>
</p:sldLayout>
</file>

<file path=ppt/slideLayouts/slideLayout3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906285410"/>
      </p:ext>
    </p:extLst>
  </p:cSld>
  <p:clrMapOvr>
    <a:masterClrMapping/>
  </p:clrMapOvr>
  <p:transition xmlns:p14="http://schemas.microsoft.com/office/powerpoint/2010/main"/>
</p:sldLayout>
</file>

<file path=ppt/slideLayouts/slideLayout3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96184383"/>
      </p:ext>
    </p:extLst>
  </p:cSld>
  <p:clrMapOvr>
    <a:masterClrMapping/>
  </p:clrMapOvr>
  <p:transition xmlns:p14="http://schemas.microsoft.com/office/powerpoint/2010/main"/>
</p:sldLayout>
</file>

<file path=ppt/slideLayouts/slideLayout3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354918163"/>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67100278"/>
      </p:ext>
    </p:extLst>
  </p:cSld>
  <p:clrMapOvr>
    <a:masterClrMapping/>
  </p:clrMapOvr>
  <p:transition xmlns:p14="http://schemas.microsoft.com/office/powerpoint/2010/main"/>
</p:sldLayout>
</file>

<file path=ppt/slideLayouts/slideLayout3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63674515"/>
      </p:ext>
    </p:extLst>
  </p:cSld>
  <p:clrMapOvr>
    <a:masterClrMapping/>
  </p:clrMapOvr>
  <p:transition xmlns:p14="http://schemas.microsoft.com/office/powerpoint/2010/main"/>
</p:sldLayout>
</file>

<file path=ppt/slideLayouts/slideLayout3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7047784"/>
      </p:ext>
    </p:extLst>
  </p:cSld>
  <p:clrMapOvr>
    <a:masterClrMapping/>
  </p:clrMapOvr>
  <p:transition xmlns:p14="http://schemas.microsoft.com/office/powerpoint/2010/main"/>
</p:sldLayout>
</file>

<file path=ppt/slideLayouts/slideLayout3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623421589"/>
      </p:ext>
    </p:extLst>
  </p:cSld>
  <p:clrMapOvr>
    <a:masterClrMapping/>
  </p:clrMapOvr>
  <p:transition xmlns:p14="http://schemas.microsoft.com/office/powerpoint/2010/main"/>
</p:sldLayout>
</file>

<file path=ppt/slideLayouts/slideLayout3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8603451"/>
      </p:ext>
    </p:extLst>
  </p:cSld>
  <p:clrMapOvr>
    <a:masterClrMapping/>
  </p:clrMapOvr>
  <p:transition xmlns:p14="http://schemas.microsoft.com/office/powerpoint/2010/main"/>
</p:sldLayout>
</file>

<file path=ppt/slideLayouts/slideLayout3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79568520"/>
      </p:ext>
    </p:extLst>
  </p:cSld>
  <p:clrMapOvr>
    <a:masterClrMapping/>
  </p:clrMapOvr>
  <p:transition xmlns:p14="http://schemas.microsoft.com/office/powerpoint/2010/main"/>
</p:sldLayout>
</file>

<file path=ppt/slideLayouts/slideLayout3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17482656"/>
      </p:ext>
    </p:extLst>
  </p:cSld>
  <p:clrMapOvr>
    <a:masterClrMapping/>
  </p:clrMapOvr>
  <p:transition xmlns:p14="http://schemas.microsoft.com/office/powerpoint/2010/main"/>
</p:sldLayout>
</file>

<file path=ppt/slideLayouts/slideLayout3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20209526"/>
      </p:ext>
    </p:extLst>
  </p:cSld>
  <p:clrMapOvr>
    <a:masterClrMapping/>
  </p:clrMapOvr>
  <p:transition xmlns:p14="http://schemas.microsoft.com/office/powerpoint/2010/main"/>
</p:sldLayout>
</file>

<file path=ppt/slideLayouts/slideLayout3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06784512"/>
      </p:ext>
    </p:extLst>
  </p:cSld>
  <p:clrMapOvr>
    <a:masterClrMapping/>
  </p:clrMapOvr>
  <p:transition xmlns:p14="http://schemas.microsoft.com/office/powerpoint/2010/main"/>
</p:sldLayout>
</file>

<file path=ppt/slideLayouts/slideLayout346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77634847"/>
      </p:ext>
    </p:extLst>
  </p:cSld>
  <p:clrMapOvr>
    <a:masterClrMapping/>
  </p:clrMapOvr>
  <p:transition xmlns:p14="http://schemas.microsoft.com/office/powerpoint/2010/main"/>
</p:sldLayout>
</file>

<file path=ppt/slideLayouts/slideLayout346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64762796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42301901"/>
      </p:ext>
    </p:extLst>
  </p:cSld>
  <p:clrMapOvr>
    <a:masterClrMapping/>
  </p:clrMapOvr>
  <p:transition xmlns:p14="http://schemas.microsoft.com/office/powerpoint/2010/main"/>
</p:sldLayout>
</file>

<file path=ppt/slideLayouts/slideLayout3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710062249"/>
      </p:ext>
    </p:extLst>
  </p:cSld>
  <p:clrMapOvr>
    <a:masterClrMapping/>
  </p:clrMapOvr>
  <p:transition xmlns:p14="http://schemas.microsoft.com/office/powerpoint/2010/main"/>
</p:sldLayout>
</file>

<file path=ppt/slideLayouts/slideLayout3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73033216"/>
      </p:ext>
    </p:extLst>
  </p:cSld>
  <p:clrMapOvr>
    <a:masterClrMapping/>
  </p:clrMapOvr>
  <p:transition xmlns:p14="http://schemas.microsoft.com/office/powerpoint/2010/main"/>
</p:sldLayout>
</file>

<file path=ppt/slideLayouts/slideLayout3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522819073"/>
      </p:ext>
    </p:extLst>
  </p:cSld>
  <p:clrMapOvr>
    <a:masterClrMapping/>
  </p:clrMapOvr>
  <p:transition xmlns:p14="http://schemas.microsoft.com/office/powerpoint/2010/main"/>
</p:sldLayout>
</file>

<file path=ppt/slideLayouts/slideLayout3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491300"/>
      </p:ext>
    </p:extLst>
  </p:cSld>
  <p:clrMapOvr>
    <a:masterClrMapping/>
  </p:clrMapOvr>
  <p:transition xmlns:p14="http://schemas.microsoft.com/office/powerpoint/2010/main"/>
</p:sldLayout>
</file>

<file path=ppt/slideLayouts/slideLayout3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56654355"/>
      </p:ext>
    </p:extLst>
  </p:cSld>
  <p:clrMapOvr>
    <a:masterClrMapping/>
  </p:clrMapOvr>
  <p:transition xmlns:p14="http://schemas.microsoft.com/office/powerpoint/2010/main"/>
</p:sldLayout>
</file>

<file path=ppt/slideLayouts/slideLayout3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38720186"/>
      </p:ext>
    </p:extLst>
  </p:cSld>
  <p:clrMapOvr>
    <a:masterClrMapping/>
  </p:clrMapOvr>
  <p:transition xmlns:p14="http://schemas.microsoft.com/office/powerpoint/2010/main"/>
</p:sldLayout>
</file>

<file path=ppt/slideLayouts/slideLayout3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0092198"/>
      </p:ext>
    </p:extLst>
  </p:cSld>
  <p:clrMapOvr>
    <a:masterClrMapping/>
  </p:clrMapOvr>
  <p:transition xmlns:p14="http://schemas.microsoft.com/office/powerpoint/2010/main"/>
</p:sldLayout>
</file>

<file path=ppt/slideLayouts/slideLayout3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640561001"/>
      </p:ext>
    </p:extLst>
  </p:cSld>
  <p:clrMapOvr>
    <a:masterClrMapping/>
  </p:clrMapOvr>
  <p:transition xmlns:p14="http://schemas.microsoft.com/office/powerpoint/2010/main"/>
</p:sldLayout>
</file>

<file path=ppt/slideLayouts/slideLayout3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604642552"/>
      </p:ext>
    </p:extLst>
  </p:cSld>
  <p:clrMapOvr>
    <a:masterClrMapping/>
  </p:clrMapOvr>
  <p:transition xmlns:p14="http://schemas.microsoft.com/office/powerpoint/2010/main"/>
</p:sldLayout>
</file>

<file path=ppt/slideLayouts/slideLayout3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63597617"/>
      </p:ext>
    </p:extLst>
  </p:cSld>
  <p:clrMapOvr>
    <a:masterClrMapping/>
  </p:clrMapOvr>
  <p:transition xmlns:p14="http://schemas.microsoft.com/office/powerpoint/2010/main"/>
</p:sldLayout>
</file>

<file path=ppt/slideLayouts/slideLayout3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56525252"/>
      </p:ext>
    </p:extLst>
  </p:cSld>
  <p:clrMapOvr>
    <a:masterClrMapping/>
  </p:clrMapOvr>
  <p:transition xmlns:p14="http://schemas.microsoft.com/office/powerpoint/2010/main"/>
</p:sldLayout>
</file>

<file path=ppt/slideLayouts/slideLayout3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12779093"/>
      </p:ext>
    </p:extLst>
  </p:cSld>
  <p:clrMapOvr>
    <a:masterClrMapping/>
  </p:clrMapOvr>
  <p:transition xmlns:p14="http://schemas.microsoft.com/office/powerpoint/2010/main"/>
</p:sldLayout>
</file>

<file path=ppt/slideLayouts/slideLayout348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91132618"/>
      </p:ext>
    </p:extLst>
  </p:cSld>
  <p:clrMapOvr>
    <a:masterClrMapping/>
  </p:clrMapOvr>
  <p:transition xmlns:p14="http://schemas.microsoft.com/office/powerpoint/2010/main"/>
</p:sldLayout>
</file>

<file path=ppt/slideLayouts/slideLayout348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225129490"/>
      </p:ext>
    </p:extLst>
  </p:cSld>
  <p:clrMapOvr>
    <a:masterClrMapping/>
  </p:clrMapOvr>
</p:sldLayout>
</file>

<file path=ppt/slideLayouts/slideLayout34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05598362"/>
      </p:ext>
    </p:extLst>
  </p:cSld>
  <p:clrMapOvr>
    <a:masterClrMapping/>
  </p:clrMapOvr>
  <p:transition xmlns:p14="http://schemas.microsoft.com/office/powerpoint/2010/main"/>
</p:sldLayout>
</file>

<file path=ppt/slideLayouts/slideLayout3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39911383"/>
      </p:ext>
    </p:extLst>
  </p:cSld>
  <p:clrMapOvr>
    <a:masterClrMapping/>
  </p:clrMapOvr>
  <p:transition xmlns:p14="http://schemas.microsoft.com/office/powerpoint/2010/main"/>
</p:sldLayout>
</file>

<file path=ppt/slideLayouts/slideLayout3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163589102"/>
      </p:ext>
    </p:extLst>
  </p:cSld>
  <p:clrMapOvr>
    <a:masterClrMapping/>
  </p:clrMapOvr>
  <p:transition xmlns:p14="http://schemas.microsoft.com/office/powerpoint/2010/main"/>
</p:sldLayout>
</file>

<file path=ppt/slideLayouts/slideLayout3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42485863"/>
      </p:ext>
    </p:extLst>
  </p:cSld>
  <p:clrMapOvr>
    <a:masterClrMapping/>
  </p:clrMapOvr>
  <p:transition xmlns:p14="http://schemas.microsoft.com/office/powerpoint/2010/main"/>
</p:sldLayout>
</file>

<file path=ppt/slideLayouts/slideLayout3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74486004"/>
      </p:ext>
    </p:extLst>
  </p:cSld>
  <p:clrMapOvr>
    <a:masterClrMapping/>
  </p:clrMapOvr>
  <p:transition xmlns:p14="http://schemas.microsoft.com/office/powerpoint/2010/main"/>
</p:sldLayout>
</file>

<file path=ppt/slideLayouts/slideLayout3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85074600"/>
      </p:ext>
    </p:extLst>
  </p:cSld>
  <p:clrMapOvr>
    <a:masterClrMapping/>
  </p:clrMapOvr>
  <p:transition xmlns:p14="http://schemas.microsoft.com/office/powerpoint/2010/main"/>
</p:sldLayout>
</file>

<file path=ppt/slideLayouts/slideLayout3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1480932"/>
      </p:ext>
    </p:extLst>
  </p:cSld>
  <p:clrMapOvr>
    <a:masterClrMapping/>
  </p:clrMapOvr>
  <p:transition xmlns:p14="http://schemas.microsoft.com/office/powerpoint/2010/main"/>
</p:sldLayout>
</file>

<file path=ppt/slideLayouts/slideLayout34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50712229"/>
      </p:ext>
    </p:extLst>
  </p:cSld>
  <p:clrMapOvr>
    <a:masterClrMapping/>
  </p:clrMapOvr>
</p:sldLayout>
</file>

<file path=ppt/slideLayouts/slideLayout3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829566249"/>
      </p:ext>
    </p:extLst>
  </p:cSld>
  <p:clrMapOvr>
    <a:masterClrMapping/>
  </p:clrMapOvr>
  <p:transition xmlns:p14="http://schemas.microsoft.com/office/powerpoint/2010/main"/>
</p:sldLayout>
</file>

<file path=ppt/slideLayouts/slideLayout3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633718772"/>
      </p:ext>
    </p:extLst>
  </p:cSld>
  <p:clrMapOvr>
    <a:masterClrMapping/>
  </p:clrMapOvr>
  <p:transition xmlns:p14="http://schemas.microsoft.com/office/powerpoint/2010/main"/>
</p:sldLayout>
</file>

<file path=ppt/slideLayouts/slideLayout3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70601332"/>
      </p:ext>
    </p:extLst>
  </p:cSld>
  <p:clrMapOvr>
    <a:masterClrMapping/>
  </p:clrMapOvr>
  <p:transition xmlns:p14="http://schemas.microsoft.com/office/powerpoint/2010/main"/>
</p:sldLayout>
</file>

<file path=ppt/slideLayouts/slideLayout3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58779989"/>
      </p:ext>
    </p:extLst>
  </p:cSld>
  <p:clrMapOvr>
    <a:masterClrMapping/>
  </p:clrMapOvr>
  <p:transition xmlns:p14="http://schemas.microsoft.com/office/powerpoint/2010/main"/>
</p:sldLayout>
</file>

<file path=ppt/slideLayouts/slideLayout34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22986919"/>
      </p:ext>
    </p:extLst>
  </p:cSld>
  <p:clrMapOvr>
    <a:masterClrMapping/>
  </p:clrMapOvr>
  <p:transition xmlns:p14="http://schemas.microsoft.com/office/powerpoint/2010/main"/>
</p:sldLayout>
</file>

<file path=ppt/slideLayouts/slideLayout349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55737812"/>
      </p:ext>
    </p:extLst>
  </p:cSld>
  <p:clrMapOvr>
    <a:masterClrMapping/>
  </p:clrMapOvr>
</p:sldLayout>
</file>

<file path=ppt/slideLayouts/slideLayout34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74271369"/>
      </p:ext>
    </p:extLst>
  </p:cSld>
  <p:clrMapOvr>
    <a:masterClrMapping/>
  </p:clrMapOvr>
  <p:transition xmlns:p14="http://schemas.microsoft.com/office/powerpoint/2010/main"/>
</p:sldLayout>
</file>

<file path=ppt/slideLayouts/slideLayout3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51120711"/>
      </p:ext>
    </p:extLst>
  </p:cSld>
  <p:clrMapOvr>
    <a:masterClrMapping/>
  </p:clrMapOvr>
  <p:transition xmlns:p14="http://schemas.microsoft.com/office/powerpoint/2010/main"/>
</p:sldLayout>
</file>

<file path=ppt/slideLayouts/slideLayout3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2122583830"/>
      </p:ext>
    </p:extLst>
  </p:cSld>
  <p:clrMapOvr>
    <a:masterClrMapping/>
  </p:clrMapOvr>
  <p:transition xmlns:p14="http://schemas.microsoft.com/office/powerpoint/2010/main"/>
</p:sldLayout>
</file>

<file path=ppt/slideLayouts/slideLayout3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9785226"/>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17741402"/>
      </p:ext>
    </p:extLst>
  </p:cSld>
  <p:clrMapOvr>
    <a:masterClrMapping/>
  </p:clrMapOvr>
  <p:transition xmlns:p14="http://schemas.microsoft.com/office/powerpoint/2010/main"/>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26196353"/>
      </p:ext>
    </p:extLst>
  </p:cSld>
  <p:clrMapOvr>
    <a:masterClrMapping/>
  </p:clrMapOvr>
  <p:transition xmlns:p14="http://schemas.microsoft.com/office/powerpoint/2010/main"/>
</p:sldLayout>
</file>

<file path=ppt/slideLayouts/slideLayout3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28127519"/>
      </p:ext>
    </p:extLst>
  </p:cSld>
  <p:clrMapOvr>
    <a:masterClrMapping/>
  </p:clrMapOvr>
  <p:transition xmlns:p14="http://schemas.microsoft.com/office/powerpoint/2010/main"/>
</p:sldLayout>
</file>

<file path=ppt/slideLayouts/slideLayout3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91216731"/>
      </p:ext>
    </p:extLst>
  </p:cSld>
  <p:clrMapOvr>
    <a:masterClrMapping/>
  </p:clrMapOvr>
  <p:transition xmlns:p14="http://schemas.microsoft.com/office/powerpoint/2010/main"/>
</p:sldLayout>
</file>

<file path=ppt/slideLayouts/slideLayout3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9591874"/>
      </p:ext>
    </p:extLst>
  </p:cSld>
  <p:clrMapOvr>
    <a:masterClrMapping/>
  </p:clrMapOvr>
  <p:transition xmlns:p14="http://schemas.microsoft.com/office/powerpoint/2010/main"/>
</p:sldLayout>
</file>

<file path=ppt/slideLayouts/slideLayout3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4093897487"/>
      </p:ext>
    </p:extLst>
  </p:cSld>
  <p:clrMapOvr>
    <a:masterClrMapping/>
  </p:clrMapOvr>
  <p:transition xmlns:p14="http://schemas.microsoft.com/office/powerpoint/2010/main"/>
</p:sldLayout>
</file>

<file path=ppt/slideLayouts/slideLayout3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591195420"/>
      </p:ext>
    </p:extLst>
  </p:cSld>
  <p:clrMapOvr>
    <a:masterClrMapping/>
  </p:clrMapOvr>
  <p:transition xmlns:p14="http://schemas.microsoft.com/office/powerpoint/2010/main"/>
</p:sldLayout>
</file>

<file path=ppt/slideLayouts/slideLayout3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3560918"/>
      </p:ext>
    </p:extLst>
  </p:cSld>
  <p:clrMapOvr>
    <a:masterClrMapping/>
  </p:clrMapOvr>
  <p:transition xmlns:p14="http://schemas.microsoft.com/office/powerpoint/2010/main"/>
</p:sldLayout>
</file>

<file path=ppt/slideLayouts/slideLayout3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29850459"/>
      </p:ext>
    </p:extLst>
  </p:cSld>
  <p:clrMapOvr>
    <a:masterClrMapping/>
  </p:clrMapOvr>
  <p:transition xmlns:p14="http://schemas.microsoft.com/office/powerpoint/2010/main"/>
</p:sldLayout>
</file>

<file path=ppt/slideLayouts/slideLayout35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1722316"/>
      </p:ext>
    </p:extLst>
  </p:cSld>
  <p:clrMapOvr>
    <a:masterClrMapping/>
  </p:clrMapOvr>
  <p:transition xmlns:p14="http://schemas.microsoft.com/office/powerpoint/2010/main"/>
</p:sldLayout>
</file>

<file path=ppt/slideLayouts/slideLayout350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392461416"/>
      </p:ext>
    </p:extLst>
  </p:cSld>
  <p:clrMapOvr>
    <a:masterClrMapping/>
  </p:clrMapOvr>
</p:sldLayout>
</file>

<file path=ppt/slideLayouts/slideLayout350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nvPr>
        </p:nvSpPr>
        <p:spPr>
          <a:xfrm>
            <a:off x="457200" y="6245225"/>
            <a:ext cx="2133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7" name="Footer Placeholder 6"/>
          <p:cNvSpPr>
            <a:spLocks noGrp="1"/>
          </p:cNvSpPr>
          <p:nvPr>
            <p:ph type="ftr" sz="quarter" idx="11"/>
          </p:nvPr>
        </p:nvSpPr>
        <p:spPr>
          <a:xfrm>
            <a:off x="3124200" y="6245225"/>
            <a:ext cx="2895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8" name="Slide Number Placeholder 7"/>
          <p:cNvSpPr>
            <a:spLocks noGrp="1"/>
          </p:cNvSpPr>
          <p:nvPr>
            <p:ph type="sldNum" sz="quarter" idx="12"/>
          </p:nvPr>
        </p:nvSpPr>
        <p:spPr>
          <a:xfrm>
            <a:off x="6553200" y="6245225"/>
            <a:ext cx="2133600" cy="476250"/>
          </a:xfrm>
          <a:prstGeom prst="rect">
            <a:avLst/>
          </a:prstGeom>
        </p:spPr>
        <p:txBody>
          <a:bodyPr/>
          <a:lstStyle>
            <a:lvl1pPr defTabSz="914400">
              <a:defRPr sz="1200" b="1">
                <a:solidFill>
                  <a:srgbClr val="000000"/>
                </a:solidFill>
                <a:latin typeface="Arial" charset="0"/>
              </a:defRPr>
            </a:lvl1pPr>
          </a:lstStyle>
          <a:p>
            <a:pPr>
              <a:defRPr/>
            </a:pPr>
            <a:fld id="{03CBD600-5986-EF46-A2DB-7687097A97FC}" type="slidenum">
              <a:rPr lang="en-US" altLang="zh-CHS"/>
              <a:pPr>
                <a:defRPr/>
              </a:pPr>
              <a:t>‹#›</a:t>
            </a:fld>
            <a:endParaRPr lang="en-US" altLang="zh-CHS"/>
          </a:p>
        </p:txBody>
      </p:sp>
    </p:spTree>
    <p:extLst>
      <p:ext uri="{BB962C8B-B14F-4D97-AF65-F5344CB8AC3E}">
        <p14:creationId xmlns:p14="http://schemas.microsoft.com/office/powerpoint/2010/main" val="20022086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86317695"/>
      </p:ext>
    </p:extLst>
  </p:cSld>
  <p:clrMapOvr>
    <a:masterClrMapping/>
  </p:clrMapOvr>
  <p:transition xmlns:p14="http://schemas.microsoft.com/office/powerpoint/2010/main"/>
</p:sldLayout>
</file>

<file path=ppt/slideLayouts/slideLayout351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nvPr>
        </p:nvSpPr>
        <p:spPr>
          <a:xfrm>
            <a:off x="457200" y="6245225"/>
            <a:ext cx="2133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5" name="Footer Placeholder 4"/>
          <p:cNvSpPr>
            <a:spLocks noGrp="1"/>
          </p:cNvSpPr>
          <p:nvPr>
            <p:ph type="ftr" sz="quarter" idx="11"/>
          </p:nvPr>
        </p:nvSpPr>
        <p:spPr>
          <a:xfrm>
            <a:off x="3124200" y="6245225"/>
            <a:ext cx="2895600" cy="476250"/>
          </a:xfrm>
          <a:prstGeom prst="rect">
            <a:avLst/>
          </a:prstGeom>
        </p:spPr>
        <p:txBody>
          <a:bodyPr lIns="91425" tIns="45713" rIns="91425" bIns="45713"/>
          <a:lstStyle>
            <a:lvl1pPr defTabSz="914400">
              <a:defRPr sz="1200" b="1">
                <a:solidFill>
                  <a:srgbClr val="000000"/>
                </a:solidFill>
                <a:latin typeface="Arial" charset="0"/>
              </a:defRPr>
            </a:lvl1pPr>
          </a:lstStyle>
          <a:p>
            <a:pPr>
              <a:defRPr/>
            </a:pPr>
            <a:endParaRPr lang="en-US" altLang="zh-CHS"/>
          </a:p>
        </p:txBody>
      </p:sp>
      <p:sp>
        <p:nvSpPr>
          <p:cNvPr id="6" name="Slide Number Placeholder 5"/>
          <p:cNvSpPr>
            <a:spLocks noGrp="1"/>
          </p:cNvSpPr>
          <p:nvPr>
            <p:ph type="sldNum" sz="quarter" idx="12"/>
          </p:nvPr>
        </p:nvSpPr>
        <p:spPr>
          <a:xfrm>
            <a:off x="6553200" y="6245225"/>
            <a:ext cx="2133600" cy="476250"/>
          </a:xfrm>
          <a:prstGeom prst="rect">
            <a:avLst/>
          </a:prstGeom>
        </p:spPr>
        <p:txBody>
          <a:bodyPr/>
          <a:lstStyle>
            <a:lvl1pPr defTabSz="914400">
              <a:defRPr sz="1200" b="1">
                <a:solidFill>
                  <a:srgbClr val="000000"/>
                </a:solidFill>
                <a:latin typeface="Arial" charset="0"/>
              </a:defRPr>
            </a:lvl1pPr>
          </a:lstStyle>
          <a:p>
            <a:pPr>
              <a:defRPr/>
            </a:pPr>
            <a:fld id="{2036BFF5-FCA4-284A-8F11-69EA39049C3D}" type="slidenum">
              <a:rPr lang="en-US" altLang="zh-CHS"/>
              <a:pPr>
                <a:defRPr/>
              </a:pPr>
              <a:t>‹#›</a:t>
            </a:fld>
            <a:endParaRPr lang="en-US" altLang="zh-CHS"/>
          </a:p>
        </p:txBody>
      </p:sp>
    </p:spTree>
    <p:extLst>
      <p:ext uri="{BB962C8B-B14F-4D97-AF65-F5344CB8AC3E}">
        <p14:creationId xmlns:p14="http://schemas.microsoft.com/office/powerpoint/2010/main" val="2388065814"/>
      </p:ext>
    </p:extLst>
  </p:cSld>
  <p:clrMapOvr>
    <a:masterClrMapping/>
  </p:clrMapOvr>
</p:sldLayout>
</file>

<file path=ppt/slideLayouts/slideLayout3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867008510"/>
      </p:ext>
    </p:extLst>
  </p:cSld>
  <p:clrMapOvr>
    <a:masterClrMapping/>
  </p:clrMapOvr>
  <p:transition xmlns:p14="http://schemas.microsoft.com/office/powerpoint/2010/main"/>
</p:sldLayout>
</file>

<file path=ppt/slideLayouts/slideLayout3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04425775"/>
      </p:ext>
    </p:extLst>
  </p:cSld>
  <p:clrMapOvr>
    <a:masterClrMapping/>
  </p:clrMapOvr>
  <p:transition xmlns:p14="http://schemas.microsoft.com/office/powerpoint/2010/main"/>
</p:sldLayout>
</file>

<file path=ppt/slideLayouts/slideLayout3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4119987360"/>
      </p:ext>
    </p:extLst>
  </p:cSld>
  <p:clrMapOvr>
    <a:masterClrMapping/>
  </p:clrMapOvr>
  <p:transition xmlns:p14="http://schemas.microsoft.com/office/powerpoint/2010/main"/>
</p:sldLayout>
</file>

<file path=ppt/slideLayouts/slideLayout3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89483888"/>
      </p:ext>
    </p:extLst>
  </p:cSld>
  <p:clrMapOvr>
    <a:masterClrMapping/>
  </p:clrMapOvr>
  <p:transition xmlns:p14="http://schemas.microsoft.com/office/powerpoint/2010/main"/>
</p:sldLayout>
</file>

<file path=ppt/slideLayouts/slideLayout3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25297334"/>
      </p:ext>
    </p:extLst>
  </p:cSld>
  <p:clrMapOvr>
    <a:masterClrMapping/>
  </p:clrMapOvr>
  <p:transition xmlns:p14="http://schemas.microsoft.com/office/powerpoint/2010/main"/>
</p:sldLayout>
</file>

<file path=ppt/slideLayouts/slideLayout3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199997497"/>
      </p:ext>
    </p:extLst>
  </p:cSld>
  <p:clrMapOvr>
    <a:masterClrMapping/>
  </p:clrMapOvr>
  <p:transition xmlns:p14="http://schemas.microsoft.com/office/powerpoint/2010/main"/>
</p:sldLayout>
</file>

<file path=ppt/slideLayouts/slideLayout3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9420479"/>
      </p:ext>
    </p:extLst>
  </p:cSld>
  <p:clrMapOvr>
    <a:masterClrMapping/>
  </p:clrMapOvr>
  <p:transition xmlns:p14="http://schemas.microsoft.com/office/powerpoint/2010/main"/>
</p:sldLayout>
</file>

<file path=ppt/slideLayouts/slideLayout3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4079276542"/>
      </p:ext>
    </p:extLst>
  </p:cSld>
  <p:clrMapOvr>
    <a:masterClrMapping/>
  </p:clrMapOvr>
  <p:transition xmlns:p14="http://schemas.microsoft.com/office/powerpoint/2010/main"/>
</p:sldLayout>
</file>

<file path=ppt/slideLayouts/slideLayout3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948749435"/>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362182856"/>
      </p:ext>
    </p:extLst>
  </p:cSld>
  <p:clrMapOvr>
    <a:masterClrMapping/>
  </p:clrMapOvr>
  <p:transition xmlns:p14="http://schemas.microsoft.com/office/powerpoint/2010/main"/>
</p:sldLayout>
</file>

<file path=ppt/slideLayouts/slideLayout3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56588054"/>
      </p:ext>
    </p:extLst>
  </p:cSld>
  <p:clrMapOvr>
    <a:masterClrMapping/>
  </p:clrMapOvr>
  <p:transition xmlns:p14="http://schemas.microsoft.com/office/powerpoint/2010/main"/>
</p:sldLayout>
</file>

<file path=ppt/slideLayouts/slideLayout3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73605604"/>
      </p:ext>
    </p:extLst>
  </p:cSld>
  <p:clrMapOvr>
    <a:masterClrMapping/>
  </p:clrMapOvr>
  <p:transition xmlns:p14="http://schemas.microsoft.com/office/powerpoint/2010/main"/>
</p:sldLayout>
</file>

<file path=ppt/slideLayouts/slideLayout352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42472534"/>
      </p:ext>
    </p:extLst>
  </p:cSld>
  <p:clrMapOvr>
    <a:masterClrMapping/>
  </p:clrMapOvr>
  <p:transition xmlns:p14="http://schemas.microsoft.com/office/powerpoint/2010/main"/>
</p:sldLayout>
</file>

<file path=ppt/slideLayouts/slideLayout352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315970417"/>
      </p:ext>
    </p:extLst>
  </p:cSld>
  <p:clrMapOvr>
    <a:masterClrMapping/>
  </p:clrMapOvr>
</p:sldLayout>
</file>

<file path=ppt/slideLayouts/slideLayout35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397310317"/>
      </p:ext>
    </p:extLst>
  </p:cSld>
  <p:clrMapOvr>
    <a:masterClrMapping/>
  </p:clrMapOvr>
  <p:transition xmlns:p14="http://schemas.microsoft.com/office/powerpoint/2010/main"/>
</p:sldLayout>
</file>

<file path=ppt/slideLayouts/slideLayout3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00429518"/>
      </p:ext>
    </p:extLst>
  </p:cSld>
  <p:clrMapOvr>
    <a:masterClrMapping/>
  </p:clrMapOvr>
  <p:transition xmlns:p14="http://schemas.microsoft.com/office/powerpoint/2010/main"/>
</p:sldLayout>
</file>

<file path=ppt/slideLayouts/slideLayout3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1551219878"/>
      </p:ext>
    </p:extLst>
  </p:cSld>
  <p:clrMapOvr>
    <a:masterClrMapping/>
  </p:clrMapOvr>
  <p:transition xmlns:p14="http://schemas.microsoft.com/office/powerpoint/2010/main"/>
</p:sldLayout>
</file>

<file path=ppt/slideLayouts/slideLayout3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4565648"/>
      </p:ext>
    </p:extLst>
  </p:cSld>
  <p:clrMapOvr>
    <a:masterClrMapping/>
  </p:clrMapOvr>
  <p:transition xmlns:p14="http://schemas.microsoft.com/office/powerpoint/2010/main"/>
</p:sldLayout>
</file>

<file path=ppt/slideLayouts/slideLayout3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2047056"/>
      </p:ext>
    </p:extLst>
  </p:cSld>
  <p:clrMapOvr>
    <a:masterClrMapping/>
  </p:clrMapOvr>
  <p:transition xmlns:p14="http://schemas.microsoft.com/office/powerpoint/2010/main"/>
</p:sldLayout>
</file>

<file path=ppt/slideLayouts/slideLayout3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070864506"/>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6339768"/>
      </p:ext>
    </p:extLst>
  </p:cSld>
  <p:clrMapOvr>
    <a:masterClrMapping/>
  </p:clrMapOvr>
  <p:transition xmlns:p14="http://schemas.microsoft.com/office/powerpoint/2010/main"/>
</p:sldLayout>
</file>

<file path=ppt/slideLayouts/slideLayout3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4878440"/>
      </p:ext>
    </p:extLst>
  </p:cSld>
  <p:clrMapOvr>
    <a:masterClrMapping/>
  </p:clrMapOvr>
  <p:transition xmlns:p14="http://schemas.microsoft.com/office/powerpoint/2010/main"/>
</p:sldLayout>
</file>

<file path=ppt/slideLayouts/slideLayout3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3537449104"/>
      </p:ext>
    </p:extLst>
  </p:cSld>
  <p:clrMapOvr>
    <a:masterClrMapping/>
  </p:clrMapOvr>
  <p:transition xmlns:p14="http://schemas.microsoft.com/office/powerpoint/2010/main"/>
</p:sldLayout>
</file>

<file path=ppt/slideLayouts/slideLayout3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2752785884"/>
      </p:ext>
    </p:extLst>
  </p:cSld>
  <p:clrMapOvr>
    <a:masterClrMapping/>
  </p:clrMapOvr>
  <p:transition xmlns:p14="http://schemas.microsoft.com/office/powerpoint/2010/main"/>
</p:sldLayout>
</file>

<file path=ppt/slideLayouts/slideLayout3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02946237"/>
      </p:ext>
    </p:extLst>
  </p:cSld>
  <p:clrMapOvr>
    <a:masterClrMapping/>
  </p:clrMapOvr>
  <p:transition xmlns:p14="http://schemas.microsoft.com/office/powerpoint/2010/main"/>
</p:sldLayout>
</file>

<file path=ppt/slideLayouts/slideLayout3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53109778"/>
      </p:ext>
    </p:extLst>
  </p:cSld>
  <p:clrMapOvr>
    <a:masterClrMapping/>
  </p:clrMapOvr>
  <p:transition xmlns:p14="http://schemas.microsoft.com/office/powerpoint/2010/main"/>
</p:sldLayout>
</file>

<file path=ppt/slideLayouts/slideLayout353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19010039"/>
      </p:ext>
    </p:extLst>
  </p:cSld>
  <p:clrMapOvr>
    <a:masterClrMapping/>
  </p:clrMapOvr>
  <p:transition xmlns:p14="http://schemas.microsoft.com/office/powerpoint/2010/main"/>
</p:sldLayout>
</file>

<file path=ppt/slideLayouts/slideLayout353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196553827"/>
      </p:ext>
    </p:extLst>
  </p:cSld>
  <p:clrMapOvr>
    <a:masterClrMapping/>
  </p:clrMapOvr>
</p:sldLayout>
</file>

<file path=ppt/slideLayouts/slideLayout35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93127277"/>
      </p:ext>
    </p:extLst>
  </p:cSld>
  <p:clrMapOvr>
    <a:masterClrMapping/>
  </p:clrMapOvr>
</p:sldLayout>
</file>

<file path=ppt/slideLayouts/slideLayout3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09214631"/>
      </p:ext>
    </p:extLst>
  </p:cSld>
  <p:clrMapOvr>
    <a:masterClrMapping/>
  </p:clrMapOvr>
</p:sldLayout>
</file>

<file path=ppt/slideLayouts/slideLayout3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8782012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31220798"/>
      </p:ext>
    </p:extLst>
  </p:cSld>
  <p:clrMapOvr>
    <a:masterClrMapping/>
  </p:clrMapOvr>
  <p:transition xmlns:p14="http://schemas.microsoft.com/office/powerpoint/2010/main"/>
</p:sldLayout>
</file>

<file path=ppt/slideLayouts/slideLayout3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0266338"/>
      </p:ext>
    </p:extLst>
  </p:cSld>
  <p:clrMapOvr>
    <a:masterClrMapping/>
  </p:clrMapOvr>
</p:sldLayout>
</file>

<file path=ppt/slideLayouts/slideLayout3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9633131"/>
      </p:ext>
    </p:extLst>
  </p:cSld>
  <p:clrMapOvr>
    <a:masterClrMapping/>
  </p:clrMapOvr>
</p:sldLayout>
</file>

<file path=ppt/slideLayouts/slideLayout3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68001743"/>
      </p:ext>
    </p:extLst>
  </p:cSld>
  <p:clrMapOvr>
    <a:masterClrMapping/>
  </p:clrMapOvr>
</p:sldLayout>
</file>

<file path=ppt/slideLayouts/slideLayout3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08900264"/>
      </p:ext>
    </p:extLst>
  </p:cSld>
  <p:clrMapOvr>
    <a:masterClrMapping/>
  </p:clrMapOvr>
</p:sldLayout>
</file>

<file path=ppt/slideLayouts/slideLayout3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86406773"/>
      </p:ext>
    </p:extLst>
  </p:cSld>
  <p:clrMapOvr>
    <a:masterClrMapping/>
  </p:clrMapOvr>
</p:sldLayout>
</file>

<file path=ppt/slideLayouts/slideLayout3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97200837"/>
      </p:ext>
    </p:extLst>
  </p:cSld>
  <p:clrMapOvr>
    <a:masterClrMapping/>
  </p:clrMapOvr>
</p:sldLayout>
</file>

<file path=ppt/slideLayouts/slideLayout3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79240810"/>
      </p:ext>
    </p:extLst>
  </p:cSld>
  <p:clrMapOvr>
    <a:masterClrMapping/>
  </p:clrMapOvr>
</p:sldLayout>
</file>

<file path=ppt/slideLayouts/slideLayout3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F1068A-058D-4448-9A2B-BFFC4F595585}"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EF9BE4C7-3EA7-A14A-96EE-34D4AFA7A6DD}"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43711"/>
      </p:ext>
    </p:extLst>
  </p:cSld>
  <p:clrMapOvr>
    <a:masterClrMapping/>
  </p:clrMapOvr>
</p:sldLayout>
</file>

<file path=ppt/slideLayouts/slideLayout3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28940180"/>
      </p:ext>
    </p:extLst>
  </p:cSld>
  <p:clrMapOvr>
    <a:masterClrMapping/>
  </p:clrMapOvr>
  <p:transition xmlns:p14="http://schemas.microsoft.com/office/powerpoint/2010/main"/>
</p:sldLayout>
</file>

<file path=ppt/slideLayouts/slideLayout3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08379828"/>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88449123"/>
      </p:ext>
    </p:extLst>
  </p:cSld>
  <p:clrMapOvr>
    <a:masterClrMapping/>
  </p:clrMapOvr>
  <p:transition xmlns:p14="http://schemas.microsoft.com/office/powerpoint/2010/main"/>
</p:sldLayout>
</file>

<file path=ppt/slideLayouts/slideLayout3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653629090"/>
      </p:ext>
    </p:extLst>
  </p:cSld>
  <p:clrMapOvr>
    <a:masterClrMapping/>
  </p:clrMapOvr>
  <p:transition xmlns:p14="http://schemas.microsoft.com/office/powerpoint/2010/main"/>
</p:sldLayout>
</file>

<file path=ppt/slideLayouts/slideLayout3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53754990"/>
      </p:ext>
    </p:extLst>
  </p:cSld>
  <p:clrMapOvr>
    <a:masterClrMapping/>
  </p:clrMapOvr>
  <p:transition xmlns:p14="http://schemas.microsoft.com/office/powerpoint/2010/main"/>
</p:sldLayout>
</file>

<file path=ppt/slideLayouts/slideLayout3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37389045"/>
      </p:ext>
    </p:extLst>
  </p:cSld>
  <p:clrMapOvr>
    <a:masterClrMapping/>
  </p:clrMapOvr>
  <p:transition xmlns:p14="http://schemas.microsoft.com/office/powerpoint/2010/main"/>
</p:sldLayout>
</file>

<file path=ppt/slideLayouts/slideLayout3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8859599"/>
      </p:ext>
    </p:extLst>
  </p:cSld>
  <p:clrMapOvr>
    <a:masterClrMapping/>
  </p:clrMapOvr>
  <p:transition xmlns:p14="http://schemas.microsoft.com/office/powerpoint/2010/main"/>
</p:sldLayout>
</file>

<file path=ppt/slideLayouts/slideLayout3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2561789"/>
      </p:ext>
    </p:extLst>
  </p:cSld>
  <p:clrMapOvr>
    <a:masterClrMapping/>
  </p:clrMapOvr>
  <p:transition xmlns:p14="http://schemas.microsoft.com/office/powerpoint/2010/main"/>
</p:sldLayout>
</file>

<file path=ppt/slideLayouts/slideLayout3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77748547"/>
      </p:ext>
    </p:extLst>
  </p:cSld>
  <p:clrMapOvr>
    <a:masterClrMapping/>
  </p:clrMapOvr>
  <p:transition xmlns:p14="http://schemas.microsoft.com/office/powerpoint/2010/main"/>
</p:sldLayout>
</file>

<file path=ppt/slideLayouts/slideLayout3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90572219"/>
      </p:ext>
    </p:extLst>
  </p:cSld>
  <p:clrMapOvr>
    <a:masterClrMapping/>
  </p:clrMapOvr>
  <p:transition xmlns:p14="http://schemas.microsoft.com/office/powerpoint/2010/main"/>
</p:sldLayout>
</file>

<file path=ppt/slideLayouts/slideLayout3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86982649"/>
      </p:ext>
    </p:extLst>
  </p:cSld>
  <p:clrMapOvr>
    <a:masterClrMapping/>
  </p:clrMapOvr>
  <p:transition xmlns:p14="http://schemas.microsoft.com/office/powerpoint/2010/main"/>
</p:sldLayout>
</file>

<file path=ppt/slideLayouts/slideLayout3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29921688"/>
      </p:ext>
    </p:extLst>
  </p:cSld>
  <p:clrMapOvr>
    <a:masterClrMapping/>
  </p:clrMapOvr>
  <p:transition xmlns:p14="http://schemas.microsoft.com/office/powerpoint/2010/main"/>
</p:sldLayout>
</file>

<file path=ppt/slideLayouts/slideLayout35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72016999"/>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4797341"/>
      </p:ext>
    </p:extLst>
  </p:cSld>
  <p:clrMapOvr>
    <a:masterClrMapping/>
  </p:clrMapOvr>
  <p:transition xmlns:p14="http://schemas.microsoft.com/office/powerpoint/2010/main"/>
</p:sldLayout>
</file>

<file path=ppt/slideLayouts/slideLayout356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16828771"/>
      </p:ext>
    </p:extLst>
  </p:cSld>
  <p:clrMapOvr>
    <a:masterClrMapping/>
  </p:clrMapOvr>
</p:sldLayout>
</file>

<file path=ppt/slideLayouts/slideLayout35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FFCE4730-B372-5E4E-8660-A3A805EF64D2}" type="slidenum">
              <a:rPr lang="en-US" smtClean="0"/>
              <a:pPr>
                <a:defRPr/>
              </a:pPr>
              <a:t>‹#›</a:t>
            </a:fld>
            <a:endParaRPr lang="en-US"/>
          </a:p>
        </p:txBody>
      </p:sp>
    </p:spTree>
    <p:extLst>
      <p:ext uri="{BB962C8B-B14F-4D97-AF65-F5344CB8AC3E}">
        <p14:creationId xmlns:p14="http://schemas.microsoft.com/office/powerpoint/2010/main" val="2030853258"/>
      </p:ext>
    </p:extLst>
  </p:cSld>
  <p:clrMapOvr>
    <a:masterClrMapping/>
  </p:clrMapOvr>
</p:sldLayout>
</file>

<file path=ppt/slideLayouts/slideLayout3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4AED134D-9117-364B-9F0F-3158233C2093}" type="slidenum">
              <a:rPr lang="en-US" smtClean="0"/>
              <a:pPr>
                <a:defRPr/>
              </a:pPr>
              <a:t>‹#›</a:t>
            </a:fld>
            <a:endParaRPr lang="en-US"/>
          </a:p>
        </p:txBody>
      </p:sp>
    </p:spTree>
    <p:extLst>
      <p:ext uri="{BB962C8B-B14F-4D97-AF65-F5344CB8AC3E}">
        <p14:creationId xmlns:p14="http://schemas.microsoft.com/office/powerpoint/2010/main" val="3460534032"/>
      </p:ext>
    </p:extLst>
  </p:cSld>
  <p:clrMapOvr>
    <a:masterClrMapping/>
  </p:clrMapOvr>
</p:sldLayout>
</file>

<file path=ppt/slideLayouts/slideLayout35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96042781-61E8-624E-8348-32BD5C750A37}" type="slidenum">
              <a:rPr lang="en-US" smtClean="0"/>
              <a:pPr>
                <a:defRPr/>
              </a:pPr>
              <a:t>‹#›</a:t>
            </a:fld>
            <a:endParaRPr lang="en-US"/>
          </a:p>
        </p:txBody>
      </p:sp>
    </p:spTree>
    <p:extLst>
      <p:ext uri="{BB962C8B-B14F-4D97-AF65-F5344CB8AC3E}">
        <p14:creationId xmlns:p14="http://schemas.microsoft.com/office/powerpoint/2010/main" val="1867748425"/>
      </p:ext>
    </p:extLst>
  </p:cSld>
  <p:clrMapOvr>
    <a:masterClrMapping/>
  </p:clrMapOvr>
</p:sldLayout>
</file>

<file path=ppt/slideLayouts/slideLayout35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D5940BA7-231F-6E4B-8743-D8F079CD9D59}" type="slidenum">
              <a:rPr lang="en-US" smtClean="0"/>
              <a:pPr>
                <a:defRPr/>
              </a:pPr>
              <a:t>‹#›</a:t>
            </a:fld>
            <a:endParaRPr lang="en-US"/>
          </a:p>
        </p:txBody>
      </p:sp>
    </p:spTree>
    <p:extLst>
      <p:ext uri="{BB962C8B-B14F-4D97-AF65-F5344CB8AC3E}">
        <p14:creationId xmlns:p14="http://schemas.microsoft.com/office/powerpoint/2010/main" val="2930943690"/>
      </p:ext>
    </p:extLst>
  </p:cSld>
  <p:clrMapOvr>
    <a:masterClrMapping/>
  </p:clrMapOvr>
</p:sldLayout>
</file>

<file path=ppt/slideLayouts/slideLayout35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8" name="Footer Placeholder 7"/>
          <p:cNvSpPr>
            <a:spLocks noGrp="1"/>
          </p:cNvSpPr>
          <p:nvPr>
            <p:ph type="ftr" sz="quarter" idx="11"/>
          </p:nvPr>
        </p:nvSpPr>
        <p:spPr/>
        <p:txBody>
          <a:bodyPr/>
          <a:lstStyle/>
          <a:p>
            <a:pPr>
              <a:defRPr/>
            </a:pPr>
            <a:endParaRPr lang="en-US"/>
          </a:p>
        </p:txBody>
      </p:sp>
      <p:sp>
        <p:nvSpPr>
          <p:cNvPr id="9" name="Slide Number Placeholder 8"/>
          <p:cNvSpPr>
            <a:spLocks noGrp="1"/>
          </p:cNvSpPr>
          <p:nvPr>
            <p:ph type="sldNum" sz="quarter" idx="12"/>
          </p:nvPr>
        </p:nvSpPr>
        <p:spPr/>
        <p:txBody>
          <a:bodyPr/>
          <a:lstStyle/>
          <a:p>
            <a:pPr>
              <a:defRPr/>
            </a:pPr>
            <a:fld id="{38D7D563-E704-DC4E-AEA6-25A4EEABD3F8}" type="slidenum">
              <a:rPr lang="en-US" smtClean="0"/>
              <a:pPr>
                <a:defRPr/>
              </a:pPr>
              <a:t>‹#›</a:t>
            </a:fld>
            <a:endParaRPr lang="en-US"/>
          </a:p>
        </p:txBody>
      </p:sp>
    </p:spTree>
    <p:extLst>
      <p:ext uri="{BB962C8B-B14F-4D97-AF65-F5344CB8AC3E}">
        <p14:creationId xmlns:p14="http://schemas.microsoft.com/office/powerpoint/2010/main" val="2020087036"/>
      </p:ext>
    </p:extLst>
  </p:cSld>
  <p:clrMapOvr>
    <a:masterClrMapping/>
  </p:clrMapOvr>
</p:sldLayout>
</file>

<file path=ppt/slideLayouts/slideLayout35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4" name="Footer Placeholder 3"/>
          <p:cNvSpPr>
            <a:spLocks noGrp="1"/>
          </p:cNvSpPr>
          <p:nvPr>
            <p:ph type="ftr" sz="quarter" idx="11"/>
          </p:nvPr>
        </p:nvSpPr>
        <p:spPr/>
        <p:txBody>
          <a:bodyPr/>
          <a:lstStyle/>
          <a:p>
            <a:pPr>
              <a:defRPr/>
            </a:pPr>
            <a:endParaRPr lang="en-US"/>
          </a:p>
        </p:txBody>
      </p:sp>
      <p:sp>
        <p:nvSpPr>
          <p:cNvPr id="5" name="Slide Number Placeholder 4"/>
          <p:cNvSpPr>
            <a:spLocks noGrp="1"/>
          </p:cNvSpPr>
          <p:nvPr>
            <p:ph type="sldNum" sz="quarter" idx="12"/>
          </p:nvPr>
        </p:nvSpPr>
        <p:spPr/>
        <p:txBody>
          <a:bodyPr/>
          <a:lstStyle/>
          <a:p>
            <a:pPr>
              <a:defRPr/>
            </a:pPr>
            <a:fld id="{2D57A8EA-BD38-AB43-869A-8A4261104D1F}" type="slidenum">
              <a:rPr lang="en-US" smtClean="0"/>
              <a:pPr>
                <a:defRPr/>
              </a:pPr>
              <a:t>‹#›</a:t>
            </a:fld>
            <a:endParaRPr lang="en-US"/>
          </a:p>
        </p:txBody>
      </p:sp>
    </p:spTree>
    <p:extLst>
      <p:ext uri="{BB962C8B-B14F-4D97-AF65-F5344CB8AC3E}">
        <p14:creationId xmlns:p14="http://schemas.microsoft.com/office/powerpoint/2010/main" val="1359761221"/>
      </p:ext>
    </p:extLst>
  </p:cSld>
  <p:clrMapOvr>
    <a:masterClrMapping/>
  </p:clrMapOvr>
</p:sldLayout>
</file>

<file path=ppt/slideLayouts/slideLayout3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3" name="Footer Placeholder 2"/>
          <p:cNvSpPr>
            <a:spLocks noGrp="1"/>
          </p:cNvSpPr>
          <p:nvPr>
            <p:ph type="ftr" sz="quarter" idx="11"/>
          </p:nvPr>
        </p:nvSpPr>
        <p:spPr/>
        <p:txBody>
          <a:bodyPr/>
          <a:lstStyle/>
          <a:p>
            <a:pPr>
              <a:defRPr/>
            </a:pPr>
            <a:endParaRPr lang="en-US"/>
          </a:p>
        </p:txBody>
      </p:sp>
      <p:sp>
        <p:nvSpPr>
          <p:cNvPr id="4" name="Slide Number Placeholder 3"/>
          <p:cNvSpPr>
            <a:spLocks noGrp="1"/>
          </p:cNvSpPr>
          <p:nvPr>
            <p:ph type="sldNum" sz="quarter" idx="12"/>
          </p:nvPr>
        </p:nvSpPr>
        <p:spPr/>
        <p:txBody>
          <a:bodyPr/>
          <a:lstStyle/>
          <a:p>
            <a:pPr>
              <a:defRPr/>
            </a:pPr>
            <a:fld id="{323A9077-6948-9447-B276-89353EC72932}" type="slidenum">
              <a:rPr lang="en-US" smtClean="0"/>
              <a:pPr>
                <a:defRPr/>
              </a:pPr>
              <a:t>‹#›</a:t>
            </a:fld>
            <a:endParaRPr lang="en-US"/>
          </a:p>
        </p:txBody>
      </p:sp>
    </p:spTree>
    <p:extLst>
      <p:ext uri="{BB962C8B-B14F-4D97-AF65-F5344CB8AC3E}">
        <p14:creationId xmlns:p14="http://schemas.microsoft.com/office/powerpoint/2010/main" val="2776645842"/>
      </p:ext>
    </p:extLst>
  </p:cSld>
  <p:clrMapOvr>
    <a:masterClrMapping/>
  </p:clrMapOvr>
</p:sldLayout>
</file>

<file path=ppt/slideLayouts/slideLayout35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1ECE2947-2C8C-5A4C-9A26-A4C6BEBA04A2}" type="slidenum">
              <a:rPr lang="en-US" smtClean="0"/>
              <a:pPr>
                <a:defRPr/>
              </a:pPr>
              <a:t>‹#›</a:t>
            </a:fld>
            <a:endParaRPr lang="en-US"/>
          </a:p>
        </p:txBody>
      </p:sp>
    </p:spTree>
    <p:extLst>
      <p:ext uri="{BB962C8B-B14F-4D97-AF65-F5344CB8AC3E}">
        <p14:creationId xmlns:p14="http://schemas.microsoft.com/office/powerpoint/2010/main" val="3880269509"/>
      </p:ext>
    </p:extLst>
  </p:cSld>
  <p:clrMapOvr>
    <a:masterClrMapping/>
  </p:clrMapOvr>
</p:sldLayout>
</file>

<file path=ppt/slideLayouts/slideLayout35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Drag picture to placeholder or click icon to add</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6" name="Footer Placeholder 5"/>
          <p:cNvSpPr>
            <a:spLocks noGrp="1"/>
          </p:cNvSpPr>
          <p:nvPr>
            <p:ph type="ftr" sz="quarter" idx="11"/>
          </p:nvPr>
        </p:nvSpPr>
        <p:spPr/>
        <p:txBody>
          <a:bodyPr/>
          <a:lstStyle/>
          <a:p>
            <a:pPr>
              <a:defRPr/>
            </a:pPr>
            <a:endParaRPr lang="en-US"/>
          </a:p>
        </p:txBody>
      </p:sp>
      <p:sp>
        <p:nvSpPr>
          <p:cNvPr id="7" name="Slide Number Placeholder 6"/>
          <p:cNvSpPr>
            <a:spLocks noGrp="1"/>
          </p:cNvSpPr>
          <p:nvPr>
            <p:ph type="sldNum" sz="quarter" idx="12"/>
          </p:nvPr>
        </p:nvSpPr>
        <p:spPr/>
        <p:txBody>
          <a:bodyPr/>
          <a:lstStyle/>
          <a:p>
            <a:pPr>
              <a:defRPr/>
            </a:pPr>
            <a:fld id="{0CC1CD0B-2786-3247-8DEB-80F707DD2305}" type="slidenum">
              <a:rPr lang="en-US" smtClean="0"/>
              <a:pPr>
                <a:defRPr/>
              </a:pPr>
              <a:t>‹#›</a:t>
            </a:fld>
            <a:endParaRPr lang="en-US"/>
          </a:p>
        </p:txBody>
      </p:sp>
    </p:spTree>
    <p:extLst>
      <p:ext uri="{BB962C8B-B14F-4D97-AF65-F5344CB8AC3E}">
        <p14:creationId xmlns:p14="http://schemas.microsoft.com/office/powerpoint/2010/main" val="22210188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58576760"/>
      </p:ext>
    </p:extLst>
  </p:cSld>
  <p:clrMapOvr>
    <a:masterClrMapping/>
  </p:clrMapOvr>
  <p:transition xmlns:p14="http://schemas.microsoft.com/office/powerpoint/2010/main"/>
</p:sldLayout>
</file>

<file path=ppt/slideLayouts/slideLayout35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CDE090F5-8E5E-6045-A6E2-EEBC1555B506}" type="slidenum">
              <a:rPr lang="en-US" smtClean="0"/>
              <a:pPr>
                <a:defRPr/>
              </a:pPr>
              <a:t>‹#›</a:t>
            </a:fld>
            <a:endParaRPr lang="en-US"/>
          </a:p>
        </p:txBody>
      </p:sp>
    </p:spTree>
    <p:extLst>
      <p:ext uri="{BB962C8B-B14F-4D97-AF65-F5344CB8AC3E}">
        <p14:creationId xmlns:p14="http://schemas.microsoft.com/office/powerpoint/2010/main" val="933565211"/>
      </p:ext>
    </p:extLst>
  </p:cSld>
  <p:clrMapOvr>
    <a:masterClrMapping/>
  </p:clrMapOvr>
</p:sldLayout>
</file>

<file path=ppt/slideLayouts/slideLayout35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8D385D55-34A5-EE4F-90AA-8922219634B2}" type="datetimeFigureOut">
              <a:rPr lang="en-US" smtClean="0"/>
              <a:pPr>
                <a:defRPr/>
              </a:pPr>
              <a:t>6/21/15</a:t>
            </a:fld>
            <a:endParaRPr lang="en-US"/>
          </a:p>
        </p:txBody>
      </p:sp>
      <p:sp>
        <p:nvSpPr>
          <p:cNvPr id="5" name="Footer Placeholder 4"/>
          <p:cNvSpPr>
            <a:spLocks noGrp="1"/>
          </p:cNvSpPr>
          <p:nvPr>
            <p:ph type="ftr" sz="quarter" idx="11"/>
          </p:nvPr>
        </p:nvSpPr>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6480E749-A51F-1648-93BF-49B09062336C}" type="slidenum">
              <a:rPr lang="en-US" smtClean="0"/>
              <a:pPr>
                <a:defRPr/>
              </a:pPr>
              <a:t>‹#›</a:t>
            </a:fld>
            <a:endParaRPr lang="en-US"/>
          </a:p>
        </p:txBody>
      </p:sp>
    </p:spTree>
    <p:extLst>
      <p:ext uri="{BB962C8B-B14F-4D97-AF65-F5344CB8AC3E}">
        <p14:creationId xmlns:p14="http://schemas.microsoft.com/office/powerpoint/2010/main" val="1783994596"/>
      </p:ext>
    </p:extLst>
  </p:cSld>
  <p:clrMapOvr>
    <a:masterClrMapping/>
  </p:clrMapOvr>
</p:sldLayout>
</file>

<file path=ppt/slideLayouts/slideLayout3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62677290"/>
      </p:ext>
    </p:extLst>
  </p:cSld>
  <p:clrMapOvr>
    <a:masterClrMapping/>
  </p:clrMapOvr>
</p:sldLayout>
</file>

<file path=ppt/slideLayouts/slideLayout357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4" name="Rectangle 3"/>
          <p:cNvSpPr/>
          <p:nvPr userDrawn="1"/>
        </p:nvSpPr>
        <p:spPr>
          <a:xfrm>
            <a:off x="0" y="-76200"/>
            <a:ext cx="9144000" cy="6477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3" name="Content Placeholder 2"/>
          <p:cNvSpPr>
            <a:spLocks noGrp="1"/>
          </p:cNvSpPr>
          <p:nvPr>
            <p:ph idx="1"/>
          </p:nvPr>
        </p:nvSpPr>
        <p:spPr>
          <a:xfrm>
            <a:off x="538163" y="152400"/>
            <a:ext cx="8123237" cy="59563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80288658"/>
      </p:ext>
    </p:extLst>
  </p:cSld>
  <p:clrMapOvr>
    <a:masterClrMapping/>
  </p:clrMapOvr>
</p:sldLayout>
</file>

<file path=ppt/slideLayouts/slideLayout357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7" name="Shape 7"/>
          <p:cNvSpPr>
            <a:spLocks noGrp="1"/>
          </p:cNvSpPr>
          <p:nvPr>
            <p:ph type="title"/>
          </p:nvPr>
        </p:nvSpPr>
        <p:spPr>
          <a:xfrm>
            <a:off x="722312" y="0"/>
            <a:ext cx="7772401" cy="3876675"/>
          </a:xfrm>
          <a:prstGeom prst="rect">
            <a:avLst/>
          </a:prstGeom>
        </p:spPr>
        <p:txBody>
          <a:bodyPr anchor="b"/>
          <a:lstStyle>
            <a:lvl1pPr>
              <a:defRPr sz="3600"/>
            </a:lvl1pPr>
          </a:lstStyle>
          <a:p>
            <a:pPr lvl="0">
              <a:defRPr sz="1800">
                <a:solidFill>
                  <a:srgbClr val="000000"/>
                </a:solidFill>
                <a:effectLst/>
              </a:defRPr>
            </a:pPr>
            <a:r>
              <a:rPr sz="3600">
                <a:solidFill>
                  <a:srgbClr val="2F5897"/>
                </a:solidFill>
                <a:effectLst>
                  <a:outerShdw blurRad="63500" dist="38100" dir="5400000" rotWithShape="0">
                    <a:srgbClr val="000000">
                      <a:alpha val="25000"/>
                    </a:srgbClr>
                  </a:outerShdw>
                </a:effectLst>
              </a:rPr>
              <a:t>Title Text</a:t>
            </a:r>
          </a:p>
        </p:txBody>
      </p:sp>
      <p:sp>
        <p:nvSpPr>
          <p:cNvPr id="8" name="Shape 8"/>
          <p:cNvSpPr>
            <a:spLocks noGrp="1"/>
          </p:cNvSpPr>
          <p:nvPr>
            <p:ph type="body" idx="1"/>
          </p:nvPr>
        </p:nvSpPr>
        <p:spPr>
          <a:xfrm>
            <a:off x="722312" y="4068762"/>
            <a:ext cx="7772401" cy="2789238"/>
          </a:xfrm>
          <a:prstGeom prst="rect">
            <a:avLst/>
          </a:prstGeom>
        </p:spPr>
        <p:txBody>
          <a:bodyPr/>
          <a:lstStyle>
            <a:lvl1pPr marL="0" indent="0" algn="ctr">
              <a:spcBef>
                <a:spcPts val="400"/>
              </a:spcBef>
              <a:buSzTx/>
              <a:buFontTx/>
              <a:buNone/>
              <a:defRPr sz="2000">
                <a:solidFill>
                  <a:srgbClr val="888888"/>
                </a:solidFill>
              </a:defRPr>
            </a:lvl1pPr>
            <a:lvl2pPr marL="0" indent="457200" algn="ctr">
              <a:spcBef>
                <a:spcPts val="400"/>
              </a:spcBef>
              <a:buSzTx/>
              <a:buFontTx/>
              <a:buNone/>
              <a:defRPr sz="2000">
                <a:solidFill>
                  <a:srgbClr val="888888"/>
                </a:solidFill>
              </a:defRPr>
            </a:lvl2pPr>
            <a:lvl3pPr marL="0" indent="914400" algn="ctr">
              <a:spcBef>
                <a:spcPts val="400"/>
              </a:spcBef>
              <a:buSzTx/>
              <a:buFontTx/>
              <a:buNone/>
              <a:defRPr sz="2000">
                <a:solidFill>
                  <a:srgbClr val="888888"/>
                </a:solidFill>
              </a:defRPr>
            </a:lvl3pPr>
            <a:lvl4pPr marL="0" indent="1371600" algn="ctr">
              <a:spcBef>
                <a:spcPts val="400"/>
              </a:spcBef>
              <a:buSzTx/>
              <a:buFontTx/>
              <a:buNone/>
              <a:defRPr sz="2000">
                <a:solidFill>
                  <a:srgbClr val="888888"/>
                </a:solidFill>
              </a:defRPr>
            </a:lvl4pPr>
            <a:lvl5pPr marL="0" indent="1828800" algn="ctr">
              <a:spcBef>
                <a:spcPts val="400"/>
              </a:spcBef>
              <a:buSzTx/>
              <a:buFontTx/>
              <a:buNone/>
              <a:defRPr sz="2000">
                <a:solidFill>
                  <a:srgbClr val="888888"/>
                </a:solidFill>
              </a:defRPr>
            </a:lvl5pPr>
          </a:lstStyle>
          <a:p>
            <a:pPr lvl="0">
              <a:defRPr sz="1800">
                <a:solidFill>
                  <a:srgbClr val="000000"/>
                </a:solidFill>
              </a:defRPr>
            </a:pPr>
            <a:r>
              <a:rPr sz="2000">
                <a:solidFill>
                  <a:srgbClr val="888888"/>
                </a:solidFill>
              </a:rPr>
              <a:t>Body Level One</a:t>
            </a:r>
          </a:p>
          <a:p>
            <a:pPr lvl="1">
              <a:defRPr sz="1800">
                <a:solidFill>
                  <a:srgbClr val="000000"/>
                </a:solidFill>
              </a:defRPr>
            </a:pPr>
            <a:r>
              <a:rPr sz="2000">
                <a:solidFill>
                  <a:srgbClr val="888888"/>
                </a:solidFill>
              </a:rPr>
              <a:t>Body Level Two</a:t>
            </a:r>
          </a:p>
          <a:p>
            <a:pPr lvl="2">
              <a:defRPr sz="1800">
                <a:solidFill>
                  <a:srgbClr val="000000"/>
                </a:solidFill>
              </a:defRPr>
            </a:pPr>
            <a:r>
              <a:rPr sz="2000">
                <a:solidFill>
                  <a:srgbClr val="888888"/>
                </a:solidFill>
              </a:rPr>
              <a:t>Body Level Three</a:t>
            </a:r>
          </a:p>
          <a:p>
            <a:pPr lvl="3">
              <a:defRPr sz="1800">
                <a:solidFill>
                  <a:srgbClr val="000000"/>
                </a:solidFill>
              </a:defRPr>
            </a:pPr>
            <a:r>
              <a:rPr sz="2000">
                <a:solidFill>
                  <a:srgbClr val="888888"/>
                </a:solidFill>
              </a:rPr>
              <a:t>Body Level Four</a:t>
            </a:r>
          </a:p>
          <a:p>
            <a:pPr lvl="4">
              <a:defRPr sz="1800">
                <a:solidFill>
                  <a:srgbClr val="000000"/>
                </a:solidFill>
              </a:defRPr>
            </a:pPr>
            <a:r>
              <a:rPr sz="2000">
                <a:solidFill>
                  <a:srgbClr val="888888"/>
                </a:solidFill>
              </a:rPr>
              <a:t>Body Level Five</a:t>
            </a:r>
          </a:p>
        </p:txBody>
      </p:sp>
      <p:sp>
        <p:nvSpPr>
          <p:cNvPr id="9" name="Shape 9"/>
          <p:cNvSpPr>
            <a:spLocks noGrp="1"/>
          </p:cNvSpPr>
          <p:nvPr>
            <p:ph type="sldNum" sz="quarter" idx="2"/>
          </p:nvPr>
        </p:nvSpPr>
        <p:spPr>
          <a:prstGeom prst="rect">
            <a:avLst/>
          </a:prstGeom>
        </p:spPr>
        <p:txBody>
          <a:bodyPr/>
          <a:lstStyle/>
          <a:p>
            <a:fld id="{86CB4B4D-7CA3-9044-876B-883B54F8677D}" type="slidenum">
              <a:rPr/>
              <a:pPr/>
              <a:t>‹#›</a:t>
            </a:fld>
            <a:endParaRPr/>
          </a:p>
        </p:txBody>
      </p:sp>
      <p:sp>
        <p:nvSpPr>
          <p:cNvPr id="10" name="Shape 10"/>
          <p:cNvSpPr/>
          <p:nvPr/>
        </p:nvSpPr>
        <p:spPr>
          <a:xfrm>
            <a:off x="4495800" y="3924300"/>
            <a:ext cx="84773" cy="8477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808080"/>
          </a:solidFill>
          <a:ln w="12700">
            <a:miter lim="400000"/>
          </a:ln>
        </p:spPr>
        <p:txBody>
          <a:bodyPr lIns="0" tIns="0" rIns="0" bIns="0" anchor="ctr"/>
          <a:lstStyle/>
          <a:p>
            <a:pPr algn="ctr" defTabSz="9144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11" name="Shape 11"/>
          <p:cNvSpPr/>
          <p:nvPr/>
        </p:nvSpPr>
        <p:spPr>
          <a:xfrm>
            <a:off x="4695825" y="3924300"/>
            <a:ext cx="84773" cy="8477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808080"/>
          </a:solidFill>
          <a:ln w="12700">
            <a:miter lim="400000"/>
          </a:ln>
        </p:spPr>
        <p:txBody>
          <a:bodyPr lIns="0" tIns="0" rIns="0" bIns="0" anchor="ctr"/>
          <a:lstStyle/>
          <a:p>
            <a:pPr algn="ctr" defTabSz="9144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12" name="Shape 12"/>
          <p:cNvSpPr/>
          <p:nvPr/>
        </p:nvSpPr>
        <p:spPr>
          <a:xfrm>
            <a:off x="4296728" y="3924300"/>
            <a:ext cx="84773" cy="8477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808080"/>
          </a:solidFill>
          <a:ln w="12700">
            <a:miter lim="400000"/>
          </a:ln>
        </p:spPr>
        <p:txBody>
          <a:bodyPr lIns="0" tIns="0" rIns="0" bIns="0" anchor="ctr"/>
          <a:lstStyle/>
          <a:p>
            <a:pPr algn="ctr" defTabSz="9144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Tree>
    <p:extLst>
      <p:ext uri="{BB962C8B-B14F-4D97-AF65-F5344CB8AC3E}">
        <p14:creationId xmlns:p14="http://schemas.microsoft.com/office/powerpoint/2010/main" val="1691793612"/>
      </p:ext>
    </p:extLst>
  </p:cSld>
  <p:clrMapOvr>
    <a:masterClrMapping/>
  </p:clrMapOvr>
  <p:transition xmlns:p14="http://schemas.microsoft.com/office/powerpoint/2010/main" spd="med"/>
</p:sldLayout>
</file>

<file path=ppt/slideLayouts/slideLayout357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14" name="Shape 14"/>
          <p:cNvSpPr>
            <a:spLocks noGrp="1"/>
          </p:cNvSpPr>
          <p:nvPr>
            <p:ph type="title"/>
          </p:nvPr>
        </p:nvSpPr>
        <p:spPr>
          <a:prstGeom prst="rect">
            <a:avLst/>
          </a:prstGeom>
        </p:spPr>
        <p:txBody>
          <a:bodyPr/>
          <a:lstStyle/>
          <a:p>
            <a:pPr lvl="0">
              <a:defRPr sz="1800">
                <a:solidFill>
                  <a:srgbClr val="000000"/>
                </a:solidFill>
                <a:effectLst/>
              </a:defRPr>
            </a:pPr>
            <a:r>
              <a:rPr sz="4000">
                <a:solidFill>
                  <a:srgbClr val="2F5897"/>
                </a:solidFill>
                <a:effectLst>
                  <a:outerShdw blurRad="63500" dist="38100" dir="5400000" rotWithShape="0">
                    <a:srgbClr val="000000">
                      <a:alpha val="25000"/>
                    </a:srgbClr>
                  </a:outerShdw>
                </a:effectLst>
              </a:rPr>
              <a:t>Title Text</a:t>
            </a:r>
          </a:p>
        </p:txBody>
      </p:sp>
      <p:sp>
        <p:nvSpPr>
          <p:cNvPr id="15" name="Shape 15"/>
          <p:cNvSpPr>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63922800"/>
      </p:ext>
    </p:extLst>
  </p:cSld>
  <p:clrMapOvr>
    <a:masterClrMapping/>
  </p:clrMapOvr>
  <p:transition xmlns:p14="http://schemas.microsoft.com/office/powerpoint/2010/main" spd="med"/>
</p:sldLayout>
</file>

<file path=ppt/slideLayouts/slideLayout357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17" name="Shape 17"/>
          <p:cNvSpPr>
            <a:spLocks noGrp="1"/>
          </p:cNvSpPr>
          <p:nvPr>
            <p:ph type="title"/>
          </p:nvPr>
        </p:nvSpPr>
        <p:spPr>
          <a:prstGeom prst="rect">
            <a:avLst/>
          </a:prstGeom>
        </p:spPr>
        <p:txBody>
          <a:bodyPr/>
          <a:lstStyle/>
          <a:p>
            <a:pPr lvl="0">
              <a:defRPr sz="1800">
                <a:solidFill>
                  <a:srgbClr val="000000"/>
                </a:solidFill>
                <a:effectLst/>
              </a:defRPr>
            </a:pPr>
            <a:r>
              <a:rPr sz="4000">
                <a:solidFill>
                  <a:srgbClr val="2F5897"/>
                </a:solidFill>
                <a:effectLst>
                  <a:outerShdw blurRad="63500" dist="38100" dir="5400000" rotWithShape="0">
                    <a:srgbClr val="000000">
                      <a:alpha val="25000"/>
                    </a:srgbClr>
                  </a:outerShdw>
                </a:effectLst>
              </a:rPr>
              <a:t>Title Text</a:t>
            </a:r>
          </a:p>
        </p:txBody>
      </p:sp>
      <p:sp>
        <p:nvSpPr>
          <p:cNvPr id="18" name="Shape 18"/>
          <p:cNvSpPr>
            <a:spLocks noGrp="1"/>
          </p:cNvSpPr>
          <p:nvPr>
            <p:ph type="body" idx="1"/>
          </p:nvPr>
        </p:nvSpPr>
        <p:spPr>
          <a:prstGeom prst="rect">
            <a:avLst/>
          </a:prstGeom>
        </p:spPr>
        <p:txBody>
          <a:bodyPr/>
          <a:lstStyle/>
          <a:p>
            <a:pPr lvl="0">
              <a:defRPr sz="1800"/>
            </a:pPr>
            <a:r>
              <a:rPr sz="2400"/>
              <a:t>Body Level One</a:t>
            </a:r>
          </a:p>
          <a:p>
            <a:pPr lvl="1">
              <a:defRPr sz="1800"/>
            </a:pPr>
            <a:r>
              <a:rPr sz="2400"/>
              <a:t>Body Level Two</a:t>
            </a:r>
          </a:p>
          <a:p>
            <a:pPr lvl="2">
              <a:defRPr sz="1800"/>
            </a:pPr>
            <a:r>
              <a:rPr sz="2400"/>
              <a:t>Body Level Three</a:t>
            </a:r>
          </a:p>
          <a:p>
            <a:pPr lvl="3">
              <a:defRPr sz="1800"/>
            </a:pPr>
            <a:r>
              <a:rPr sz="2400"/>
              <a:t>Body Level Four</a:t>
            </a:r>
          </a:p>
          <a:p>
            <a:pPr lvl="4">
              <a:defRPr sz="1800"/>
            </a:pPr>
            <a:r>
              <a:rPr sz="2400"/>
              <a:t>Body Level Five</a:t>
            </a:r>
          </a:p>
        </p:txBody>
      </p:sp>
      <p:sp>
        <p:nvSpPr>
          <p:cNvPr id="19" name="Shape 19"/>
          <p:cNvSpPr>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87781749"/>
      </p:ext>
    </p:extLst>
  </p:cSld>
  <p:clrMapOvr>
    <a:masterClrMapping/>
  </p:clrMapOvr>
  <p:transition xmlns:p14="http://schemas.microsoft.com/office/powerpoint/2010/main" spd="med"/>
</p:sldLayout>
</file>

<file path=ppt/slideLayouts/slideLayout3577.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21" name="Shape 21"/>
          <p:cNvSpPr>
            <a:spLocks noGrp="1"/>
          </p:cNvSpPr>
          <p:nvPr>
            <p:ph type="title"/>
          </p:nvPr>
        </p:nvSpPr>
        <p:spPr>
          <a:xfrm>
            <a:off x="685800" y="0"/>
            <a:ext cx="7772400" cy="4876802"/>
          </a:xfrm>
          <a:prstGeom prst="rect">
            <a:avLst/>
          </a:prstGeom>
        </p:spPr>
        <p:txBody>
          <a:bodyPr anchor="b"/>
          <a:lstStyle>
            <a:lvl1pPr>
              <a:defRPr sz="8000"/>
            </a:lvl1pPr>
          </a:lstStyle>
          <a:p>
            <a:pPr lvl="0">
              <a:defRPr sz="1800">
                <a:solidFill>
                  <a:srgbClr val="000000"/>
                </a:solidFill>
                <a:effectLst/>
              </a:defRPr>
            </a:pPr>
            <a:r>
              <a:rPr sz="8000">
                <a:solidFill>
                  <a:srgbClr val="2F5897"/>
                </a:solidFill>
                <a:effectLst>
                  <a:outerShdw blurRad="63500" dist="38100" dir="5400000" rotWithShape="0">
                    <a:srgbClr val="000000">
                      <a:alpha val="25000"/>
                    </a:srgbClr>
                  </a:outerShdw>
                </a:effectLst>
              </a:rPr>
              <a:t>Title Text</a:t>
            </a:r>
          </a:p>
        </p:txBody>
      </p:sp>
      <p:sp>
        <p:nvSpPr>
          <p:cNvPr id="22" name="Shape 22"/>
          <p:cNvSpPr>
            <a:spLocks noGrp="1"/>
          </p:cNvSpPr>
          <p:nvPr>
            <p:ph type="body" idx="1"/>
          </p:nvPr>
        </p:nvSpPr>
        <p:spPr>
          <a:xfrm>
            <a:off x="1371600" y="4953000"/>
            <a:ext cx="6400800" cy="1905000"/>
          </a:xfrm>
          <a:prstGeom prst="rect">
            <a:avLst/>
          </a:prstGeom>
        </p:spPr>
        <p:txBody>
          <a:bodyPr/>
          <a:lstStyle>
            <a:lvl1pPr marL="0" indent="0" algn="ctr">
              <a:buSzTx/>
              <a:buFontTx/>
              <a:buNone/>
              <a:defRPr>
                <a:solidFill>
                  <a:srgbClr val="888888"/>
                </a:solidFill>
              </a:defRPr>
            </a:lvl1pPr>
            <a:lvl2pPr marL="0" indent="457200" algn="ctr">
              <a:buSzTx/>
              <a:buFontTx/>
              <a:buNone/>
              <a:defRPr>
                <a:solidFill>
                  <a:srgbClr val="888888"/>
                </a:solidFill>
              </a:defRPr>
            </a:lvl2pPr>
            <a:lvl3pPr marL="0" indent="914400" algn="ctr">
              <a:buSzTx/>
              <a:buFontTx/>
              <a:buNone/>
              <a:defRPr>
                <a:solidFill>
                  <a:srgbClr val="888888"/>
                </a:solidFill>
              </a:defRPr>
            </a:lvl3pPr>
            <a:lvl4pPr marL="0" indent="1371600" algn="ctr">
              <a:buSzTx/>
              <a:buFontTx/>
              <a:buNone/>
              <a:defRPr>
                <a:solidFill>
                  <a:srgbClr val="888888"/>
                </a:solidFill>
              </a:defRPr>
            </a:lvl4pPr>
            <a:lvl5pPr marL="0" indent="1828800" algn="ctr">
              <a:buSzTx/>
              <a:buFontTx/>
              <a:buNone/>
              <a:defRPr>
                <a:solidFill>
                  <a:srgbClr val="888888"/>
                </a:solidFill>
              </a:defRPr>
            </a:lvl5pPr>
          </a:lstStyle>
          <a:p>
            <a:pPr lvl="0">
              <a:defRPr sz="1800">
                <a:solidFill>
                  <a:srgbClr val="000000"/>
                </a:solidFill>
              </a:defRPr>
            </a:pPr>
            <a:r>
              <a:rPr sz="2400">
                <a:solidFill>
                  <a:srgbClr val="888888"/>
                </a:solidFill>
              </a:rPr>
              <a:t>Body Level One</a:t>
            </a:r>
          </a:p>
          <a:p>
            <a:pPr lvl="1">
              <a:defRPr sz="1800">
                <a:solidFill>
                  <a:srgbClr val="000000"/>
                </a:solidFill>
              </a:defRPr>
            </a:pPr>
            <a:r>
              <a:rPr sz="2400">
                <a:solidFill>
                  <a:srgbClr val="888888"/>
                </a:solidFill>
              </a:rPr>
              <a:t>Body Level Two</a:t>
            </a:r>
          </a:p>
          <a:p>
            <a:pPr lvl="2">
              <a:defRPr sz="1800">
                <a:solidFill>
                  <a:srgbClr val="000000"/>
                </a:solidFill>
              </a:defRPr>
            </a:pPr>
            <a:r>
              <a:rPr sz="2400">
                <a:solidFill>
                  <a:srgbClr val="888888"/>
                </a:solidFill>
              </a:rPr>
              <a:t>Body Level Three</a:t>
            </a:r>
          </a:p>
          <a:p>
            <a:pPr lvl="3">
              <a:defRPr sz="1800">
                <a:solidFill>
                  <a:srgbClr val="000000"/>
                </a:solidFill>
              </a:defRPr>
            </a:pPr>
            <a:r>
              <a:rPr sz="2400">
                <a:solidFill>
                  <a:srgbClr val="888888"/>
                </a:solidFill>
              </a:rPr>
              <a:t>Body Level Four</a:t>
            </a:r>
          </a:p>
          <a:p>
            <a:pPr lvl="4">
              <a:defRPr sz="1800">
                <a:solidFill>
                  <a:srgbClr val="000000"/>
                </a:solidFill>
              </a:defRPr>
            </a:pPr>
            <a:r>
              <a:rPr sz="2400">
                <a:solidFill>
                  <a:srgbClr val="888888"/>
                </a:solidFill>
              </a:rPr>
              <a:t>Body Level Five</a:t>
            </a:r>
          </a:p>
        </p:txBody>
      </p:sp>
      <p:sp>
        <p:nvSpPr>
          <p:cNvPr id="23" name="Shape 23"/>
          <p:cNvSpPr>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11190888"/>
      </p:ext>
    </p:extLst>
  </p:cSld>
  <p:clrMapOvr>
    <a:masterClrMapping/>
  </p:clrMapOvr>
  <p:transition xmlns:p14="http://schemas.microsoft.com/office/powerpoint/2010/main" spd="med"/>
</p:sldLayout>
</file>

<file path=ppt/slideLayouts/slideLayout3578.xml><?xml version="1.0" encoding="utf-8"?>
<p:sldLayout xmlns:a="http://schemas.openxmlformats.org/drawingml/2006/main" xmlns:r="http://schemas.openxmlformats.org/officeDocument/2006/relationships" xmlns:p="http://schemas.openxmlformats.org/presentationml/2006/main" showMasterSp="0" type="tx">
  <p:cSld name="1_Title and Content">
    <p:spTree>
      <p:nvGrpSpPr>
        <p:cNvPr id="1" name=""/>
        <p:cNvGrpSpPr/>
        <p:nvPr/>
      </p:nvGrpSpPr>
      <p:grpSpPr>
        <a:xfrm>
          <a:off x="0" y="0"/>
          <a:ext cx="0" cy="0"/>
          <a:chOff x="0" y="0"/>
          <a:chExt cx="0" cy="0"/>
        </a:xfrm>
      </p:grpSpPr>
      <p:sp>
        <p:nvSpPr>
          <p:cNvPr id="25" name="Shape 25"/>
          <p:cNvSpPr/>
          <p:nvPr/>
        </p:nvSpPr>
        <p:spPr>
          <a:xfrm>
            <a:off x="0" y="220785"/>
            <a:ext cx="9144000" cy="228601"/>
          </a:xfrm>
          <a:prstGeom prst="rect">
            <a:avLst/>
          </a:prstGeom>
          <a:solidFill>
            <a:srgbClr val="FFFFFF"/>
          </a:solidFill>
          <a:ln w="12700">
            <a:miter lim="400000"/>
          </a:ln>
        </p:spPr>
        <p:txBody>
          <a:bodyPr lIns="0" tIns="0" rIns="0" bIns="0" anchor="ctr"/>
          <a:lstStyle/>
          <a:p>
            <a:pPr algn="ctr" defTabSz="4572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26" name="Shape 26"/>
          <p:cNvSpPr/>
          <p:nvPr/>
        </p:nvSpPr>
        <p:spPr>
          <a:xfrm>
            <a:off x="0" y="-1"/>
            <a:ext cx="9144000" cy="365762"/>
          </a:xfrm>
          <a:prstGeom prst="rect">
            <a:avLst/>
          </a:prstGeom>
          <a:solidFill>
            <a:srgbClr val="93A299"/>
          </a:solidFill>
          <a:ln w="12700">
            <a:miter lim="400000"/>
          </a:ln>
        </p:spPr>
        <p:txBody>
          <a:bodyPr lIns="0" tIns="0" rIns="0" bIns="0" anchor="ctr"/>
          <a:lstStyle/>
          <a:p>
            <a:pPr algn="ctr" defTabSz="4572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27" name="Shape 27"/>
          <p:cNvSpPr>
            <a:spLocks noGrp="1"/>
          </p:cNvSpPr>
          <p:nvPr>
            <p:ph type="title"/>
          </p:nvPr>
        </p:nvSpPr>
        <p:spPr>
          <a:xfrm>
            <a:off x="457200" y="457200"/>
            <a:ext cx="8229600" cy="1143000"/>
          </a:xfrm>
          <a:prstGeom prst="rect">
            <a:avLst/>
          </a:prstGeom>
        </p:spPr>
        <p:txBody>
          <a:bodyPr lIns="0" tIns="0" rIns="0" bIns="0">
            <a:normAutofit/>
          </a:bodyPr>
          <a:lstStyle>
            <a:lvl1pPr algn="l">
              <a:defRPr spc="-100">
                <a:solidFill>
                  <a:srgbClr val="D2533C"/>
                </a:solidFill>
              </a:defRPr>
            </a:lvl1pPr>
          </a:lstStyle>
          <a:p>
            <a:pPr lvl="0">
              <a:defRPr sz="1800" spc="0">
                <a:solidFill>
                  <a:srgbClr val="000000"/>
                </a:solidFill>
                <a:effectLst/>
              </a:defRPr>
            </a:pPr>
            <a:r>
              <a:rPr sz="4000" spc="-100">
                <a:solidFill>
                  <a:srgbClr val="D2533C"/>
                </a:solidFill>
              </a:rPr>
              <a:t>Title Text</a:t>
            </a:r>
          </a:p>
        </p:txBody>
      </p:sp>
      <p:sp>
        <p:nvSpPr>
          <p:cNvPr id="28" name="Shape 28"/>
          <p:cNvSpPr>
            <a:spLocks noGrp="1"/>
          </p:cNvSpPr>
          <p:nvPr>
            <p:ph type="body" idx="1"/>
          </p:nvPr>
        </p:nvSpPr>
        <p:spPr>
          <a:prstGeom prst="rect">
            <a:avLst/>
          </a:prstGeom>
        </p:spPr>
        <p:txBody>
          <a:bodyPr/>
          <a:lstStyle>
            <a:lvl1pPr marL="182879" indent="-182879">
              <a:buClr>
                <a:srgbClr val="93A299"/>
              </a:buClr>
              <a:buSzPct val="85000"/>
              <a:defRPr>
                <a:solidFill>
                  <a:srgbClr val="292934"/>
                </a:solidFill>
              </a:defRPr>
            </a:lvl1pPr>
            <a:lvl2pPr marL="493775" indent="-219455">
              <a:buClr>
                <a:srgbClr val="93A299"/>
              </a:buClr>
              <a:buSzPct val="85000"/>
              <a:buChar char="•"/>
              <a:defRPr>
                <a:solidFill>
                  <a:srgbClr val="292934"/>
                </a:solidFill>
              </a:defRPr>
            </a:lvl2pPr>
            <a:lvl3pPr marL="792479" indent="-243840">
              <a:buClr>
                <a:srgbClr val="93A299"/>
              </a:buClr>
              <a:buSzPct val="90000"/>
              <a:defRPr>
                <a:solidFill>
                  <a:srgbClr val="292934"/>
                </a:solidFill>
              </a:defRPr>
            </a:lvl3pPr>
            <a:lvl4pPr marL="1097279" indent="-274319">
              <a:buClr>
                <a:srgbClr val="93A299"/>
              </a:buClr>
              <a:buChar char="•"/>
              <a:defRPr>
                <a:solidFill>
                  <a:srgbClr val="292934"/>
                </a:solidFill>
              </a:defRPr>
            </a:lvl4pPr>
            <a:lvl5pPr marL="1286691" indent="-235131">
              <a:buClr>
                <a:srgbClr val="93A299"/>
              </a:buClr>
              <a:defRPr>
                <a:solidFill>
                  <a:srgbClr val="292934"/>
                </a:solidFill>
              </a:defRPr>
            </a:lvl5pPr>
          </a:lstStyle>
          <a:p>
            <a:pPr lvl="0">
              <a:defRPr sz="1800">
                <a:solidFill>
                  <a:srgbClr val="000000"/>
                </a:solidFill>
              </a:defRPr>
            </a:pPr>
            <a:r>
              <a:rPr sz="2400">
                <a:solidFill>
                  <a:srgbClr val="292934"/>
                </a:solidFill>
              </a:rPr>
              <a:t>Body Level One</a:t>
            </a:r>
          </a:p>
          <a:p>
            <a:pPr lvl="1">
              <a:defRPr sz="1800">
                <a:solidFill>
                  <a:srgbClr val="000000"/>
                </a:solidFill>
              </a:defRPr>
            </a:pPr>
            <a:r>
              <a:rPr sz="2400">
                <a:solidFill>
                  <a:srgbClr val="292934"/>
                </a:solidFill>
              </a:rPr>
              <a:t>Body Level Two</a:t>
            </a:r>
          </a:p>
          <a:p>
            <a:pPr lvl="2">
              <a:defRPr sz="1800">
                <a:solidFill>
                  <a:srgbClr val="000000"/>
                </a:solidFill>
              </a:defRPr>
            </a:pPr>
            <a:r>
              <a:rPr sz="2400">
                <a:solidFill>
                  <a:srgbClr val="292934"/>
                </a:solidFill>
              </a:rPr>
              <a:t>Body Level Three</a:t>
            </a:r>
          </a:p>
          <a:p>
            <a:pPr lvl="3">
              <a:defRPr sz="1800">
                <a:solidFill>
                  <a:srgbClr val="000000"/>
                </a:solidFill>
              </a:defRPr>
            </a:pPr>
            <a:r>
              <a:rPr sz="2400">
                <a:solidFill>
                  <a:srgbClr val="292934"/>
                </a:solidFill>
              </a:rPr>
              <a:t>Body Level Four</a:t>
            </a:r>
          </a:p>
          <a:p>
            <a:pPr lvl="4">
              <a:defRPr sz="1800">
                <a:solidFill>
                  <a:srgbClr val="000000"/>
                </a:solidFill>
              </a:defRPr>
            </a:pPr>
            <a:r>
              <a:rPr sz="2400">
                <a:solidFill>
                  <a:srgbClr val="292934"/>
                </a:solidFill>
              </a:rPr>
              <a:t>Body Level Five</a:t>
            </a:r>
          </a:p>
        </p:txBody>
      </p:sp>
      <p:sp>
        <p:nvSpPr>
          <p:cNvPr id="29" name="Shape 29"/>
          <p:cNvSpPr>
            <a:spLocks noGrp="1"/>
          </p:cNvSpPr>
          <p:nvPr>
            <p:ph type="sldNum" sz="quarter" idx="2"/>
          </p:nvPr>
        </p:nvSpPr>
        <p:spPr>
          <a:xfrm>
            <a:off x="7620000" y="38468"/>
            <a:ext cx="1066800" cy="288824"/>
          </a:xfrm>
          <a:prstGeom prst="rect">
            <a:avLst/>
          </a:prstGeom>
        </p:spPr>
        <p:txBody>
          <a:bodyPr lIns="0" tIns="0" rIns="0" bIns="0"/>
          <a:lstStyle>
            <a:lvl1pPr defTabSz="457200">
              <a:defRPr sz="1400" b="1">
                <a:solidFill>
                  <a:srgbClr val="FFFFFF"/>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244808496"/>
      </p:ext>
    </p:extLst>
  </p:cSld>
  <p:clrMapOvr>
    <a:masterClrMapping/>
  </p:clrMapOvr>
  <p:transition xmlns:p14="http://schemas.microsoft.com/office/powerpoint/2010/main" spd="med"/>
</p:sldLayout>
</file>

<file path=ppt/slideLayouts/slideLayout3579.xml><?xml version="1.0" encoding="utf-8"?>
<p:sldLayout xmlns:a="http://schemas.openxmlformats.org/drawingml/2006/main" xmlns:r="http://schemas.openxmlformats.org/officeDocument/2006/relationships" xmlns:p="http://schemas.openxmlformats.org/presentationml/2006/main" showMasterSp="0" type="tx">
  <p:cSld name="1_Title Only">
    <p:spTree>
      <p:nvGrpSpPr>
        <p:cNvPr id="1" name=""/>
        <p:cNvGrpSpPr/>
        <p:nvPr/>
      </p:nvGrpSpPr>
      <p:grpSpPr>
        <a:xfrm>
          <a:off x="0" y="0"/>
          <a:ext cx="0" cy="0"/>
          <a:chOff x="0" y="0"/>
          <a:chExt cx="0" cy="0"/>
        </a:xfrm>
      </p:grpSpPr>
      <p:sp>
        <p:nvSpPr>
          <p:cNvPr id="31" name="Shape 31"/>
          <p:cNvSpPr/>
          <p:nvPr/>
        </p:nvSpPr>
        <p:spPr>
          <a:xfrm>
            <a:off x="0" y="220785"/>
            <a:ext cx="9144000" cy="228601"/>
          </a:xfrm>
          <a:prstGeom prst="rect">
            <a:avLst/>
          </a:prstGeom>
          <a:solidFill>
            <a:srgbClr val="FFFFFF"/>
          </a:solidFill>
          <a:ln w="12700">
            <a:miter lim="400000"/>
          </a:ln>
        </p:spPr>
        <p:txBody>
          <a:bodyPr lIns="0" tIns="0" rIns="0" bIns="0" anchor="ctr"/>
          <a:lstStyle/>
          <a:p>
            <a:pPr algn="ctr" defTabSz="4572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32" name="Shape 32"/>
          <p:cNvSpPr/>
          <p:nvPr/>
        </p:nvSpPr>
        <p:spPr>
          <a:xfrm>
            <a:off x="0" y="-1"/>
            <a:ext cx="9144000" cy="365762"/>
          </a:xfrm>
          <a:prstGeom prst="rect">
            <a:avLst/>
          </a:prstGeom>
          <a:solidFill>
            <a:srgbClr val="93A299"/>
          </a:solidFill>
          <a:ln w="12700">
            <a:miter lim="400000"/>
          </a:ln>
        </p:spPr>
        <p:txBody>
          <a:bodyPr lIns="0" tIns="0" rIns="0" bIns="0" anchor="ctr"/>
          <a:lstStyle/>
          <a:p>
            <a:pPr algn="ctr" defTabSz="4572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33" name="Shape 33"/>
          <p:cNvSpPr>
            <a:spLocks noGrp="1"/>
          </p:cNvSpPr>
          <p:nvPr>
            <p:ph type="title"/>
          </p:nvPr>
        </p:nvSpPr>
        <p:spPr>
          <a:xfrm>
            <a:off x="457200" y="457200"/>
            <a:ext cx="8229600" cy="1143000"/>
          </a:xfrm>
          <a:prstGeom prst="rect">
            <a:avLst/>
          </a:prstGeom>
        </p:spPr>
        <p:txBody>
          <a:bodyPr lIns="0" tIns="0" rIns="0" bIns="0">
            <a:normAutofit/>
          </a:bodyPr>
          <a:lstStyle>
            <a:lvl1pPr algn="l">
              <a:defRPr spc="-100">
                <a:solidFill>
                  <a:srgbClr val="D2533C"/>
                </a:solidFill>
              </a:defRPr>
            </a:lvl1pPr>
          </a:lstStyle>
          <a:p>
            <a:pPr lvl="0">
              <a:defRPr sz="1800" spc="0">
                <a:solidFill>
                  <a:srgbClr val="000000"/>
                </a:solidFill>
                <a:effectLst/>
              </a:defRPr>
            </a:pPr>
            <a:r>
              <a:rPr sz="4000" spc="-100">
                <a:solidFill>
                  <a:srgbClr val="D2533C"/>
                </a:solidFill>
              </a:rPr>
              <a:t>Title Text</a:t>
            </a:r>
          </a:p>
        </p:txBody>
      </p:sp>
      <p:sp>
        <p:nvSpPr>
          <p:cNvPr id="34" name="Shape 34"/>
          <p:cNvSpPr>
            <a:spLocks noGrp="1"/>
          </p:cNvSpPr>
          <p:nvPr>
            <p:ph type="sldNum" sz="quarter" idx="2"/>
          </p:nvPr>
        </p:nvSpPr>
        <p:spPr>
          <a:xfrm>
            <a:off x="7620000" y="38468"/>
            <a:ext cx="1066800" cy="288824"/>
          </a:xfrm>
          <a:prstGeom prst="rect">
            <a:avLst/>
          </a:prstGeom>
        </p:spPr>
        <p:txBody>
          <a:bodyPr lIns="0" tIns="0" rIns="0" bIns="0"/>
          <a:lstStyle>
            <a:lvl1pPr defTabSz="457200">
              <a:defRPr sz="1400" b="1">
                <a:solidFill>
                  <a:srgbClr val="FFFFFF"/>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39918237"/>
      </p:ext>
    </p:extLst>
  </p:cSld>
  <p:clrMapOvr>
    <a:masterClrMapping/>
  </p:clrMapOvr>
  <p:transition xmlns:p14="http://schemas.microsoft.com/office/powerpoint/2010/main" spd="med"/>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44855450"/>
      </p:ext>
    </p:extLst>
  </p:cSld>
  <p:clrMapOvr>
    <a:masterClrMapping/>
  </p:clrMapOvr>
  <p:transition xmlns:p14="http://schemas.microsoft.com/office/powerpoint/2010/main"/>
</p:sldLayout>
</file>

<file path=ppt/slideLayouts/slideLayout3580.xml><?xml version="1.0" encoding="utf-8"?>
<p:sldLayout xmlns:a="http://schemas.openxmlformats.org/drawingml/2006/main" xmlns:r="http://schemas.openxmlformats.org/officeDocument/2006/relationships" xmlns:p="http://schemas.openxmlformats.org/presentationml/2006/main" showMasterSp="0" type="tx">
  <p:cSld name="2_Title Only">
    <p:spTree>
      <p:nvGrpSpPr>
        <p:cNvPr id="1" name=""/>
        <p:cNvGrpSpPr/>
        <p:nvPr/>
      </p:nvGrpSpPr>
      <p:grpSpPr>
        <a:xfrm>
          <a:off x="0" y="0"/>
          <a:ext cx="0" cy="0"/>
          <a:chOff x="0" y="0"/>
          <a:chExt cx="0" cy="0"/>
        </a:xfrm>
      </p:grpSpPr>
      <p:sp>
        <p:nvSpPr>
          <p:cNvPr id="36" name="Shape 36"/>
          <p:cNvSpPr/>
          <p:nvPr/>
        </p:nvSpPr>
        <p:spPr>
          <a:xfrm>
            <a:off x="0" y="220785"/>
            <a:ext cx="9144000" cy="228601"/>
          </a:xfrm>
          <a:prstGeom prst="rect">
            <a:avLst/>
          </a:prstGeom>
          <a:solidFill>
            <a:srgbClr val="FFFFFF"/>
          </a:solidFill>
          <a:ln w="12700">
            <a:miter lim="400000"/>
          </a:ln>
        </p:spPr>
        <p:txBody>
          <a:bodyPr lIns="0" tIns="0" rIns="0" bIns="0" anchor="ctr"/>
          <a:lstStyle/>
          <a:p>
            <a:pPr algn="ctr" defTabSz="4572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37" name="Shape 37"/>
          <p:cNvSpPr/>
          <p:nvPr/>
        </p:nvSpPr>
        <p:spPr>
          <a:xfrm>
            <a:off x="0" y="-1"/>
            <a:ext cx="9144000" cy="365762"/>
          </a:xfrm>
          <a:prstGeom prst="rect">
            <a:avLst/>
          </a:prstGeom>
          <a:solidFill>
            <a:srgbClr val="93A299"/>
          </a:solidFill>
          <a:ln w="12700">
            <a:miter lim="400000"/>
          </a:ln>
        </p:spPr>
        <p:txBody>
          <a:bodyPr lIns="0" tIns="0" rIns="0" bIns="0" anchor="ctr"/>
          <a:lstStyle/>
          <a:p>
            <a:pPr algn="ctr" defTabSz="4572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38" name="Shape 38"/>
          <p:cNvSpPr>
            <a:spLocks noGrp="1"/>
          </p:cNvSpPr>
          <p:nvPr>
            <p:ph type="title"/>
          </p:nvPr>
        </p:nvSpPr>
        <p:spPr>
          <a:xfrm>
            <a:off x="457200" y="457200"/>
            <a:ext cx="8229600" cy="1143000"/>
          </a:xfrm>
          <a:prstGeom prst="rect">
            <a:avLst/>
          </a:prstGeom>
        </p:spPr>
        <p:txBody>
          <a:bodyPr lIns="0" tIns="0" rIns="0" bIns="0">
            <a:normAutofit/>
          </a:bodyPr>
          <a:lstStyle>
            <a:lvl1pPr algn="l">
              <a:defRPr spc="-100">
                <a:solidFill>
                  <a:srgbClr val="D2533C"/>
                </a:solidFill>
              </a:defRPr>
            </a:lvl1pPr>
          </a:lstStyle>
          <a:p>
            <a:pPr lvl="0">
              <a:defRPr sz="1800" spc="0">
                <a:solidFill>
                  <a:srgbClr val="000000"/>
                </a:solidFill>
                <a:effectLst/>
              </a:defRPr>
            </a:pPr>
            <a:r>
              <a:rPr sz="4000" spc="-100">
                <a:solidFill>
                  <a:srgbClr val="D2533C"/>
                </a:solidFill>
              </a:rPr>
              <a:t>Title Text</a:t>
            </a:r>
          </a:p>
        </p:txBody>
      </p:sp>
      <p:sp>
        <p:nvSpPr>
          <p:cNvPr id="39" name="Shape 39"/>
          <p:cNvSpPr>
            <a:spLocks noGrp="1"/>
          </p:cNvSpPr>
          <p:nvPr>
            <p:ph type="sldNum" sz="quarter" idx="2"/>
          </p:nvPr>
        </p:nvSpPr>
        <p:spPr>
          <a:xfrm>
            <a:off x="7620000" y="38468"/>
            <a:ext cx="1066800" cy="288824"/>
          </a:xfrm>
          <a:prstGeom prst="rect">
            <a:avLst/>
          </a:prstGeom>
        </p:spPr>
        <p:txBody>
          <a:bodyPr lIns="0" tIns="0" rIns="0" bIns="0"/>
          <a:lstStyle>
            <a:lvl1pPr defTabSz="457200">
              <a:defRPr sz="1400" b="1">
                <a:solidFill>
                  <a:srgbClr val="FFFFFF"/>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64111136"/>
      </p:ext>
    </p:extLst>
  </p:cSld>
  <p:clrMapOvr>
    <a:masterClrMapping/>
  </p:clrMapOvr>
  <p:transition xmlns:p14="http://schemas.microsoft.com/office/powerpoint/2010/main" spd="med"/>
</p:sldLayout>
</file>

<file path=ppt/slideLayouts/slideLayout35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sldNum" sz="quarter" idx="10"/>
          </p:nvPr>
        </p:nvSpPr>
        <p:spPr>
          <a:ln/>
        </p:spPr>
        <p:txBody>
          <a:bodyPr/>
          <a:lstStyle>
            <a:lvl1pPr>
              <a:defRPr/>
            </a:lvl1pPr>
          </a:lstStyle>
          <a:p>
            <a:pPr>
              <a:defRPr/>
            </a:pPr>
            <a:fld id="{52F2DE16-8ACD-BC4F-8834-CF4D7FB54342}"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2099115731"/>
      </p:ext>
    </p:extLst>
  </p:cSld>
  <p:clrMapOvr>
    <a:masterClrMapping/>
  </p:clrMapOvr>
  <p:transition xmlns:p14="http://schemas.microsoft.com/office/powerpoint/2010/main"/>
</p:sldLayout>
</file>

<file path=ppt/slideLayouts/slideLayout35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nvPr>
        </p:nvSpPr>
        <p:spPr>
          <a:ln/>
        </p:spPr>
        <p:txBody>
          <a:bodyPr/>
          <a:lstStyle>
            <a:lvl1pPr>
              <a:defRPr/>
            </a:lvl1pPr>
          </a:lstStyle>
          <a:p>
            <a:pPr>
              <a:defRPr/>
            </a:pPr>
            <a:fld id="{04161FA1-E4DA-FE40-9C43-B9318179A068}"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3182225886"/>
      </p:ext>
    </p:extLst>
  </p:cSld>
  <p:clrMapOvr>
    <a:masterClrMapping/>
  </p:clrMapOvr>
  <p:transition xmlns:p14="http://schemas.microsoft.com/office/powerpoint/2010/main"/>
</p:sldLayout>
</file>

<file path=ppt/slideLayouts/slideLayout35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sldNum" sz="quarter" idx="10"/>
          </p:nvPr>
        </p:nvSpPr>
        <p:spPr>
          <a:ln/>
        </p:spPr>
        <p:txBody>
          <a:bodyPr/>
          <a:lstStyle>
            <a:lvl1pPr>
              <a:defRPr/>
            </a:lvl1pPr>
          </a:lstStyle>
          <a:p>
            <a:pPr>
              <a:defRPr/>
            </a:pPr>
            <a:fld id="{D7DAD585-391C-3B4E-BFD5-FCF9316D7C29}"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1292669177"/>
      </p:ext>
    </p:extLst>
  </p:cSld>
  <p:clrMapOvr>
    <a:masterClrMapping/>
  </p:clrMapOvr>
  <p:transition xmlns:p14="http://schemas.microsoft.com/office/powerpoint/2010/main"/>
</p:sldLayout>
</file>

<file path=ppt/slideLayouts/slideLayout35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nvPr>
        </p:nvSpPr>
        <p:spPr>
          <a:ln/>
        </p:spPr>
        <p:txBody>
          <a:bodyPr/>
          <a:lstStyle>
            <a:lvl1pPr>
              <a:defRPr/>
            </a:lvl1pPr>
          </a:lstStyle>
          <a:p>
            <a:pPr>
              <a:defRPr/>
            </a:pPr>
            <a:fld id="{AC23FA16-557F-C443-B430-36DEC3C86CD0}"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405338662"/>
      </p:ext>
    </p:extLst>
  </p:cSld>
  <p:clrMapOvr>
    <a:masterClrMapping/>
  </p:clrMapOvr>
  <p:transition xmlns:p14="http://schemas.microsoft.com/office/powerpoint/2010/main"/>
</p:sldLayout>
</file>

<file path=ppt/slideLayouts/slideLayout35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nvPr>
        </p:nvSpPr>
        <p:spPr>
          <a:ln/>
        </p:spPr>
        <p:txBody>
          <a:bodyPr/>
          <a:lstStyle>
            <a:lvl1pPr>
              <a:defRPr/>
            </a:lvl1pPr>
          </a:lstStyle>
          <a:p>
            <a:pPr>
              <a:defRPr/>
            </a:pPr>
            <a:fld id="{172C8E8C-79AE-134B-B229-3689043A2779}"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2679330883"/>
      </p:ext>
    </p:extLst>
  </p:cSld>
  <p:clrMapOvr>
    <a:masterClrMapping/>
  </p:clrMapOvr>
  <p:transition xmlns:p14="http://schemas.microsoft.com/office/powerpoint/2010/main"/>
</p:sldLayout>
</file>

<file path=ppt/slideLayouts/slideLayout35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nvPr>
        </p:nvSpPr>
        <p:spPr>
          <a:ln/>
        </p:spPr>
        <p:txBody>
          <a:bodyPr/>
          <a:lstStyle>
            <a:lvl1pPr>
              <a:defRPr/>
            </a:lvl1pPr>
          </a:lstStyle>
          <a:p>
            <a:pPr>
              <a:defRPr/>
            </a:pPr>
            <a:fld id="{FB54C1A3-2478-E14B-8EB5-790155FCC51C}"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905209679"/>
      </p:ext>
    </p:extLst>
  </p:cSld>
  <p:clrMapOvr>
    <a:masterClrMapping/>
  </p:clrMapOvr>
  <p:transition xmlns:p14="http://schemas.microsoft.com/office/powerpoint/2010/main"/>
</p:sldLayout>
</file>

<file path=ppt/slideLayouts/slideLayout35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nvPr>
        </p:nvSpPr>
        <p:spPr>
          <a:ln/>
        </p:spPr>
        <p:txBody>
          <a:bodyPr/>
          <a:lstStyle>
            <a:lvl1pPr>
              <a:defRPr/>
            </a:lvl1pPr>
          </a:lstStyle>
          <a:p>
            <a:pPr>
              <a:defRPr/>
            </a:pPr>
            <a:fld id="{44913CD9-2B68-D641-827A-D2AD4F8FA271}"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3888549509"/>
      </p:ext>
    </p:extLst>
  </p:cSld>
  <p:clrMapOvr>
    <a:masterClrMapping/>
  </p:clrMapOvr>
  <p:transition xmlns:p14="http://schemas.microsoft.com/office/powerpoint/2010/main"/>
</p:sldLayout>
</file>

<file path=ppt/slideLayouts/slideLayout35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a:ln/>
        </p:spPr>
        <p:txBody>
          <a:bodyPr/>
          <a:lstStyle>
            <a:lvl1pPr>
              <a:defRPr/>
            </a:lvl1pPr>
          </a:lstStyle>
          <a:p>
            <a:pPr>
              <a:defRPr/>
            </a:pPr>
            <a:fld id="{289B73FB-CD94-7A4B-96FC-EA8407F4AB46}"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534370731"/>
      </p:ext>
    </p:extLst>
  </p:cSld>
  <p:clrMapOvr>
    <a:masterClrMapping/>
  </p:clrMapOvr>
  <p:transition xmlns:p14="http://schemas.microsoft.com/office/powerpoint/2010/main"/>
</p:sldLayout>
</file>

<file path=ppt/slideLayouts/slideLayout35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sldNum" sz="quarter" idx="10"/>
          </p:nvPr>
        </p:nvSpPr>
        <p:spPr>
          <a:ln/>
        </p:spPr>
        <p:txBody>
          <a:bodyPr/>
          <a:lstStyle>
            <a:lvl1pPr>
              <a:defRPr/>
            </a:lvl1pPr>
          </a:lstStyle>
          <a:p>
            <a:pPr>
              <a:defRPr/>
            </a:pPr>
            <a:fld id="{ABEBDC41-2D3D-134A-AF65-89607B2A534C}"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1463225384"/>
      </p:ext>
    </p:extLst>
  </p:cSld>
  <p:clrMapOvr>
    <a:masterClrMapping/>
  </p:clrMapOvr>
  <p:transition xmlns:p14="http://schemas.microsoft.com/office/powerpoint/2010/main"/>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7762680"/>
      </p:ext>
    </p:extLst>
  </p:cSld>
  <p:clrMapOvr>
    <a:masterClrMapping/>
  </p:clrMapOvr>
  <p:transition xmlns:p14="http://schemas.microsoft.com/office/powerpoint/2010/main"/>
</p:sldLayout>
</file>

<file path=ppt/slideLayouts/slideLayout35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nvPr>
        </p:nvSpPr>
        <p:spPr>
          <a:ln/>
        </p:spPr>
        <p:txBody>
          <a:bodyPr/>
          <a:lstStyle>
            <a:lvl1pPr>
              <a:defRPr/>
            </a:lvl1pPr>
          </a:lstStyle>
          <a:p>
            <a:pPr>
              <a:defRPr/>
            </a:pPr>
            <a:fld id="{6BC19FBC-C366-F047-BD89-BB2BF57DBDD7}"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2411106417"/>
      </p:ext>
    </p:extLst>
  </p:cSld>
  <p:clrMapOvr>
    <a:masterClrMapping/>
  </p:clrMapOvr>
  <p:transition xmlns:p14="http://schemas.microsoft.com/office/powerpoint/2010/main"/>
</p:sldLayout>
</file>

<file path=ppt/slideLayouts/slideLayout35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nvPr>
        </p:nvSpPr>
        <p:spPr>
          <a:ln/>
        </p:spPr>
        <p:txBody>
          <a:bodyPr/>
          <a:lstStyle>
            <a:lvl1pPr>
              <a:defRPr/>
            </a:lvl1pPr>
          </a:lstStyle>
          <a:p>
            <a:pPr>
              <a:defRPr/>
            </a:pPr>
            <a:fld id="{51F50D49-6CC6-3440-82BE-050CE9B5DABC}" type="slidenum">
              <a:rPr lang="zh-TW" altLang="en-US">
                <a:solidFill>
                  <a:srgbClr val="FFFFFF"/>
                </a:solidFill>
              </a:rPr>
              <a:pPr>
                <a:defRPr/>
              </a:pPr>
              <a:t>‹#›</a:t>
            </a:fld>
            <a:r>
              <a:rPr lang="en-US" altLang="zh-TW">
                <a:solidFill>
                  <a:srgbClr val="FFFFFF"/>
                </a:solidFill>
              </a:rPr>
              <a:t>   (c) Mark Gerstein, 2002, Yale, bioinfo.mbb.yale.edu</a:t>
            </a:r>
          </a:p>
        </p:txBody>
      </p:sp>
    </p:spTree>
    <p:extLst>
      <p:ext uri="{BB962C8B-B14F-4D97-AF65-F5344CB8AC3E}">
        <p14:creationId xmlns:p14="http://schemas.microsoft.com/office/powerpoint/2010/main" val="508046662"/>
      </p:ext>
    </p:extLst>
  </p:cSld>
  <p:clrMapOvr>
    <a:masterClrMapping/>
  </p:clrMapOvr>
  <p:transition xmlns:p14="http://schemas.microsoft.com/office/powerpoint/2010/main"/>
</p:sldLayout>
</file>

<file path=ppt/slideLayouts/slideLayout3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ltLang="zh-CN"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ltLang="zh-CN" smtClean="0"/>
              <a:t>Click to edit Master subtitle style</a:t>
            </a:r>
            <a:endParaRPr lang="en-US"/>
          </a:p>
        </p:txBody>
      </p:sp>
      <p:sp>
        <p:nvSpPr>
          <p:cNvPr id="4" name="Date Placeholder 3"/>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20463467"/>
      </p:ext>
    </p:extLst>
  </p:cSld>
  <p:clrMapOvr>
    <a:masterClrMapping/>
  </p:clrMapOvr>
</p:sldLayout>
</file>

<file path=ppt/slideLayouts/slideLayout3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mtClean="0"/>
              <a:t>Click to edit Master title style</a:t>
            </a:r>
            <a:endParaRPr lang="en-US"/>
          </a:p>
        </p:txBody>
      </p:sp>
      <p:sp>
        <p:nvSpPr>
          <p:cNvPr id="3" name="Content Placeholder 2"/>
          <p:cNvSpPr>
            <a:spLocks noGrp="1"/>
          </p:cNvSpPr>
          <p:nvPr>
            <p:ph idx="1"/>
          </p:nvPr>
        </p:nvSpPr>
        <p:spPr/>
        <p:txBody>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en-US"/>
          </a:p>
        </p:txBody>
      </p:sp>
      <p:sp>
        <p:nvSpPr>
          <p:cNvPr id="4" name="Date Placeholder 3"/>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46814253"/>
      </p:ext>
    </p:extLst>
  </p:cSld>
  <p:clrMapOvr>
    <a:masterClrMapping/>
  </p:clrMapOvr>
</p:sldLayout>
</file>

<file path=ppt/slideLayouts/slideLayout3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ltLang="zh-CN"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ltLang="zh-CN" smtClean="0"/>
              <a:t>Click to edit Master text styles</a:t>
            </a:r>
          </a:p>
        </p:txBody>
      </p:sp>
      <p:sp>
        <p:nvSpPr>
          <p:cNvPr id="4" name="Date Placeholder 3"/>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56645709"/>
      </p:ext>
    </p:extLst>
  </p:cSld>
  <p:clrMapOvr>
    <a:masterClrMapping/>
  </p:clrMapOvr>
</p:sldLayout>
</file>

<file path=ppt/slideLayouts/slideLayout3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en-US"/>
          </a:p>
        </p:txBody>
      </p:sp>
      <p:sp>
        <p:nvSpPr>
          <p:cNvPr id="5" name="Date Placeholder 4"/>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2548765"/>
      </p:ext>
    </p:extLst>
  </p:cSld>
  <p:clrMapOvr>
    <a:masterClrMapping/>
  </p:clrMapOvr>
</p:sldLayout>
</file>

<file path=ppt/slideLayouts/slideLayout3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ltLang="zh-CN"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zh-CN"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zh-CN"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en-US"/>
          </a:p>
        </p:txBody>
      </p:sp>
      <p:sp>
        <p:nvSpPr>
          <p:cNvPr id="7" name="Date Placeholder 6"/>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67093282"/>
      </p:ext>
    </p:extLst>
  </p:cSld>
  <p:clrMapOvr>
    <a:masterClrMapping/>
  </p:clrMapOvr>
</p:sldLayout>
</file>

<file path=ppt/slideLayouts/slideLayout3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mtClean="0"/>
              <a:t>Click to edit Master title style</a:t>
            </a:r>
            <a:endParaRPr lang="en-US"/>
          </a:p>
        </p:txBody>
      </p:sp>
      <p:sp>
        <p:nvSpPr>
          <p:cNvPr id="3" name="Date Placeholder 2"/>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59235817"/>
      </p:ext>
    </p:extLst>
  </p:cSld>
  <p:clrMapOvr>
    <a:masterClrMapping/>
  </p:clrMapOvr>
</p:sldLayout>
</file>

<file path=ppt/slideLayouts/slideLayout3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3917691"/>
      </p:ext>
    </p:extLst>
  </p:cSld>
  <p:clrMapOvr>
    <a:masterClrMapping/>
  </p:clrMapOvr>
</p:sldLayout>
</file>

<file path=ppt/slideLayouts/slideLayout3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ltLang="zh-CN"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zh-CN" smtClean="0"/>
              <a:t>Click to edit Master text styles</a:t>
            </a:r>
          </a:p>
        </p:txBody>
      </p:sp>
      <p:sp>
        <p:nvSpPr>
          <p:cNvPr id="5" name="Date Placeholder 4"/>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5731983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72127829"/>
      </p:ext>
    </p:extLst>
  </p:cSld>
  <p:clrMapOvr>
    <a:masterClrMapping/>
  </p:clrMapOvr>
  <p:transition xmlns:p14="http://schemas.microsoft.com/office/powerpoint/2010/main"/>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8796675"/>
      </p:ext>
    </p:extLst>
  </p:cSld>
  <p:clrMapOvr>
    <a:masterClrMapping/>
  </p:clrMapOvr>
  <p:transition xmlns:p14="http://schemas.microsoft.com/office/powerpoint/2010/main"/>
</p:sldLayout>
</file>

<file path=ppt/slideLayouts/slideLayout3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ltLang="zh-CN"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zh-CN" smtClean="0"/>
              <a:t>Click to edit Master text styles</a:t>
            </a:r>
          </a:p>
        </p:txBody>
      </p:sp>
      <p:sp>
        <p:nvSpPr>
          <p:cNvPr id="5" name="Date Placeholder 4"/>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56934517"/>
      </p:ext>
    </p:extLst>
  </p:cSld>
  <p:clrMapOvr>
    <a:masterClrMapping/>
  </p:clrMapOvr>
</p:sldLayout>
</file>

<file path=ppt/slideLayouts/slideLayout3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en-US"/>
          </a:p>
        </p:txBody>
      </p:sp>
      <p:sp>
        <p:nvSpPr>
          <p:cNvPr id="4" name="Date Placeholder 3"/>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25767759"/>
      </p:ext>
    </p:extLst>
  </p:cSld>
  <p:clrMapOvr>
    <a:masterClrMapping/>
  </p:clrMapOvr>
</p:sldLayout>
</file>

<file path=ppt/slideLayouts/slideLayout3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ltLang="zh-CN"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en-US"/>
          </a:p>
        </p:txBody>
      </p:sp>
      <p:sp>
        <p:nvSpPr>
          <p:cNvPr id="4" name="Date Placeholder 3"/>
          <p:cNvSpPr>
            <a:spLocks noGrp="1"/>
          </p:cNvSpPr>
          <p:nvPr>
            <p:ph type="dt" sz="half" idx="10"/>
          </p:nvPr>
        </p:nvSpPr>
        <p:spPr/>
        <p:txBody>
          <a:bodyPr/>
          <a:lstStyle/>
          <a:p>
            <a:fld id="{5032660D-F1AD-D740-9C13-587329C3EE44}" type="datetimeFigureOut">
              <a:rPr lang="en-US" smtClean="0">
                <a:solidFill>
                  <a:prstClr val="black">
                    <a:tint val="75000"/>
                  </a:prstClr>
                </a:solidFill>
                <a:latin typeface="Calibri"/>
              </a:rPr>
              <a:pPr/>
              <a:t>6/21/15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E476514-F9B8-644F-BC82-C18E310EF89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57176652"/>
      </p:ext>
    </p:extLst>
  </p:cSld>
  <p:clrMapOvr>
    <a:masterClrMapping/>
  </p:clrMapOvr>
</p:sldLayout>
</file>

<file path=ppt/slideLayouts/slideLayout36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4A9FF13-D6E7-D949-BFF2-7E117AA4F652}"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ADB4F1AA-49D1-8A46-AED9-DCE14456B749}" type="slidenum">
              <a:rPr lang="en-US"/>
              <a:pPr>
                <a:defRPr/>
              </a:pPr>
              <a:t>‹#›</a:t>
            </a:fld>
            <a:endParaRPr lang="en-US"/>
          </a:p>
        </p:txBody>
      </p:sp>
    </p:spTree>
    <p:extLst>
      <p:ext uri="{BB962C8B-B14F-4D97-AF65-F5344CB8AC3E}">
        <p14:creationId xmlns:p14="http://schemas.microsoft.com/office/powerpoint/2010/main" val="2547167783"/>
      </p:ext>
    </p:extLst>
  </p:cSld>
  <p:clrMapOvr>
    <a:masterClrMapping/>
  </p:clrMapOvr>
</p:sldLayout>
</file>

<file path=ppt/slideLayouts/slideLayout3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BB7ED6D-D4B4-FA4E-9714-0C26376FD8E3}"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F0EAE7C-8EB5-FE49-9D38-AC4D4EE86D09}" type="slidenum">
              <a:rPr lang="en-US"/>
              <a:pPr>
                <a:defRPr/>
              </a:pPr>
              <a:t>‹#›</a:t>
            </a:fld>
            <a:endParaRPr lang="en-US"/>
          </a:p>
        </p:txBody>
      </p:sp>
    </p:spTree>
    <p:extLst>
      <p:ext uri="{BB962C8B-B14F-4D97-AF65-F5344CB8AC3E}">
        <p14:creationId xmlns:p14="http://schemas.microsoft.com/office/powerpoint/2010/main" val="4092712860"/>
      </p:ext>
    </p:extLst>
  </p:cSld>
  <p:clrMapOvr>
    <a:masterClrMapping/>
  </p:clrMapOvr>
</p:sldLayout>
</file>

<file path=ppt/slideLayouts/slideLayout3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7E2DD57E-A6F3-164D-B06A-92351AA9609F}"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38196DD-73F2-CF4E-85C6-1D32D6A97D88}" type="slidenum">
              <a:rPr lang="en-US"/>
              <a:pPr>
                <a:defRPr/>
              </a:pPr>
              <a:t>‹#›</a:t>
            </a:fld>
            <a:endParaRPr lang="en-US"/>
          </a:p>
        </p:txBody>
      </p:sp>
    </p:spTree>
    <p:extLst>
      <p:ext uri="{BB962C8B-B14F-4D97-AF65-F5344CB8AC3E}">
        <p14:creationId xmlns:p14="http://schemas.microsoft.com/office/powerpoint/2010/main" val="649904468"/>
      </p:ext>
    </p:extLst>
  </p:cSld>
  <p:clrMapOvr>
    <a:masterClrMapping/>
  </p:clrMapOvr>
</p:sldLayout>
</file>

<file path=ppt/slideLayouts/slideLayout3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9F3E78A-4B51-7E49-8D3D-B0422E27DDE7}" type="datetime1">
              <a:rPr lang="en-US"/>
              <a:pPr>
                <a:defRPr/>
              </a:pPr>
              <a:t>6/21/15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CD9D38C-9F36-1142-9DF6-DF2F8D54E115}" type="slidenum">
              <a:rPr lang="en-US"/>
              <a:pPr>
                <a:defRPr/>
              </a:pPr>
              <a:t>‹#›</a:t>
            </a:fld>
            <a:endParaRPr lang="en-US"/>
          </a:p>
        </p:txBody>
      </p:sp>
    </p:spTree>
    <p:extLst>
      <p:ext uri="{BB962C8B-B14F-4D97-AF65-F5344CB8AC3E}">
        <p14:creationId xmlns:p14="http://schemas.microsoft.com/office/powerpoint/2010/main" val="1295355774"/>
      </p:ext>
    </p:extLst>
  </p:cSld>
  <p:clrMapOvr>
    <a:masterClrMapping/>
  </p:clrMapOvr>
</p:sldLayout>
</file>

<file path=ppt/slideLayouts/slideLayout3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EB49C4E4-82DF-EE4F-BBF2-86A71BFC3A77}" type="datetime1">
              <a:rPr lang="en-US"/>
              <a:pPr>
                <a:defRPr/>
              </a:pPr>
              <a:t>6/21/15</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0ADC8EF6-F82A-3A4C-BA8C-4748A27DDB09}" type="slidenum">
              <a:rPr lang="en-US"/>
              <a:pPr>
                <a:defRPr/>
              </a:pPr>
              <a:t>‹#›</a:t>
            </a:fld>
            <a:endParaRPr lang="en-US"/>
          </a:p>
        </p:txBody>
      </p:sp>
    </p:spTree>
    <p:extLst>
      <p:ext uri="{BB962C8B-B14F-4D97-AF65-F5344CB8AC3E}">
        <p14:creationId xmlns:p14="http://schemas.microsoft.com/office/powerpoint/2010/main" val="3237594232"/>
      </p:ext>
    </p:extLst>
  </p:cSld>
  <p:clrMapOvr>
    <a:masterClrMapping/>
  </p:clrMapOvr>
</p:sldLayout>
</file>

<file path=ppt/slideLayouts/slideLayout3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9B57872-C050-9B42-97A1-06404062A461}" type="datetime1">
              <a:rPr lang="en-US"/>
              <a:pPr>
                <a:defRPr/>
              </a:pPr>
              <a:t>6/21/15</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66C9A6C-5B46-A341-B98D-B3B0A0748293}" type="slidenum">
              <a:rPr lang="en-US"/>
              <a:pPr>
                <a:defRPr/>
              </a:pPr>
              <a:t>‹#›</a:t>
            </a:fld>
            <a:endParaRPr lang="en-US"/>
          </a:p>
        </p:txBody>
      </p:sp>
    </p:spTree>
    <p:extLst>
      <p:ext uri="{BB962C8B-B14F-4D97-AF65-F5344CB8AC3E}">
        <p14:creationId xmlns:p14="http://schemas.microsoft.com/office/powerpoint/2010/main" val="1272224530"/>
      </p:ext>
    </p:extLst>
  </p:cSld>
  <p:clrMapOvr>
    <a:masterClrMapping/>
  </p:clrMapOvr>
</p:sldLayout>
</file>

<file path=ppt/slideLayouts/slideLayout3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F723E29-5417-D947-97DF-88901736C8F5}" type="datetime1">
              <a:rPr lang="en-US"/>
              <a:pPr>
                <a:defRPr/>
              </a:pPr>
              <a:t>6/21/15</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CCC98BF-49F2-8941-BCD1-5383142F823E}" type="slidenum">
              <a:rPr lang="en-US"/>
              <a:pPr>
                <a:defRPr/>
              </a:pPr>
              <a:t>‹#›</a:t>
            </a:fld>
            <a:endParaRPr lang="en-US"/>
          </a:p>
        </p:txBody>
      </p:sp>
    </p:spTree>
    <p:extLst>
      <p:ext uri="{BB962C8B-B14F-4D97-AF65-F5344CB8AC3E}">
        <p14:creationId xmlns:p14="http://schemas.microsoft.com/office/powerpoint/2010/main" val="109241173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847280"/>
      </p:ext>
    </p:extLst>
  </p:cSld>
  <p:clrMapOvr>
    <a:masterClrMapping/>
  </p:clrMapOvr>
  <p:transition xmlns:p14="http://schemas.microsoft.com/office/powerpoint/2010/main"/>
  <p:hf hdr="0" ftr="0" dt="0"/>
</p:sldLayout>
</file>

<file path=ppt/slideLayouts/slideLayout3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EA3282F-56A9-FD4F-BC2A-BD0ED9315D14}" type="datetime1">
              <a:rPr lang="en-US"/>
              <a:pPr>
                <a:defRPr/>
              </a:pPr>
              <a:t>6/21/15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F2137E50-93FF-404E-836B-3849E493B8BD}" type="slidenum">
              <a:rPr lang="en-US"/>
              <a:pPr>
                <a:defRPr/>
              </a:pPr>
              <a:t>‹#›</a:t>
            </a:fld>
            <a:endParaRPr lang="en-US"/>
          </a:p>
        </p:txBody>
      </p:sp>
    </p:spTree>
    <p:extLst>
      <p:ext uri="{BB962C8B-B14F-4D97-AF65-F5344CB8AC3E}">
        <p14:creationId xmlns:p14="http://schemas.microsoft.com/office/powerpoint/2010/main" val="3176282467"/>
      </p:ext>
    </p:extLst>
  </p:cSld>
  <p:clrMapOvr>
    <a:masterClrMapping/>
  </p:clrMapOvr>
</p:sldLayout>
</file>

<file path=ppt/slideLayouts/slideLayout3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7D093AA7-58F7-8A4C-8ABE-0862CC9FE9E4}" type="datetime1">
              <a:rPr lang="en-US"/>
              <a:pPr>
                <a:defRPr/>
              </a:pPr>
              <a:t>6/21/15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F50E73B-61D0-6445-BA7F-C167F1CF1341}" type="slidenum">
              <a:rPr lang="en-US"/>
              <a:pPr>
                <a:defRPr/>
              </a:pPr>
              <a:t>‹#›</a:t>
            </a:fld>
            <a:endParaRPr lang="en-US"/>
          </a:p>
        </p:txBody>
      </p:sp>
    </p:spTree>
    <p:extLst>
      <p:ext uri="{BB962C8B-B14F-4D97-AF65-F5344CB8AC3E}">
        <p14:creationId xmlns:p14="http://schemas.microsoft.com/office/powerpoint/2010/main" val="3129046373"/>
      </p:ext>
    </p:extLst>
  </p:cSld>
  <p:clrMapOvr>
    <a:masterClrMapping/>
  </p:clrMapOvr>
</p:sldLayout>
</file>

<file path=ppt/slideLayouts/slideLayout3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6FECAEAF-0C09-1642-A1BA-465CA9ADA000}"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B8D453CC-87B0-1446-8346-64E1C4AEA400}" type="slidenum">
              <a:rPr lang="en-US"/>
              <a:pPr>
                <a:defRPr/>
              </a:pPr>
              <a:t>‹#›</a:t>
            </a:fld>
            <a:endParaRPr lang="en-US"/>
          </a:p>
        </p:txBody>
      </p:sp>
    </p:spTree>
    <p:extLst>
      <p:ext uri="{BB962C8B-B14F-4D97-AF65-F5344CB8AC3E}">
        <p14:creationId xmlns:p14="http://schemas.microsoft.com/office/powerpoint/2010/main" val="384112836"/>
      </p:ext>
    </p:extLst>
  </p:cSld>
  <p:clrMapOvr>
    <a:masterClrMapping/>
  </p:clrMapOvr>
</p:sldLayout>
</file>

<file path=ppt/slideLayouts/slideLayout3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A540F39-7EC3-8648-A708-CB892F592B9C}"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B9E4156-375D-AE46-AED6-5C662723C07C}" type="slidenum">
              <a:rPr lang="en-US"/>
              <a:pPr>
                <a:defRPr/>
              </a:pPr>
              <a:t>‹#›</a:t>
            </a:fld>
            <a:endParaRPr lang="en-US"/>
          </a:p>
        </p:txBody>
      </p:sp>
    </p:spTree>
    <p:extLst>
      <p:ext uri="{BB962C8B-B14F-4D97-AF65-F5344CB8AC3E}">
        <p14:creationId xmlns:p14="http://schemas.microsoft.com/office/powerpoint/2010/main" val="3179271264"/>
      </p:ext>
    </p:extLst>
  </p:cSld>
  <p:clrMapOvr>
    <a:masterClrMapping/>
  </p:clrMapOvr>
</p:sldLayout>
</file>

<file path=ppt/slideLayouts/slideLayout36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BAF0BB3A-0624-B14A-9DAE-E57090DEEE8F}"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BBF63BEB-67AA-DC45-87E1-66B84E18E2FF}" type="slidenum">
              <a:rPr lang="en-US"/>
              <a:pPr>
                <a:defRPr/>
              </a:pPr>
              <a:t>‹#›</a:t>
            </a:fld>
            <a:endParaRPr lang="en-US"/>
          </a:p>
        </p:txBody>
      </p:sp>
    </p:spTree>
    <p:extLst>
      <p:ext uri="{BB962C8B-B14F-4D97-AF65-F5344CB8AC3E}">
        <p14:creationId xmlns:p14="http://schemas.microsoft.com/office/powerpoint/2010/main" val="3258240621"/>
      </p:ext>
    </p:extLst>
  </p:cSld>
  <p:clrMapOvr>
    <a:masterClrMapping/>
  </p:clrMapOvr>
</p:sldLayout>
</file>

<file path=ppt/slideLayouts/slideLayout3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B4363B1-66BD-C84E-9059-CADE2A75C09F}"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C3E298C-D472-A54C-8FF2-CB4AD4F974D9}" type="slidenum">
              <a:rPr lang="en-US"/>
              <a:pPr>
                <a:defRPr/>
              </a:pPr>
              <a:t>‹#›</a:t>
            </a:fld>
            <a:endParaRPr lang="en-US"/>
          </a:p>
        </p:txBody>
      </p:sp>
    </p:spTree>
    <p:extLst>
      <p:ext uri="{BB962C8B-B14F-4D97-AF65-F5344CB8AC3E}">
        <p14:creationId xmlns:p14="http://schemas.microsoft.com/office/powerpoint/2010/main" val="2665376820"/>
      </p:ext>
    </p:extLst>
  </p:cSld>
  <p:clrMapOvr>
    <a:masterClrMapping/>
  </p:clrMapOvr>
</p:sldLayout>
</file>

<file path=ppt/slideLayouts/slideLayout3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B274F329-42AD-5A4B-A3C1-99D025B19CE7}"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EE514885-CFBD-3C4C-AAAC-41AD40B60F8A}" type="slidenum">
              <a:rPr lang="en-US"/>
              <a:pPr>
                <a:defRPr/>
              </a:pPr>
              <a:t>‹#›</a:t>
            </a:fld>
            <a:endParaRPr lang="en-US"/>
          </a:p>
        </p:txBody>
      </p:sp>
    </p:spTree>
    <p:extLst>
      <p:ext uri="{BB962C8B-B14F-4D97-AF65-F5344CB8AC3E}">
        <p14:creationId xmlns:p14="http://schemas.microsoft.com/office/powerpoint/2010/main" val="2090182276"/>
      </p:ext>
    </p:extLst>
  </p:cSld>
  <p:clrMapOvr>
    <a:masterClrMapping/>
  </p:clrMapOvr>
</p:sldLayout>
</file>

<file path=ppt/slideLayouts/slideLayout3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BE84DA9-2407-8B4F-B67C-BE8AF5B92E39}" type="datetime1">
              <a:rPr lang="en-US"/>
              <a:pPr>
                <a:defRPr/>
              </a:pPr>
              <a:t>6/21/15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7FDF8E84-AF8D-FD4D-A34B-AEB572486380}" type="slidenum">
              <a:rPr lang="en-US"/>
              <a:pPr>
                <a:defRPr/>
              </a:pPr>
              <a:t>‹#›</a:t>
            </a:fld>
            <a:endParaRPr lang="en-US"/>
          </a:p>
        </p:txBody>
      </p:sp>
    </p:spTree>
    <p:extLst>
      <p:ext uri="{BB962C8B-B14F-4D97-AF65-F5344CB8AC3E}">
        <p14:creationId xmlns:p14="http://schemas.microsoft.com/office/powerpoint/2010/main" val="780029441"/>
      </p:ext>
    </p:extLst>
  </p:cSld>
  <p:clrMapOvr>
    <a:masterClrMapping/>
  </p:clrMapOvr>
</p:sldLayout>
</file>

<file path=ppt/slideLayouts/slideLayout3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B5317D5-633A-8745-ABAF-F748DBFEACDA}" type="datetime1">
              <a:rPr lang="en-US"/>
              <a:pPr>
                <a:defRPr/>
              </a:pPr>
              <a:t>6/21/15</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B930FA4-26ED-A945-AF01-00E9E154345C}" type="slidenum">
              <a:rPr lang="en-US"/>
              <a:pPr>
                <a:defRPr/>
              </a:pPr>
              <a:t>‹#›</a:t>
            </a:fld>
            <a:endParaRPr lang="en-US"/>
          </a:p>
        </p:txBody>
      </p:sp>
    </p:spTree>
    <p:extLst>
      <p:ext uri="{BB962C8B-B14F-4D97-AF65-F5344CB8AC3E}">
        <p14:creationId xmlns:p14="http://schemas.microsoft.com/office/powerpoint/2010/main" val="3267658402"/>
      </p:ext>
    </p:extLst>
  </p:cSld>
  <p:clrMapOvr>
    <a:masterClrMapping/>
  </p:clrMapOvr>
</p:sldLayout>
</file>

<file path=ppt/slideLayouts/slideLayout3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A9C6651-7E1F-DE46-A969-559DD94EE89C}" type="datetime1">
              <a:rPr lang="en-US"/>
              <a:pPr>
                <a:defRPr/>
              </a:pPr>
              <a:t>6/21/15</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B2453EAB-4EDA-ED43-9C5C-C73442D4DA44}" type="slidenum">
              <a:rPr lang="en-US"/>
              <a:pPr>
                <a:defRPr/>
              </a:pPr>
              <a:t>‹#›</a:t>
            </a:fld>
            <a:endParaRPr lang="en-US"/>
          </a:p>
        </p:txBody>
      </p:sp>
    </p:spTree>
    <p:extLst>
      <p:ext uri="{BB962C8B-B14F-4D97-AF65-F5344CB8AC3E}">
        <p14:creationId xmlns:p14="http://schemas.microsoft.com/office/powerpoint/2010/main" val="212623536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568048067"/>
      </p:ext>
    </p:extLst>
  </p:cSld>
  <p:clrMapOvr>
    <a:masterClrMapping/>
  </p:clrMapOvr>
  <p:hf hdr="0" ftr="0" dt="0"/>
</p:sldLayout>
</file>

<file path=ppt/slideLayouts/slideLayout3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0C1ECC99-B164-D441-825F-76BD8AAF40F1}" type="datetime1">
              <a:rPr lang="en-US"/>
              <a:pPr>
                <a:defRPr/>
              </a:pPr>
              <a:t>6/21/15</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F9DF56A5-3571-DA4B-995A-C2FE07E40C6C}" type="slidenum">
              <a:rPr lang="en-US"/>
              <a:pPr>
                <a:defRPr/>
              </a:pPr>
              <a:t>‹#›</a:t>
            </a:fld>
            <a:endParaRPr lang="en-US"/>
          </a:p>
        </p:txBody>
      </p:sp>
    </p:spTree>
    <p:extLst>
      <p:ext uri="{BB962C8B-B14F-4D97-AF65-F5344CB8AC3E}">
        <p14:creationId xmlns:p14="http://schemas.microsoft.com/office/powerpoint/2010/main" val="754482741"/>
      </p:ext>
    </p:extLst>
  </p:cSld>
  <p:clrMapOvr>
    <a:masterClrMapping/>
  </p:clrMapOvr>
</p:sldLayout>
</file>

<file path=ppt/slideLayouts/slideLayout3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1D8CC15-B223-2943-B8BC-F309F62D7C0F}" type="datetime1">
              <a:rPr lang="en-US"/>
              <a:pPr>
                <a:defRPr/>
              </a:pPr>
              <a:t>6/21/15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9A8F344-30D6-7C4C-BB8C-D2945D9632C4}" type="slidenum">
              <a:rPr lang="en-US"/>
              <a:pPr>
                <a:defRPr/>
              </a:pPr>
              <a:t>‹#›</a:t>
            </a:fld>
            <a:endParaRPr lang="en-US"/>
          </a:p>
        </p:txBody>
      </p:sp>
    </p:spTree>
    <p:extLst>
      <p:ext uri="{BB962C8B-B14F-4D97-AF65-F5344CB8AC3E}">
        <p14:creationId xmlns:p14="http://schemas.microsoft.com/office/powerpoint/2010/main" val="2172694157"/>
      </p:ext>
    </p:extLst>
  </p:cSld>
  <p:clrMapOvr>
    <a:masterClrMapping/>
  </p:clrMapOvr>
</p:sldLayout>
</file>

<file path=ppt/slideLayouts/slideLayout3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F620288-9674-0F4D-B2B6-242AF20FE765}" type="datetime1">
              <a:rPr lang="en-US"/>
              <a:pPr>
                <a:defRPr/>
              </a:pPr>
              <a:t>6/21/15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64F94D26-92D1-EA49-AC7C-C722135824B8}" type="slidenum">
              <a:rPr lang="en-US"/>
              <a:pPr>
                <a:defRPr/>
              </a:pPr>
              <a:t>‹#›</a:t>
            </a:fld>
            <a:endParaRPr lang="en-US"/>
          </a:p>
        </p:txBody>
      </p:sp>
    </p:spTree>
    <p:extLst>
      <p:ext uri="{BB962C8B-B14F-4D97-AF65-F5344CB8AC3E}">
        <p14:creationId xmlns:p14="http://schemas.microsoft.com/office/powerpoint/2010/main" val="2985198488"/>
      </p:ext>
    </p:extLst>
  </p:cSld>
  <p:clrMapOvr>
    <a:masterClrMapping/>
  </p:clrMapOvr>
</p:sldLayout>
</file>

<file path=ppt/slideLayouts/slideLayout3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FF63DC50-17EB-504F-9922-0CC063121CD3}"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7955AEAB-D408-3242-B90A-F091D714986D}" type="slidenum">
              <a:rPr lang="en-US"/>
              <a:pPr>
                <a:defRPr/>
              </a:pPr>
              <a:t>‹#›</a:t>
            </a:fld>
            <a:endParaRPr lang="en-US"/>
          </a:p>
        </p:txBody>
      </p:sp>
    </p:spTree>
    <p:extLst>
      <p:ext uri="{BB962C8B-B14F-4D97-AF65-F5344CB8AC3E}">
        <p14:creationId xmlns:p14="http://schemas.microsoft.com/office/powerpoint/2010/main" val="3301413240"/>
      </p:ext>
    </p:extLst>
  </p:cSld>
  <p:clrMapOvr>
    <a:masterClrMapping/>
  </p:clrMapOvr>
</p:sldLayout>
</file>

<file path=ppt/slideLayouts/slideLayout3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8146BC5-0F8D-684E-8B93-32D6AC70862A}"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B104878-9217-CA40-8440-948D65F0C2DD}" type="slidenum">
              <a:rPr lang="en-US"/>
              <a:pPr>
                <a:defRPr/>
              </a:pPr>
              <a:t>‹#›</a:t>
            </a:fld>
            <a:endParaRPr lang="en-US"/>
          </a:p>
        </p:txBody>
      </p:sp>
    </p:spTree>
    <p:extLst>
      <p:ext uri="{BB962C8B-B14F-4D97-AF65-F5344CB8AC3E}">
        <p14:creationId xmlns:p14="http://schemas.microsoft.com/office/powerpoint/2010/main" val="2450675367"/>
      </p:ext>
    </p:extLst>
  </p:cSld>
  <p:clrMapOvr>
    <a:masterClrMapping/>
  </p:clrMapOvr>
</p:sldLayout>
</file>

<file path=ppt/slideLayouts/slideLayout36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a:defRPr b="1"/>
            </a:lvl1pPr>
          </a:lstStyle>
          <a:p>
            <a:pPr>
              <a:defRPr/>
            </a:pPr>
            <a:fld id="{C3D0353D-88BF-A64D-A025-062F5C0C27EB}"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nvPr>
        </p:nvSpPr>
        <p:spPr/>
        <p:txBody>
          <a:bodyPr/>
          <a:lstStyle>
            <a:lvl1pPr defTabSz="914400">
              <a:defRPr b="1"/>
            </a:lvl1pPr>
          </a:lstStyle>
          <a:p>
            <a:pPr>
              <a:defRPr/>
            </a:pPr>
            <a:fld id="{8500A5BE-02ED-B246-9E09-426E7B5410AD}" type="slidenum">
              <a:rPr lang="en-US"/>
              <a:pPr>
                <a:defRPr/>
              </a:pPr>
              <a:t>‹#›</a:t>
            </a:fld>
            <a:endParaRPr lang="en-US"/>
          </a:p>
        </p:txBody>
      </p:sp>
    </p:spTree>
    <p:extLst>
      <p:ext uri="{BB962C8B-B14F-4D97-AF65-F5344CB8AC3E}">
        <p14:creationId xmlns:p14="http://schemas.microsoft.com/office/powerpoint/2010/main" val="583624127"/>
      </p:ext>
    </p:extLst>
  </p:cSld>
  <p:clrMapOvr>
    <a:masterClrMapping/>
  </p:clrMapOvr>
</p:sldLayout>
</file>

<file path=ppt/slideLayouts/slideLayout3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a:defRPr b="1"/>
            </a:lvl1pPr>
          </a:lstStyle>
          <a:p>
            <a:pPr>
              <a:defRPr/>
            </a:pPr>
            <a:fld id="{54CA2B09-A60F-4449-A2D4-15B63CF9E0A7}"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nvPr>
        </p:nvSpPr>
        <p:spPr/>
        <p:txBody>
          <a:bodyPr/>
          <a:lstStyle>
            <a:lvl1pPr defTabSz="914400">
              <a:defRPr b="1"/>
            </a:lvl1pPr>
          </a:lstStyle>
          <a:p>
            <a:pPr>
              <a:defRPr/>
            </a:pPr>
            <a:fld id="{A7C9AEDF-C9F0-8C46-8A6E-3701601DD8C9}" type="slidenum">
              <a:rPr lang="en-US"/>
              <a:pPr>
                <a:defRPr/>
              </a:pPr>
              <a:t>‹#›</a:t>
            </a:fld>
            <a:endParaRPr lang="en-US"/>
          </a:p>
        </p:txBody>
      </p:sp>
    </p:spTree>
    <p:extLst>
      <p:ext uri="{BB962C8B-B14F-4D97-AF65-F5344CB8AC3E}">
        <p14:creationId xmlns:p14="http://schemas.microsoft.com/office/powerpoint/2010/main" val="3628983881"/>
      </p:ext>
    </p:extLst>
  </p:cSld>
  <p:clrMapOvr>
    <a:masterClrMapping/>
  </p:clrMapOvr>
</p:sldLayout>
</file>

<file path=ppt/slideLayouts/slideLayout3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a:defRPr b="1"/>
            </a:lvl1pPr>
          </a:lstStyle>
          <a:p>
            <a:pPr>
              <a:defRPr/>
            </a:pPr>
            <a:fld id="{9156959B-1FBC-384A-B412-77F608F32B55}"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nvPr>
        </p:nvSpPr>
        <p:spPr/>
        <p:txBody>
          <a:bodyPr/>
          <a:lstStyle>
            <a:lvl1pPr defTabSz="914400">
              <a:defRPr b="1"/>
            </a:lvl1pPr>
          </a:lstStyle>
          <a:p>
            <a:pPr>
              <a:defRPr/>
            </a:pPr>
            <a:fld id="{E94FDAA9-CDF8-1C43-B899-30A7C9D60542}" type="slidenum">
              <a:rPr lang="en-US"/>
              <a:pPr>
                <a:defRPr/>
              </a:pPr>
              <a:t>‹#›</a:t>
            </a:fld>
            <a:endParaRPr lang="en-US"/>
          </a:p>
        </p:txBody>
      </p:sp>
    </p:spTree>
    <p:extLst>
      <p:ext uri="{BB962C8B-B14F-4D97-AF65-F5344CB8AC3E}">
        <p14:creationId xmlns:p14="http://schemas.microsoft.com/office/powerpoint/2010/main" val="452416419"/>
      </p:ext>
    </p:extLst>
  </p:cSld>
  <p:clrMapOvr>
    <a:masterClrMapping/>
  </p:clrMapOvr>
</p:sldLayout>
</file>

<file path=ppt/slideLayouts/slideLayout3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defTabSz="914400">
              <a:defRPr b="1"/>
            </a:lvl1pPr>
          </a:lstStyle>
          <a:p>
            <a:pPr>
              <a:defRPr/>
            </a:pPr>
            <a:fld id="{E86C923B-0CBC-1F4E-9B1F-AB1DEB901415}" type="datetime1">
              <a:rPr lang="en-US"/>
              <a:pPr>
                <a:defRPr/>
              </a:pPr>
              <a:t>6/21/15</a:t>
            </a:fld>
            <a:endParaRPr lang="en-US"/>
          </a:p>
        </p:txBody>
      </p:sp>
      <p:sp>
        <p:nvSpPr>
          <p:cNvPr id="6" name="Footer Placeholder 4"/>
          <p:cNvSpPr>
            <a:spLocks noGrp="1"/>
          </p:cNvSpPr>
          <p:nvPr>
            <p:ph type="ftr" sz="quarter" idx="11"/>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nvPr>
        </p:nvSpPr>
        <p:spPr/>
        <p:txBody>
          <a:bodyPr/>
          <a:lstStyle>
            <a:lvl1pPr defTabSz="914400">
              <a:defRPr b="1"/>
            </a:lvl1pPr>
          </a:lstStyle>
          <a:p>
            <a:pPr>
              <a:defRPr/>
            </a:pPr>
            <a:fld id="{574D80C2-833B-174B-930C-DA9106B3F4F1}" type="slidenum">
              <a:rPr lang="en-US"/>
              <a:pPr>
                <a:defRPr/>
              </a:pPr>
              <a:t>‹#›</a:t>
            </a:fld>
            <a:endParaRPr lang="en-US"/>
          </a:p>
        </p:txBody>
      </p:sp>
    </p:spTree>
    <p:extLst>
      <p:ext uri="{BB962C8B-B14F-4D97-AF65-F5344CB8AC3E}">
        <p14:creationId xmlns:p14="http://schemas.microsoft.com/office/powerpoint/2010/main" val="2034701911"/>
      </p:ext>
    </p:extLst>
  </p:cSld>
  <p:clrMapOvr>
    <a:masterClrMapping/>
  </p:clrMapOvr>
</p:sldLayout>
</file>

<file path=ppt/slideLayouts/slideLayout3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defTabSz="914400">
              <a:defRPr b="1"/>
            </a:lvl1pPr>
          </a:lstStyle>
          <a:p>
            <a:pPr>
              <a:defRPr/>
            </a:pPr>
            <a:fld id="{61695F93-B38E-774F-B115-755DAADC9437}" type="datetime1">
              <a:rPr lang="en-US"/>
              <a:pPr>
                <a:defRPr/>
              </a:pPr>
              <a:t>6/21/15</a:t>
            </a:fld>
            <a:endParaRPr lang="en-US"/>
          </a:p>
        </p:txBody>
      </p:sp>
      <p:sp>
        <p:nvSpPr>
          <p:cNvPr id="8" name="Footer Placeholder 4"/>
          <p:cNvSpPr>
            <a:spLocks noGrp="1"/>
          </p:cNvSpPr>
          <p:nvPr>
            <p:ph type="ftr" sz="quarter" idx="11"/>
          </p:nvPr>
        </p:nvSpPr>
        <p:spPr/>
        <p:txBody>
          <a:bodyPr/>
          <a:lstStyle>
            <a:lvl1pPr defTabSz="914400">
              <a:defRPr b="1"/>
            </a:lvl1pPr>
          </a:lstStyle>
          <a:p>
            <a:pPr>
              <a:defRPr/>
            </a:pPr>
            <a:endParaRPr lang="en-US"/>
          </a:p>
        </p:txBody>
      </p:sp>
      <p:sp>
        <p:nvSpPr>
          <p:cNvPr id="9" name="Slide Number Placeholder 5"/>
          <p:cNvSpPr>
            <a:spLocks noGrp="1"/>
          </p:cNvSpPr>
          <p:nvPr>
            <p:ph type="sldNum" sz="quarter" idx="12"/>
          </p:nvPr>
        </p:nvSpPr>
        <p:spPr/>
        <p:txBody>
          <a:bodyPr/>
          <a:lstStyle>
            <a:lvl1pPr defTabSz="914400">
              <a:defRPr b="1"/>
            </a:lvl1pPr>
          </a:lstStyle>
          <a:p>
            <a:pPr>
              <a:defRPr/>
            </a:pPr>
            <a:fld id="{2CAB7D93-3ED5-BF49-B709-EDDAD6B82597}" type="slidenum">
              <a:rPr lang="en-US"/>
              <a:pPr>
                <a:defRPr/>
              </a:pPr>
              <a:t>‹#›</a:t>
            </a:fld>
            <a:endParaRPr lang="en-US"/>
          </a:p>
        </p:txBody>
      </p:sp>
    </p:spTree>
    <p:extLst>
      <p:ext uri="{BB962C8B-B14F-4D97-AF65-F5344CB8AC3E}">
        <p14:creationId xmlns:p14="http://schemas.microsoft.com/office/powerpoint/2010/main" val="17626092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xfrm>
            <a:off x="6553200" y="6356350"/>
            <a:ext cx="2133600" cy="365125"/>
          </a:xfrm>
          <a:prstGeom prst="rect">
            <a:avLst/>
          </a:prstGeom>
        </p:spPr>
        <p:txBody>
          <a:bodyPr/>
          <a:lstStyle>
            <a:lvl1pPr>
              <a:defRPr/>
            </a:lvl1pPr>
          </a:lstStyle>
          <a:p>
            <a:pPr>
              <a:defRPr/>
            </a:pPr>
            <a:fld id="{EB8D813B-78E1-F446-B98D-3F1382663881}" type="slidenum">
              <a:rPr lang="en-US"/>
              <a:pPr>
                <a:defRPr/>
              </a:pPr>
              <a:t>‹#›</a:t>
            </a:fld>
            <a:r>
              <a:rPr lang="en-US"/>
              <a:t>   (c) Mark Gerstein, 2002, Yale, bioinfo.mbb.yale.edu</a:t>
            </a:r>
          </a:p>
        </p:txBody>
      </p:sp>
    </p:spTree>
    <p:extLst>
      <p:ext uri="{BB962C8B-B14F-4D97-AF65-F5344CB8AC3E}">
        <p14:creationId xmlns:p14="http://schemas.microsoft.com/office/powerpoint/2010/main" val="2461386185"/>
      </p:ext>
    </p:extLst>
  </p:cSld>
  <p:clrMapOvr>
    <a:masterClrMapping/>
  </p:clrMapOvr>
  <p:transition xmlns:p14="http://schemas.microsoft.com/office/powerpoint/2010/main"/>
</p:sldLayout>
</file>

<file path=ppt/slideLayouts/slideLayout3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defTabSz="914400">
              <a:defRPr b="1"/>
            </a:lvl1pPr>
          </a:lstStyle>
          <a:p>
            <a:pPr>
              <a:defRPr/>
            </a:pPr>
            <a:fld id="{C9B8DD56-B86A-0046-8791-39A396C4FF75}" type="datetime1">
              <a:rPr lang="en-US"/>
              <a:pPr>
                <a:defRPr/>
              </a:pPr>
              <a:t>6/21/15</a:t>
            </a:fld>
            <a:endParaRPr lang="en-US"/>
          </a:p>
        </p:txBody>
      </p:sp>
      <p:sp>
        <p:nvSpPr>
          <p:cNvPr id="4" name="Footer Placeholder 4"/>
          <p:cNvSpPr>
            <a:spLocks noGrp="1"/>
          </p:cNvSpPr>
          <p:nvPr>
            <p:ph type="ftr" sz="quarter" idx="11"/>
          </p:nvPr>
        </p:nvSpPr>
        <p:spPr/>
        <p:txBody>
          <a:bodyPr/>
          <a:lstStyle>
            <a:lvl1pPr defTabSz="914400">
              <a:defRPr b="1"/>
            </a:lvl1pPr>
          </a:lstStyle>
          <a:p>
            <a:pPr>
              <a:defRPr/>
            </a:pPr>
            <a:endParaRPr lang="en-US"/>
          </a:p>
        </p:txBody>
      </p:sp>
      <p:sp>
        <p:nvSpPr>
          <p:cNvPr id="5" name="Slide Number Placeholder 5"/>
          <p:cNvSpPr>
            <a:spLocks noGrp="1"/>
          </p:cNvSpPr>
          <p:nvPr>
            <p:ph type="sldNum" sz="quarter" idx="12"/>
          </p:nvPr>
        </p:nvSpPr>
        <p:spPr/>
        <p:txBody>
          <a:bodyPr/>
          <a:lstStyle>
            <a:lvl1pPr defTabSz="914400">
              <a:defRPr b="1"/>
            </a:lvl1pPr>
          </a:lstStyle>
          <a:p>
            <a:pPr>
              <a:defRPr/>
            </a:pPr>
            <a:fld id="{134EA335-1390-BF4E-806E-097730BDC03F}" type="slidenum">
              <a:rPr lang="en-US"/>
              <a:pPr>
                <a:defRPr/>
              </a:pPr>
              <a:t>‹#›</a:t>
            </a:fld>
            <a:endParaRPr lang="en-US"/>
          </a:p>
        </p:txBody>
      </p:sp>
    </p:spTree>
    <p:extLst>
      <p:ext uri="{BB962C8B-B14F-4D97-AF65-F5344CB8AC3E}">
        <p14:creationId xmlns:p14="http://schemas.microsoft.com/office/powerpoint/2010/main" val="2554185565"/>
      </p:ext>
    </p:extLst>
  </p:cSld>
  <p:clrMapOvr>
    <a:masterClrMapping/>
  </p:clrMapOvr>
</p:sldLayout>
</file>

<file path=ppt/slideLayouts/slideLayout3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b="1"/>
            </a:lvl1pPr>
          </a:lstStyle>
          <a:p>
            <a:pPr>
              <a:defRPr/>
            </a:pPr>
            <a:fld id="{09DA4662-29AE-BD42-AE0B-454709B3B286}" type="datetime1">
              <a:rPr lang="en-US"/>
              <a:pPr>
                <a:defRPr/>
              </a:pPr>
              <a:t>6/21/15</a:t>
            </a:fld>
            <a:endParaRPr lang="en-US"/>
          </a:p>
        </p:txBody>
      </p:sp>
      <p:sp>
        <p:nvSpPr>
          <p:cNvPr id="3" name="Footer Placeholder 4"/>
          <p:cNvSpPr>
            <a:spLocks noGrp="1"/>
          </p:cNvSpPr>
          <p:nvPr>
            <p:ph type="ftr" sz="quarter" idx="11"/>
          </p:nvPr>
        </p:nvSpPr>
        <p:spPr/>
        <p:txBody>
          <a:bodyPr/>
          <a:lstStyle>
            <a:lvl1pPr defTabSz="914400">
              <a:defRPr b="1"/>
            </a:lvl1pPr>
          </a:lstStyle>
          <a:p>
            <a:pPr>
              <a:defRPr/>
            </a:pPr>
            <a:endParaRPr lang="en-US"/>
          </a:p>
        </p:txBody>
      </p:sp>
      <p:sp>
        <p:nvSpPr>
          <p:cNvPr id="4" name="Slide Number Placeholder 5"/>
          <p:cNvSpPr>
            <a:spLocks noGrp="1"/>
          </p:cNvSpPr>
          <p:nvPr>
            <p:ph type="sldNum" sz="quarter" idx="12"/>
          </p:nvPr>
        </p:nvSpPr>
        <p:spPr/>
        <p:txBody>
          <a:bodyPr/>
          <a:lstStyle>
            <a:lvl1pPr defTabSz="914400">
              <a:defRPr b="1"/>
            </a:lvl1pPr>
          </a:lstStyle>
          <a:p>
            <a:pPr>
              <a:defRPr/>
            </a:pPr>
            <a:fld id="{2FB8B123-E48E-134D-8BB1-2FBE08A04E2F}" type="slidenum">
              <a:rPr lang="en-US"/>
              <a:pPr>
                <a:defRPr/>
              </a:pPr>
              <a:t>‹#›</a:t>
            </a:fld>
            <a:endParaRPr lang="en-US"/>
          </a:p>
        </p:txBody>
      </p:sp>
    </p:spTree>
    <p:extLst>
      <p:ext uri="{BB962C8B-B14F-4D97-AF65-F5344CB8AC3E}">
        <p14:creationId xmlns:p14="http://schemas.microsoft.com/office/powerpoint/2010/main" val="3797860001"/>
      </p:ext>
    </p:extLst>
  </p:cSld>
  <p:clrMapOvr>
    <a:masterClrMapping/>
  </p:clrMapOvr>
</p:sldLayout>
</file>

<file path=ppt/slideLayouts/slideLayout3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defTabSz="914400">
              <a:defRPr b="1"/>
            </a:lvl1pPr>
          </a:lstStyle>
          <a:p>
            <a:pPr>
              <a:defRPr/>
            </a:pPr>
            <a:fld id="{9D6BEC55-E058-574A-870E-E7D55C3AA769}" type="datetime1">
              <a:rPr lang="en-US"/>
              <a:pPr>
                <a:defRPr/>
              </a:pPr>
              <a:t>6/21/15</a:t>
            </a:fld>
            <a:endParaRPr lang="en-US"/>
          </a:p>
        </p:txBody>
      </p:sp>
      <p:sp>
        <p:nvSpPr>
          <p:cNvPr id="6" name="Footer Placeholder 4"/>
          <p:cNvSpPr>
            <a:spLocks noGrp="1"/>
          </p:cNvSpPr>
          <p:nvPr>
            <p:ph type="ftr" sz="quarter" idx="11"/>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nvPr>
        </p:nvSpPr>
        <p:spPr/>
        <p:txBody>
          <a:bodyPr/>
          <a:lstStyle>
            <a:lvl1pPr defTabSz="914400">
              <a:defRPr b="1"/>
            </a:lvl1pPr>
          </a:lstStyle>
          <a:p>
            <a:pPr>
              <a:defRPr/>
            </a:pPr>
            <a:fld id="{DD0FE060-8372-BC4E-9DF0-BD64C84E4882}" type="slidenum">
              <a:rPr lang="en-US"/>
              <a:pPr>
                <a:defRPr/>
              </a:pPr>
              <a:t>‹#›</a:t>
            </a:fld>
            <a:endParaRPr lang="en-US"/>
          </a:p>
        </p:txBody>
      </p:sp>
    </p:spTree>
    <p:extLst>
      <p:ext uri="{BB962C8B-B14F-4D97-AF65-F5344CB8AC3E}">
        <p14:creationId xmlns:p14="http://schemas.microsoft.com/office/powerpoint/2010/main" val="73038619"/>
      </p:ext>
    </p:extLst>
  </p:cSld>
  <p:clrMapOvr>
    <a:masterClrMapping/>
  </p:clrMapOvr>
</p:sldLayout>
</file>

<file path=ppt/slideLayouts/slideLayout3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defTabSz="914400">
              <a:defRPr b="1"/>
            </a:lvl1pPr>
          </a:lstStyle>
          <a:p>
            <a:pPr>
              <a:defRPr/>
            </a:pPr>
            <a:fld id="{D198F9B4-8852-464E-B6C7-001A461FBD98}" type="datetime1">
              <a:rPr lang="en-US"/>
              <a:pPr>
                <a:defRPr/>
              </a:pPr>
              <a:t>6/21/15</a:t>
            </a:fld>
            <a:endParaRPr lang="en-US"/>
          </a:p>
        </p:txBody>
      </p:sp>
      <p:sp>
        <p:nvSpPr>
          <p:cNvPr id="6" name="Footer Placeholder 4"/>
          <p:cNvSpPr>
            <a:spLocks noGrp="1"/>
          </p:cNvSpPr>
          <p:nvPr>
            <p:ph type="ftr" sz="quarter" idx="11"/>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nvPr>
        </p:nvSpPr>
        <p:spPr/>
        <p:txBody>
          <a:bodyPr/>
          <a:lstStyle>
            <a:lvl1pPr defTabSz="914400">
              <a:defRPr b="1"/>
            </a:lvl1pPr>
          </a:lstStyle>
          <a:p>
            <a:pPr>
              <a:defRPr/>
            </a:pPr>
            <a:fld id="{A6F145C8-95F4-7545-98DD-1AC4B7444393}" type="slidenum">
              <a:rPr lang="en-US"/>
              <a:pPr>
                <a:defRPr/>
              </a:pPr>
              <a:t>‹#›</a:t>
            </a:fld>
            <a:endParaRPr lang="en-US"/>
          </a:p>
        </p:txBody>
      </p:sp>
    </p:spTree>
    <p:extLst>
      <p:ext uri="{BB962C8B-B14F-4D97-AF65-F5344CB8AC3E}">
        <p14:creationId xmlns:p14="http://schemas.microsoft.com/office/powerpoint/2010/main" val="1218203136"/>
      </p:ext>
    </p:extLst>
  </p:cSld>
  <p:clrMapOvr>
    <a:masterClrMapping/>
  </p:clrMapOvr>
</p:sldLayout>
</file>

<file path=ppt/slideLayouts/slideLayout3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a:defRPr b="1"/>
            </a:lvl1pPr>
          </a:lstStyle>
          <a:p>
            <a:pPr>
              <a:defRPr/>
            </a:pPr>
            <a:fld id="{94DB7405-4DDF-B345-8E84-8A6C5FDCB477}"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nvPr>
        </p:nvSpPr>
        <p:spPr/>
        <p:txBody>
          <a:bodyPr/>
          <a:lstStyle>
            <a:lvl1pPr defTabSz="914400">
              <a:defRPr b="1"/>
            </a:lvl1pPr>
          </a:lstStyle>
          <a:p>
            <a:pPr>
              <a:defRPr/>
            </a:pPr>
            <a:fld id="{244186CD-D758-BA46-A78B-FEC11CEC78D1}" type="slidenum">
              <a:rPr lang="en-US"/>
              <a:pPr>
                <a:defRPr/>
              </a:pPr>
              <a:t>‹#›</a:t>
            </a:fld>
            <a:endParaRPr lang="en-US"/>
          </a:p>
        </p:txBody>
      </p:sp>
    </p:spTree>
    <p:extLst>
      <p:ext uri="{BB962C8B-B14F-4D97-AF65-F5344CB8AC3E}">
        <p14:creationId xmlns:p14="http://schemas.microsoft.com/office/powerpoint/2010/main" val="102509470"/>
      </p:ext>
    </p:extLst>
  </p:cSld>
  <p:clrMapOvr>
    <a:masterClrMapping/>
  </p:clrMapOvr>
</p:sldLayout>
</file>

<file path=ppt/slideLayouts/slideLayout3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a:defRPr b="1"/>
            </a:lvl1pPr>
          </a:lstStyle>
          <a:p>
            <a:pPr>
              <a:defRPr/>
            </a:pPr>
            <a:fld id="{37FD5D5A-2740-FD47-AA52-F2BD0C874328}" type="datetime1">
              <a:rPr lang="en-US"/>
              <a:pPr>
                <a:defRPr/>
              </a:pPr>
              <a:t>6/21/15</a:t>
            </a:fld>
            <a:endParaRPr lang="en-US"/>
          </a:p>
        </p:txBody>
      </p:sp>
      <p:sp>
        <p:nvSpPr>
          <p:cNvPr id="5" name="Footer Placeholder 4"/>
          <p:cNvSpPr>
            <a:spLocks noGrp="1"/>
          </p:cNvSpPr>
          <p:nvPr>
            <p:ph type="ftr" sz="quarter" idx="11"/>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nvPr>
        </p:nvSpPr>
        <p:spPr/>
        <p:txBody>
          <a:bodyPr/>
          <a:lstStyle>
            <a:lvl1pPr defTabSz="914400">
              <a:defRPr b="1"/>
            </a:lvl1pPr>
          </a:lstStyle>
          <a:p>
            <a:pPr>
              <a:defRPr/>
            </a:pPr>
            <a:fld id="{E830F5B0-B488-5849-B39E-39FEF0D93809}" type="slidenum">
              <a:rPr lang="en-US"/>
              <a:pPr>
                <a:defRPr/>
              </a:pPr>
              <a:t>‹#›</a:t>
            </a:fld>
            <a:endParaRPr lang="en-US"/>
          </a:p>
        </p:txBody>
      </p:sp>
    </p:spTree>
    <p:extLst>
      <p:ext uri="{BB962C8B-B14F-4D97-AF65-F5344CB8AC3E}">
        <p14:creationId xmlns:p14="http://schemas.microsoft.com/office/powerpoint/2010/main" val="3351336950"/>
      </p:ext>
    </p:extLst>
  </p:cSld>
  <p:clrMapOvr>
    <a:masterClrMapping/>
  </p:clrMapOvr>
</p:sldLayout>
</file>

<file path=ppt/slideLayouts/slideLayout36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157364923"/>
      </p:ext>
    </p:extLst>
  </p:cSld>
  <p:clrMapOvr>
    <a:masterClrMapping/>
  </p:clrMapOvr>
  <p:transition xmlns:p14="http://schemas.microsoft.com/office/powerpoint/2010/main"/>
</p:sldLayout>
</file>

<file path=ppt/slideLayouts/slideLayout36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37868196"/>
      </p:ext>
    </p:extLst>
  </p:cSld>
  <p:clrMapOvr>
    <a:masterClrMapping/>
  </p:clrMapOvr>
  <p:transition xmlns:p14="http://schemas.microsoft.com/office/powerpoint/2010/main"/>
</p:sldLayout>
</file>

<file path=ppt/slideLayouts/slideLayout36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270529724"/>
      </p:ext>
    </p:extLst>
  </p:cSld>
  <p:clrMapOvr>
    <a:masterClrMapping/>
  </p:clrMapOvr>
  <p:transition xmlns:p14="http://schemas.microsoft.com/office/powerpoint/2010/main"/>
</p:sldLayout>
</file>

<file path=ppt/slideLayouts/slideLayout36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04052970"/>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ea typeface="ＭＳ Ｐゴシック" charset="0"/>
                <a:cs typeface="ＭＳ Ｐゴシック" charset="0"/>
              </a:defRPr>
            </a:lvl1pPr>
          </a:lstStyle>
          <a:p>
            <a:pPr>
              <a:defRPr/>
            </a:pPr>
            <a:fld id="{385F0F37-F9EF-B64D-BD35-F561560E1499}" type="slidenum">
              <a:rPr lang="en-US"/>
              <a:pPr>
                <a:defRPr/>
              </a:pPr>
              <a:t>‹#›</a:t>
            </a:fld>
            <a:endParaRPr lang="en-US"/>
          </a:p>
        </p:txBody>
      </p:sp>
    </p:spTree>
    <p:extLst>
      <p:ext uri="{BB962C8B-B14F-4D97-AF65-F5344CB8AC3E}">
        <p14:creationId xmlns:p14="http://schemas.microsoft.com/office/powerpoint/2010/main" val="970986604"/>
      </p:ext>
    </p:extLst>
  </p:cSld>
  <p:clrMapOvr>
    <a:masterClrMapping/>
  </p:clrMapOvr>
</p:sldLayout>
</file>

<file path=ppt/slideLayouts/slideLayout36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11638101"/>
      </p:ext>
    </p:extLst>
  </p:cSld>
  <p:clrMapOvr>
    <a:masterClrMapping/>
  </p:clrMapOvr>
  <p:transition xmlns:p14="http://schemas.microsoft.com/office/powerpoint/2010/main"/>
</p:sldLayout>
</file>

<file path=ppt/slideLayouts/slideLayout36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18290977"/>
      </p:ext>
    </p:extLst>
  </p:cSld>
  <p:clrMapOvr>
    <a:masterClrMapping/>
  </p:clrMapOvr>
  <p:transition xmlns:p14="http://schemas.microsoft.com/office/powerpoint/2010/main"/>
</p:sldLayout>
</file>

<file path=ppt/slideLayouts/slideLayout36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20059047"/>
      </p:ext>
    </p:extLst>
  </p:cSld>
  <p:clrMapOvr>
    <a:masterClrMapping/>
  </p:clrMapOvr>
  <p:transition xmlns:p14="http://schemas.microsoft.com/office/powerpoint/2010/main"/>
</p:sldLayout>
</file>

<file path=ppt/slideLayouts/slideLayout36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600574507"/>
      </p:ext>
    </p:extLst>
  </p:cSld>
  <p:clrMapOvr>
    <a:masterClrMapping/>
  </p:clrMapOvr>
  <p:transition xmlns:p14="http://schemas.microsoft.com/office/powerpoint/2010/main"/>
</p:sldLayout>
</file>

<file path=ppt/slideLayouts/slideLayout36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42385169"/>
      </p:ext>
    </p:extLst>
  </p:cSld>
  <p:clrMapOvr>
    <a:masterClrMapping/>
  </p:clrMapOvr>
  <p:transition xmlns:p14="http://schemas.microsoft.com/office/powerpoint/2010/main"/>
</p:sldLayout>
</file>

<file path=ppt/slideLayouts/slideLayout36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52483192"/>
      </p:ext>
    </p:extLst>
  </p:cSld>
  <p:clrMapOvr>
    <a:masterClrMapping/>
  </p:clrMapOvr>
  <p:transition xmlns:p14="http://schemas.microsoft.com/office/powerpoint/2010/main"/>
</p:sldLayout>
</file>

<file path=ppt/slideLayouts/slideLayout36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35438371"/>
      </p:ext>
    </p:extLst>
  </p:cSld>
  <p:clrMapOvr>
    <a:masterClrMapping/>
  </p:clrMapOvr>
  <p:transition xmlns:p14="http://schemas.microsoft.com/office/powerpoint/2010/main"/>
</p:sldLayout>
</file>

<file path=ppt/slideLayouts/slideLayout364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60945528"/>
      </p:ext>
    </p:extLst>
  </p:cSld>
  <p:clrMapOvr>
    <a:masterClrMapping/>
  </p:clrMapOvr>
  <p:transition xmlns:p14="http://schemas.microsoft.com/office/powerpoint/2010/main"/>
</p:sldLayout>
</file>

<file path=ppt/slideLayouts/slideLayout3648.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289406445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700367075"/>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45453328"/>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622464969"/>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49348744"/>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98706532"/>
      </p:ext>
    </p:extLst>
  </p:cSld>
  <p:clrMapOvr>
    <a:masterClrMapping/>
  </p:clrMapOvr>
  <p:transition xmlns:p14="http://schemas.microsoft.com/office/powerpoint/2010/main"/>
</p:sldLayout>
</file>

<file path=ppt/slideLayouts/slideLayout37.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380434255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419985250"/>
      </p:ext>
    </p:extLst>
  </p:cSld>
  <p:clrMapOvr>
    <a:masterClrMapping/>
  </p:clrMapOvr>
  <p:transition xmlns:p14="http://schemas.microsoft.com/office/powerpoint/2010/main"/>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2678536"/>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0448376"/>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114664754"/>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7558010"/>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17903807"/>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5171647"/>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8577109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ea typeface="ＭＳ Ｐゴシック" charset="0"/>
                <a:cs typeface="ＭＳ Ｐゴシック" charset="0"/>
              </a:defRPr>
            </a:lvl1pPr>
          </a:lstStyle>
          <a:p>
            <a:pPr>
              <a:defRPr/>
            </a:pPr>
            <a:fld id="{57C17F37-F8ED-9540-952D-708077D35199}" type="slidenum">
              <a:rPr lang="en-US"/>
              <a:pPr>
                <a:defRPr/>
              </a:pPr>
              <a:t>‹#›</a:t>
            </a:fld>
            <a:endParaRPr lang="en-US"/>
          </a:p>
        </p:txBody>
      </p:sp>
    </p:spTree>
    <p:extLst>
      <p:ext uri="{BB962C8B-B14F-4D97-AF65-F5344CB8AC3E}">
        <p14:creationId xmlns:p14="http://schemas.microsoft.com/office/powerpoint/2010/main" val="319216879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73528836"/>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3"/>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2"/>
            <a:ext cx="6400800" cy="1752600"/>
          </a:xfrm>
        </p:spPr>
        <p:txBody>
          <a:bodyPr/>
          <a:lstStyle>
            <a:lvl1pPr marL="0" indent="0" algn="ctr">
              <a:buNone/>
              <a:defRPr sz="4400" b="1"/>
            </a:lvl1pPr>
            <a:lvl2pPr marL="456554" indent="0" algn="ctr">
              <a:buNone/>
              <a:defRPr/>
            </a:lvl2pPr>
            <a:lvl3pPr marL="913120" indent="0" algn="ctr">
              <a:buNone/>
              <a:defRPr/>
            </a:lvl3pPr>
            <a:lvl4pPr marL="1369684" indent="0" algn="ctr">
              <a:buNone/>
              <a:defRPr/>
            </a:lvl4pPr>
            <a:lvl5pPr marL="1826242" indent="0" algn="ctr">
              <a:buNone/>
              <a:defRPr/>
            </a:lvl5pPr>
            <a:lvl6pPr marL="2282802" indent="0" algn="ctr">
              <a:buNone/>
              <a:defRPr/>
            </a:lvl6pPr>
            <a:lvl7pPr marL="2739364" indent="0" algn="ctr">
              <a:buNone/>
              <a:defRPr/>
            </a:lvl7pPr>
            <a:lvl8pPr marL="3195926" indent="0" algn="ctr">
              <a:buNone/>
              <a:defRPr/>
            </a:lvl8pPr>
            <a:lvl9pPr marL="3652484"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917721732"/>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15728461"/>
      </p:ext>
    </p:extLst>
  </p:cSld>
  <p:clrMapOvr>
    <a:masterClrMapping/>
  </p:clrMapOvr>
  <p:transition xmlns:p14="http://schemas.microsoft.com/office/powerpoint/2010/main"/>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800020746"/>
      </p:ext>
    </p:extLst>
  </p:cSld>
  <p:clrMapOvr>
    <a:masterClrMapping/>
  </p:clrMapOvr>
  <p:transition xmlns:p14="http://schemas.microsoft.com/office/powerpoint/2010/main"/>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01385711"/>
      </p:ext>
    </p:extLst>
  </p:cSld>
  <p:clrMapOvr>
    <a:masterClrMapping/>
  </p:clrMapOvr>
  <p:transition xmlns:p14="http://schemas.microsoft.com/office/powerpoint/2010/main"/>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62871502"/>
      </p:ext>
    </p:extLst>
  </p:cSld>
  <p:clrMapOvr>
    <a:masterClrMapping/>
  </p:clrMapOvr>
  <p:transition xmlns:p14="http://schemas.microsoft.com/office/powerpoint/2010/main"/>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79004855"/>
      </p:ext>
    </p:extLst>
  </p:cSld>
  <p:clrMapOvr>
    <a:masterClrMapping/>
  </p:clrMapOvr>
  <p:transition xmlns:p14="http://schemas.microsoft.com/office/powerpoint/2010/main"/>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8298549"/>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30281395"/>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842728035"/>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41515732"/>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66700981"/>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4110002"/>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34268451"/>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53601329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defRPr>
            </a:lvl1pPr>
          </a:lstStyle>
          <a:p>
            <a:pPr>
              <a:defRPr/>
            </a:pPr>
            <a:fld id="{66D4047D-0D5C-7345-9DB5-423ABBB84013}" type="slidenum">
              <a:rPr lang="en-US" altLang="zh-CHS"/>
              <a:pPr>
                <a:defRPr/>
              </a:pPr>
              <a:t>‹#›</a:t>
            </a:fld>
            <a:endParaRPr lang="en-US" altLang="zh-CHS"/>
          </a:p>
        </p:txBody>
      </p:sp>
    </p:spTree>
    <p:extLst>
      <p:ext uri="{BB962C8B-B14F-4D97-AF65-F5344CB8AC3E}">
        <p14:creationId xmlns:p14="http://schemas.microsoft.com/office/powerpoint/2010/main" val="61887509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defRPr>
            </a:lvl1pPr>
          </a:lstStyle>
          <a:p>
            <a:pPr>
              <a:defRPr/>
            </a:pPr>
            <a:fld id="{732C3D90-2CF9-9044-A840-A90A5EE9359B}" type="slidenum">
              <a:rPr lang="en-US" altLang="zh-CHS"/>
              <a:pPr>
                <a:defRPr/>
              </a:pPr>
              <a:t>‹#›</a:t>
            </a:fld>
            <a:endParaRPr lang="en-US" altLang="zh-CHS"/>
          </a:p>
        </p:txBody>
      </p:sp>
    </p:spTree>
    <p:extLst>
      <p:ext uri="{BB962C8B-B14F-4D97-AF65-F5344CB8AC3E}">
        <p14:creationId xmlns:p14="http://schemas.microsoft.com/office/powerpoint/2010/main" val="8373775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20419132"/>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05288881"/>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3464122940"/>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99556281"/>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09840973"/>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07857518"/>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1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1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E321210D-9D68-0947-97F7-E13FBB38C9F8}" type="slidenum">
              <a:rPr lang="en-US"/>
              <a:pPr>
                <a:defRPr/>
              </a:pPr>
              <a:t>‹#›</a:t>
            </a:fld>
            <a:endParaRPr lang="en-US"/>
          </a:p>
        </p:txBody>
      </p:sp>
    </p:spTree>
    <p:extLst>
      <p:ext uri="{BB962C8B-B14F-4D97-AF65-F5344CB8AC3E}">
        <p14:creationId xmlns:p14="http://schemas.microsoft.com/office/powerpoint/2010/main" val="16490079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2"/>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33"/>
            <a:ext cx="7772400" cy="1500187"/>
          </a:xfrm>
        </p:spPr>
        <p:txBody>
          <a:bodyPr anchor="b"/>
          <a:lstStyle>
            <a:lvl1pPr marL="0" indent="0">
              <a:buNone/>
              <a:defRPr sz="2000"/>
            </a:lvl1pPr>
            <a:lvl2pPr marL="456554" indent="0">
              <a:buNone/>
              <a:defRPr sz="1800"/>
            </a:lvl2pPr>
            <a:lvl3pPr marL="913120" indent="0">
              <a:buNone/>
              <a:defRPr sz="1600"/>
            </a:lvl3pPr>
            <a:lvl4pPr marL="1369684" indent="0">
              <a:buNone/>
              <a:defRPr sz="1400"/>
            </a:lvl4pPr>
            <a:lvl5pPr marL="1826242" indent="0">
              <a:buNone/>
              <a:defRPr sz="1400"/>
            </a:lvl5pPr>
            <a:lvl6pPr marL="2282802" indent="0">
              <a:buNone/>
              <a:defRPr sz="1400"/>
            </a:lvl6pPr>
            <a:lvl7pPr marL="2739364" indent="0">
              <a:buNone/>
              <a:defRPr sz="1400"/>
            </a:lvl7pPr>
            <a:lvl8pPr marL="3195926" indent="0">
              <a:buNone/>
              <a:defRPr sz="1400"/>
            </a:lvl8pPr>
            <a:lvl9pPr marL="3652484" indent="0">
              <a:buNone/>
              <a:defRPr sz="1400"/>
            </a:lvl9pPr>
          </a:lstStyle>
          <a:p>
            <a:pPr lvl="0"/>
            <a:r>
              <a:rPr lang="en-US" smtClean="0"/>
              <a:t>Click to edit Master text styles</a:t>
            </a:r>
          </a:p>
        </p:txBody>
      </p:sp>
    </p:spTree>
    <p:extLst>
      <p:ext uri="{BB962C8B-B14F-4D97-AF65-F5344CB8AC3E}">
        <p14:creationId xmlns:p14="http://schemas.microsoft.com/office/powerpoint/2010/main" val="1806562326"/>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7922397"/>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345287341"/>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794817878"/>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96471548"/>
      </p:ext>
    </p:extLst>
  </p:cSld>
  <p:clrMapOvr>
    <a:masterClrMapping/>
  </p:clrMapOvr>
  <p:transition xmlns:p14="http://schemas.microsoft.com/office/powerpoint/2010/main"/>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32488995"/>
      </p:ext>
    </p:extLst>
  </p:cSld>
  <p:clrMapOvr>
    <a:masterClrMapping/>
  </p:clrMapOvr>
  <p:transition xmlns:p14="http://schemas.microsoft.com/office/powerpoint/2010/main"/>
</p:sldLayout>
</file>

<file path=ppt/slideLayouts/slideLayout40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23149921"/>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11738134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43133659"/>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32745481"/>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2837305690"/>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8"/>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2" y="1981218"/>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21833479"/>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84786605"/>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61018610"/>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81119277"/>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7913484"/>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857591378"/>
      </p:ext>
    </p:extLst>
  </p:cSld>
  <p:clrMapOvr>
    <a:masterClrMapping/>
  </p:clrMapOvr>
  <p:transition xmlns:p14="http://schemas.microsoft.com/office/powerpoint/2010/main"/>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749915694"/>
      </p:ext>
    </p:extLst>
  </p:cSld>
  <p:clrMapOvr>
    <a:masterClrMapping/>
  </p:clrMapOvr>
  <p:transition xmlns:p14="http://schemas.microsoft.com/office/powerpoint/2010/mai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5586904"/>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4817687"/>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800851"/>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03694085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554" indent="0">
              <a:buNone/>
              <a:defRPr sz="2000" b="1"/>
            </a:lvl2pPr>
            <a:lvl3pPr marL="913120" indent="0">
              <a:buNone/>
              <a:defRPr sz="1800" b="1"/>
            </a:lvl3pPr>
            <a:lvl4pPr marL="1369684" indent="0">
              <a:buNone/>
              <a:defRPr sz="1600" b="1"/>
            </a:lvl4pPr>
            <a:lvl5pPr marL="1826242" indent="0">
              <a:buNone/>
              <a:defRPr sz="1600" b="1"/>
            </a:lvl5pPr>
            <a:lvl6pPr marL="2282802" indent="0">
              <a:buNone/>
              <a:defRPr sz="1600" b="1"/>
            </a:lvl6pPr>
            <a:lvl7pPr marL="2739364" indent="0">
              <a:buNone/>
              <a:defRPr sz="1600" b="1"/>
            </a:lvl7pPr>
            <a:lvl8pPr marL="3195926" indent="0">
              <a:buNone/>
              <a:defRPr sz="1600" b="1"/>
            </a:lvl8pPr>
            <a:lvl9pPr marL="365248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554" indent="0">
              <a:buNone/>
              <a:defRPr sz="2000" b="1"/>
            </a:lvl2pPr>
            <a:lvl3pPr marL="913120" indent="0">
              <a:buNone/>
              <a:defRPr sz="1800" b="1"/>
            </a:lvl3pPr>
            <a:lvl4pPr marL="1369684" indent="0">
              <a:buNone/>
              <a:defRPr sz="1600" b="1"/>
            </a:lvl4pPr>
            <a:lvl5pPr marL="1826242" indent="0">
              <a:buNone/>
              <a:defRPr sz="1600" b="1"/>
            </a:lvl5pPr>
            <a:lvl6pPr marL="2282802" indent="0">
              <a:buNone/>
              <a:defRPr sz="1600" b="1"/>
            </a:lvl6pPr>
            <a:lvl7pPr marL="2739364" indent="0">
              <a:buNone/>
              <a:defRPr sz="1600" b="1"/>
            </a:lvl7pPr>
            <a:lvl8pPr marL="3195926" indent="0">
              <a:buNone/>
              <a:defRPr sz="1600" b="1"/>
            </a:lvl8pPr>
            <a:lvl9pPr marL="365248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99746977"/>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55996846"/>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68315522"/>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3741812740"/>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9348919"/>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28989056"/>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960507352"/>
      </p:ext>
    </p:extLst>
  </p:cSld>
  <p:clrMapOvr>
    <a:masterClrMapping/>
  </p:clrMapOvr>
  <p:transition xmlns:p14="http://schemas.microsoft.com/office/powerpoint/2010/main"/>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8364131"/>
      </p:ext>
    </p:extLst>
  </p:cSld>
  <p:clrMapOvr>
    <a:masterClrMapping/>
  </p:clrMapOvr>
  <p:transition xmlns:p14="http://schemas.microsoft.com/office/powerpoint/2010/main"/>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254154657"/>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460303277"/>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965898"/>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279616450"/>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20767859"/>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65404811"/>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6317226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010901271"/>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10852010"/>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740713940"/>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01741901"/>
      </p:ext>
    </p:extLst>
  </p:cSld>
  <p:clrMapOvr>
    <a:masterClrMapping/>
  </p:clrMapOvr>
  <p:transition xmlns:p14="http://schemas.microsoft.com/office/powerpoint/2010/main"/>
</p:sldLayout>
</file>

<file path=ppt/slideLayouts/slideLayout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55154819"/>
      </p:ext>
    </p:extLst>
  </p:cSld>
  <p:clrMapOvr>
    <a:masterClrMapping/>
  </p:clrMapOvr>
  <p:transition xmlns:p14="http://schemas.microsoft.com/office/powerpoint/2010/main"/>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749163573"/>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42378512"/>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16697616"/>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830043226"/>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958577356"/>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12898312"/>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97044940"/>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3744832"/>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08994958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107911627"/>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91292607"/>
      </p:ext>
    </p:extLst>
  </p:cSld>
  <p:clrMapOvr>
    <a:masterClrMapping/>
  </p:clrMapOvr>
  <p:transition xmlns:p14="http://schemas.microsoft.com/office/powerpoint/2010/main"/>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2980561494"/>
      </p:ext>
    </p:extLst>
  </p:cSld>
  <p:clrMapOvr>
    <a:masterClrMapping/>
  </p:clrMapOvr>
  <p:transition xmlns:p14="http://schemas.microsoft.com/office/powerpoint/2010/main"/>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30261261"/>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7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6"/>
            <a:ext cx="3008313" cy="4691063"/>
          </a:xfrm>
        </p:spPr>
        <p:txBody>
          <a:bodyPr/>
          <a:lstStyle>
            <a:lvl1pPr marL="0" indent="0">
              <a:buNone/>
              <a:defRPr sz="1400"/>
            </a:lvl1pPr>
            <a:lvl2pPr marL="456554" indent="0">
              <a:buNone/>
              <a:defRPr sz="1200"/>
            </a:lvl2pPr>
            <a:lvl3pPr marL="913120" indent="0">
              <a:buNone/>
              <a:defRPr sz="1000"/>
            </a:lvl3pPr>
            <a:lvl4pPr marL="1369684" indent="0">
              <a:buNone/>
              <a:defRPr sz="900"/>
            </a:lvl4pPr>
            <a:lvl5pPr marL="1826242" indent="0">
              <a:buNone/>
              <a:defRPr sz="900"/>
            </a:lvl5pPr>
            <a:lvl6pPr marL="2282802" indent="0">
              <a:buNone/>
              <a:defRPr sz="900"/>
            </a:lvl6pPr>
            <a:lvl7pPr marL="2739364" indent="0">
              <a:buNone/>
              <a:defRPr sz="900"/>
            </a:lvl7pPr>
            <a:lvl8pPr marL="3195926" indent="0">
              <a:buNone/>
              <a:defRPr sz="900"/>
            </a:lvl8pPr>
            <a:lvl9pPr marL="3652484" indent="0">
              <a:buNone/>
              <a:defRPr sz="900"/>
            </a:lvl9pPr>
          </a:lstStyle>
          <a:p>
            <a:pPr lvl="0"/>
            <a:r>
              <a:rPr lang="en-US" smtClean="0"/>
              <a:t>Click to edit Master text styles</a:t>
            </a:r>
          </a:p>
        </p:txBody>
      </p:sp>
    </p:spTree>
    <p:extLst>
      <p:ext uri="{BB962C8B-B14F-4D97-AF65-F5344CB8AC3E}">
        <p14:creationId xmlns:p14="http://schemas.microsoft.com/office/powerpoint/2010/main" val="275858437"/>
      </p:ext>
    </p:extLst>
  </p:cSld>
  <p:clrMapOvr>
    <a:masterClrMapping/>
  </p:clrMapOvr>
  <p:transition xmlns:p14="http://schemas.microsoft.com/office/powerpoint/2010/main"/>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79348356"/>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88712209"/>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5511048"/>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1117002635"/>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2146774432"/>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28294391"/>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19424356"/>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32319819"/>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91314627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926466" name="Rectangle 2"/>
          <p:cNvSpPr>
            <a:spLocks noGrp="1" noChangeArrowheads="1"/>
          </p:cNvSpPr>
          <p:nvPr>
            <p:ph type="ctrTitle"/>
          </p:nvPr>
        </p:nvSpPr>
        <p:spPr>
          <a:xfrm>
            <a:off x="685800" y="2130425"/>
            <a:ext cx="7772400" cy="1470025"/>
          </a:xfrm>
        </p:spPr>
        <p:txBody>
          <a:bodyPr/>
          <a:lstStyle>
            <a:lvl1pPr>
              <a:defRPr/>
            </a:lvl1pPr>
          </a:lstStyle>
          <a:p>
            <a:r>
              <a:rPr lang="en-US" smtClean="0"/>
              <a:t>Click to edit Master title style</a:t>
            </a:r>
            <a:endParaRPr lang="en-US"/>
          </a:p>
        </p:txBody>
      </p:sp>
      <p:sp>
        <p:nvSpPr>
          <p:cNvPr id="4926467" name="Rectangle 3"/>
          <p:cNvSpPr>
            <a:spLocks noGrp="1" noChangeArrowheads="1"/>
          </p:cNvSpPr>
          <p:nvPr>
            <p:ph type="subTitle" idx="1"/>
          </p:nvPr>
        </p:nvSpPr>
        <p:spPr>
          <a:xfrm>
            <a:off x="1371600" y="3886200"/>
            <a:ext cx="6400800" cy="1752600"/>
          </a:xfrm>
        </p:spPr>
        <p:txBody>
          <a:bodyPr/>
          <a:lstStyle>
            <a:lvl1pPr marL="0" indent="0" algn="ctr">
              <a:buFont typeface="Times New Roman" pitchFamily="-65" charset="0"/>
              <a:buNone/>
              <a:defRPr/>
            </a:lvl1pPr>
          </a:lstStyle>
          <a:p>
            <a:r>
              <a:rPr lang="en-US" smtClean="0"/>
              <a:t>Click to edit Master subtitle style</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FFCE4730-B372-5E4E-8660-A3A805EF64D2}" type="slidenum">
              <a:rPr lang="en-US"/>
              <a:pPr>
                <a:defRPr/>
              </a:pPr>
              <a:t>‹#›</a:t>
            </a:fld>
            <a:endParaRPr lang="en-US"/>
          </a:p>
        </p:txBody>
      </p:sp>
    </p:spTree>
    <p:extLst>
      <p:ext uri="{BB962C8B-B14F-4D97-AF65-F5344CB8AC3E}">
        <p14:creationId xmlns:p14="http://schemas.microsoft.com/office/powerpoint/2010/main" val="58978112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54" indent="0">
              <a:buNone/>
              <a:defRPr sz="2800"/>
            </a:lvl2pPr>
            <a:lvl3pPr marL="913120" indent="0">
              <a:buNone/>
              <a:defRPr sz="2400"/>
            </a:lvl3pPr>
            <a:lvl4pPr marL="1369684" indent="0">
              <a:buNone/>
              <a:defRPr sz="2000"/>
            </a:lvl4pPr>
            <a:lvl5pPr marL="1826242" indent="0">
              <a:buNone/>
              <a:defRPr sz="2000"/>
            </a:lvl5pPr>
            <a:lvl6pPr marL="2282802" indent="0">
              <a:buNone/>
              <a:defRPr sz="2000"/>
            </a:lvl6pPr>
            <a:lvl7pPr marL="2739364" indent="0">
              <a:buNone/>
              <a:defRPr sz="2000"/>
            </a:lvl7pPr>
            <a:lvl8pPr marL="3195926" indent="0">
              <a:buNone/>
              <a:defRPr sz="2000"/>
            </a:lvl8pPr>
            <a:lvl9pPr marL="3652484"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6554" indent="0">
              <a:buNone/>
              <a:defRPr sz="1200"/>
            </a:lvl2pPr>
            <a:lvl3pPr marL="913120" indent="0">
              <a:buNone/>
              <a:defRPr sz="1000"/>
            </a:lvl3pPr>
            <a:lvl4pPr marL="1369684" indent="0">
              <a:buNone/>
              <a:defRPr sz="900"/>
            </a:lvl4pPr>
            <a:lvl5pPr marL="1826242" indent="0">
              <a:buNone/>
              <a:defRPr sz="900"/>
            </a:lvl5pPr>
            <a:lvl6pPr marL="2282802" indent="0">
              <a:buNone/>
              <a:defRPr sz="900"/>
            </a:lvl6pPr>
            <a:lvl7pPr marL="2739364" indent="0">
              <a:buNone/>
              <a:defRPr sz="900"/>
            </a:lvl7pPr>
            <a:lvl8pPr marL="3195926" indent="0">
              <a:buNone/>
              <a:defRPr sz="900"/>
            </a:lvl8pPr>
            <a:lvl9pPr marL="3652484" indent="0">
              <a:buNone/>
              <a:defRPr sz="900"/>
            </a:lvl9pPr>
          </a:lstStyle>
          <a:p>
            <a:pPr lvl="0"/>
            <a:r>
              <a:rPr lang="en-US" smtClean="0"/>
              <a:t>Click to edit Master text styles</a:t>
            </a:r>
          </a:p>
        </p:txBody>
      </p:sp>
    </p:spTree>
    <p:extLst>
      <p:ext uri="{BB962C8B-B14F-4D97-AF65-F5344CB8AC3E}">
        <p14:creationId xmlns:p14="http://schemas.microsoft.com/office/powerpoint/2010/main" val="2261439361"/>
      </p:ext>
    </p:extLst>
  </p:cSld>
  <p:clrMapOvr>
    <a:masterClrMapping/>
  </p:clrMapOvr>
  <p:transition xmlns:p14="http://schemas.microsoft.com/office/powerpoint/2010/mai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4AED134D-9117-364B-9F0F-3158233C2093}" type="slidenum">
              <a:rPr lang="en-US"/>
              <a:pPr>
                <a:defRPr/>
              </a:pPr>
              <a:t>‹#›</a:t>
            </a:fld>
            <a:endParaRPr lang="en-US"/>
          </a:p>
        </p:txBody>
      </p:sp>
    </p:spTree>
    <p:extLst>
      <p:ext uri="{BB962C8B-B14F-4D97-AF65-F5344CB8AC3E}">
        <p14:creationId xmlns:p14="http://schemas.microsoft.com/office/powerpoint/2010/main" val="350579199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96042781-61E8-624E-8348-32BD5C750A37}" type="slidenum">
              <a:rPr lang="en-US"/>
              <a:pPr>
                <a:defRPr/>
              </a:pPr>
              <a:t>‹#›</a:t>
            </a:fld>
            <a:endParaRPr lang="en-US"/>
          </a:p>
        </p:txBody>
      </p:sp>
    </p:spTree>
    <p:extLst>
      <p:ext uri="{BB962C8B-B14F-4D97-AF65-F5344CB8AC3E}">
        <p14:creationId xmlns:p14="http://schemas.microsoft.com/office/powerpoint/2010/main" val="255164681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D5940BA7-231F-6E4B-8743-D8F079CD9D59}" type="slidenum">
              <a:rPr lang="en-US"/>
              <a:pPr>
                <a:defRPr/>
              </a:pPr>
              <a:t>‹#›</a:t>
            </a:fld>
            <a:endParaRPr lang="en-US"/>
          </a:p>
        </p:txBody>
      </p:sp>
    </p:spTree>
    <p:extLst>
      <p:ext uri="{BB962C8B-B14F-4D97-AF65-F5344CB8AC3E}">
        <p14:creationId xmlns:p14="http://schemas.microsoft.com/office/powerpoint/2010/main" val="56628123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8"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9"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38D7D563-E704-DC4E-AEA6-25A4EEABD3F8}" type="slidenum">
              <a:rPr lang="en-US"/>
              <a:pPr>
                <a:defRPr/>
              </a:pPr>
              <a:t>‹#›</a:t>
            </a:fld>
            <a:endParaRPr lang="en-US"/>
          </a:p>
        </p:txBody>
      </p:sp>
    </p:spTree>
    <p:extLst>
      <p:ext uri="{BB962C8B-B14F-4D97-AF65-F5344CB8AC3E}">
        <p14:creationId xmlns:p14="http://schemas.microsoft.com/office/powerpoint/2010/main" val="274696748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4"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5"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2D57A8EA-BD38-AB43-869A-8A4261104D1F}" type="slidenum">
              <a:rPr lang="en-US"/>
              <a:pPr>
                <a:defRPr/>
              </a:pPr>
              <a:t>‹#›</a:t>
            </a:fld>
            <a:endParaRPr lang="en-US"/>
          </a:p>
        </p:txBody>
      </p:sp>
    </p:spTree>
    <p:extLst>
      <p:ext uri="{BB962C8B-B14F-4D97-AF65-F5344CB8AC3E}">
        <p14:creationId xmlns:p14="http://schemas.microsoft.com/office/powerpoint/2010/main" val="516700285"/>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3"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4"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323A9077-6948-9447-B276-89353EC72932}" type="slidenum">
              <a:rPr lang="en-US"/>
              <a:pPr>
                <a:defRPr/>
              </a:pPr>
              <a:t>‹#›</a:t>
            </a:fld>
            <a:endParaRPr lang="en-US"/>
          </a:p>
        </p:txBody>
      </p:sp>
    </p:spTree>
    <p:extLst>
      <p:ext uri="{BB962C8B-B14F-4D97-AF65-F5344CB8AC3E}">
        <p14:creationId xmlns:p14="http://schemas.microsoft.com/office/powerpoint/2010/main" val="139251965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1ECE2947-2C8C-5A4C-9A26-A4C6BEBA04A2}" type="slidenum">
              <a:rPr lang="en-US"/>
              <a:pPr>
                <a:defRPr/>
              </a:pPr>
              <a:t>‹#›</a:t>
            </a:fld>
            <a:endParaRPr lang="en-US"/>
          </a:p>
        </p:txBody>
      </p:sp>
    </p:spTree>
    <p:extLst>
      <p:ext uri="{BB962C8B-B14F-4D97-AF65-F5344CB8AC3E}">
        <p14:creationId xmlns:p14="http://schemas.microsoft.com/office/powerpoint/2010/main" val="355145297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6"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7"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0CC1CD0B-2786-3247-8DEB-80F707DD2305}" type="slidenum">
              <a:rPr lang="en-US"/>
              <a:pPr>
                <a:defRPr/>
              </a:pPr>
              <a:t>‹#›</a:t>
            </a:fld>
            <a:endParaRPr lang="en-US"/>
          </a:p>
        </p:txBody>
      </p:sp>
    </p:spTree>
    <p:extLst>
      <p:ext uri="{BB962C8B-B14F-4D97-AF65-F5344CB8AC3E}">
        <p14:creationId xmlns:p14="http://schemas.microsoft.com/office/powerpoint/2010/main" val="257349400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CDE090F5-8E5E-6045-A6E2-EEBC1555B506}" type="slidenum">
              <a:rPr lang="en-US"/>
              <a:pPr>
                <a:defRPr/>
              </a:pPr>
              <a:t>‹#›</a:t>
            </a:fld>
            <a:endParaRPr lang="en-US"/>
          </a:p>
        </p:txBody>
      </p:sp>
    </p:spTree>
    <p:extLst>
      <p:ext uri="{BB962C8B-B14F-4D97-AF65-F5344CB8AC3E}">
        <p14:creationId xmlns:p14="http://schemas.microsoft.com/office/powerpoint/2010/main" val="421406465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p:txBody>
          <a:bodyPr/>
          <a:lstStyle>
            <a:lvl1pPr>
              <a:defRPr>
                <a:solidFill>
                  <a:prstClr val="black">
                    <a:tint val="75000"/>
                  </a:prstClr>
                </a:solidFill>
                <a:latin typeface="Calibri"/>
              </a:defRPr>
            </a:lvl1pPr>
          </a:lstStyle>
          <a:p>
            <a:pPr>
              <a:defRPr/>
            </a:pPr>
            <a:fld id="{8D385D55-34A5-EE4F-90AA-8922219634B2}" type="datetimeFigureOut">
              <a:rPr lang="en-US"/>
              <a:pPr>
                <a:defRPr/>
              </a:pPr>
              <a:t>6/21/15</a:t>
            </a:fld>
            <a:endParaRPr lang="en-US"/>
          </a:p>
        </p:txBody>
      </p:sp>
      <p:sp>
        <p:nvSpPr>
          <p:cNvPr id="5" name="Rectangle 4"/>
          <p:cNvSpPr>
            <a:spLocks noGrp="1" noChangeArrowheads="1"/>
          </p:cNvSpPr>
          <p:nvPr>
            <p:ph type="ftr" sz="quarter" idx="11"/>
            <p:custDataLst>
              <p:tags r:id="rId2"/>
            </p:custDataLst>
          </p:nvPr>
        </p:nvSpPr>
        <p:spPr/>
        <p:txBody>
          <a:bodyPr/>
          <a:lstStyle>
            <a:lvl1pPr>
              <a:defRPr>
                <a:solidFill>
                  <a:prstClr val="black">
                    <a:tint val="75000"/>
                  </a:prstClr>
                </a:solidFill>
                <a:latin typeface="Calibri"/>
              </a:defRPr>
            </a:lvl1pPr>
          </a:lstStyle>
          <a:p>
            <a:pPr>
              <a:defRPr/>
            </a:pPr>
            <a:endParaRPr lang="en-US"/>
          </a:p>
        </p:txBody>
      </p:sp>
      <p:sp>
        <p:nvSpPr>
          <p:cNvPr id="6" name="Rectangle 5"/>
          <p:cNvSpPr>
            <a:spLocks noGrp="1" noChangeArrowheads="1"/>
          </p:cNvSpPr>
          <p:nvPr>
            <p:ph type="sldNum" sz="quarter" idx="12"/>
            <p:custDataLst>
              <p:tags r:id="rId3"/>
            </p:custDataLst>
          </p:nvPr>
        </p:nvSpPr>
        <p:spPr/>
        <p:txBody>
          <a:bodyPr/>
          <a:lstStyle>
            <a:lvl1pPr>
              <a:defRPr>
                <a:solidFill>
                  <a:prstClr val="black">
                    <a:tint val="75000"/>
                  </a:prstClr>
                </a:solidFill>
                <a:latin typeface="Calibri"/>
              </a:defRPr>
            </a:lvl1pPr>
          </a:lstStyle>
          <a:p>
            <a:pPr>
              <a:defRPr/>
            </a:pPr>
            <a:fld id="{6480E749-A51F-1648-93BF-49B09062336C}" type="slidenum">
              <a:rPr lang="en-US"/>
              <a:pPr>
                <a:defRPr/>
              </a:pPr>
              <a:t>‹#›</a:t>
            </a:fld>
            <a:endParaRPr lang="en-US"/>
          </a:p>
        </p:txBody>
      </p:sp>
    </p:spTree>
    <p:extLst>
      <p:ext uri="{BB962C8B-B14F-4D97-AF65-F5344CB8AC3E}">
        <p14:creationId xmlns:p14="http://schemas.microsoft.com/office/powerpoint/2010/main" val="227331176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23546585"/>
      </p:ext>
    </p:extLst>
  </p:cSld>
  <p:clrMapOvr>
    <a:masterClrMapping/>
  </p:clrMapOvr>
  <p:transition xmlns:p14="http://schemas.microsoft.com/office/powerpoint/2010/main"/>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23DB8581-C04F-184A-A397-8E3CB673F502}" type="slidenum">
              <a:rPr lang="en-US"/>
              <a:pPr>
                <a:defRPr/>
              </a:pPr>
              <a:t>‹#›</a:t>
            </a:fld>
            <a:endParaRPr lang="en-US"/>
          </a:p>
        </p:txBody>
      </p:sp>
    </p:spTree>
    <p:extLst>
      <p:ext uri="{BB962C8B-B14F-4D97-AF65-F5344CB8AC3E}">
        <p14:creationId xmlns:p14="http://schemas.microsoft.com/office/powerpoint/2010/main" val="245524853"/>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A839247B-F574-0C46-A31C-5BBBB2D6FAB3}" type="slidenum">
              <a:rPr lang="en-US"/>
              <a:pPr>
                <a:defRPr/>
              </a:pPr>
              <a:t>‹#›</a:t>
            </a:fld>
            <a:endParaRPr lang="en-US"/>
          </a:p>
        </p:txBody>
      </p:sp>
    </p:spTree>
    <p:extLst>
      <p:ext uri="{BB962C8B-B14F-4D97-AF65-F5344CB8AC3E}">
        <p14:creationId xmlns:p14="http://schemas.microsoft.com/office/powerpoint/2010/main" val="9200888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60253847-BE30-FB4C-854A-A38B482F2B3C}" type="slidenum">
              <a:rPr lang="en-US"/>
              <a:pPr>
                <a:defRPr/>
              </a:pPr>
              <a:t>‹#›</a:t>
            </a:fld>
            <a:endParaRPr lang="en-US"/>
          </a:p>
        </p:txBody>
      </p:sp>
    </p:spTree>
    <p:extLst>
      <p:ext uri="{BB962C8B-B14F-4D97-AF65-F5344CB8AC3E}">
        <p14:creationId xmlns:p14="http://schemas.microsoft.com/office/powerpoint/2010/main" val="189055235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17CD08BD-DD36-2943-86B6-6811E38713D5}" type="slidenum">
              <a:rPr lang="en-US"/>
              <a:pPr>
                <a:defRPr/>
              </a:pPr>
              <a:t>‹#›</a:t>
            </a:fld>
            <a:endParaRPr lang="en-US"/>
          </a:p>
        </p:txBody>
      </p:sp>
    </p:spTree>
    <p:extLst>
      <p:ext uri="{BB962C8B-B14F-4D97-AF65-F5344CB8AC3E}">
        <p14:creationId xmlns:p14="http://schemas.microsoft.com/office/powerpoint/2010/main" val="995306979"/>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81A3B8A6-E1AE-094E-A224-15CF81608CEA}" type="slidenum">
              <a:rPr lang="en-US"/>
              <a:pPr>
                <a:defRPr/>
              </a:pPr>
              <a:t>‹#›</a:t>
            </a:fld>
            <a:endParaRPr lang="en-US"/>
          </a:p>
        </p:txBody>
      </p:sp>
    </p:spTree>
    <p:extLst>
      <p:ext uri="{BB962C8B-B14F-4D97-AF65-F5344CB8AC3E}">
        <p14:creationId xmlns:p14="http://schemas.microsoft.com/office/powerpoint/2010/main" val="104380594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678B47C7-640C-A74E-972C-F7B4F4136814}" type="slidenum">
              <a:rPr lang="en-US"/>
              <a:pPr>
                <a:defRPr/>
              </a:pPr>
              <a:t>‹#›</a:t>
            </a:fld>
            <a:endParaRPr lang="en-US"/>
          </a:p>
        </p:txBody>
      </p:sp>
    </p:spTree>
    <p:extLst>
      <p:ext uri="{BB962C8B-B14F-4D97-AF65-F5344CB8AC3E}">
        <p14:creationId xmlns:p14="http://schemas.microsoft.com/office/powerpoint/2010/main" val="28247819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C914D7CA-21F4-9E46-AB29-760EE1FF0604}" type="slidenum">
              <a:rPr lang="en-US"/>
              <a:pPr>
                <a:defRPr/>
              </a:pPr>
              <a:t>‹#›</a:t>
            </a:fld>
            <a:endParaRPr lang="en-US"/>
          </a:p>
        </p:txBody>
      </p:sp>
    </p:spTree>
    <p:extLst>
      <p:ext uri="{BB962C8B-B14F-4D97-AF65-F5344CB8AC3E}">
        <p14:creationId xmlns:p14="http://schemas.microsoft.com/office/powerpoint/2010/main" val="144464642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33CEDD51-E14D-1744-B5CD-C5817F908EEA}" type="slidenum">
              <a:rPr lang="en-US"/>
              <a:pPr>
                <a:defRPr/>
              </a:pPr>
              <a:t>‹#›</a:t>
            </a:fld>
            <a:endParaRPr lang="en-US"/>
          </a:p>
        </p:txBody>
      </p:sp>
    </p:spTree>
    <p:extLst>
      <p:ext uri="{BB962C8B-B14F-4D97-AF65-F5344CB8AC3E}">
        <p14:creationId xmlns:p14="http://schemas.microsoft.com/office/powerpoint/2010/main" val="143485947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F4F47733-7F28-2448-AF18-C9878AAFA24C}" type="slidenum">
              <a:rPr lang="en-US"/>
              <a:pPr>
                <a:defRPr/>
              </a:pPr>
              <a:t>‹#›</a:t>
            </a:fld>
            <a:endParaRPr lang="en-US"/>
          </a:p>
        </p:txBody>
      </p:sp>
    </p:spTree>
    <p:extLst>
      <p:ext uri="{BB962C8B-B14F-4D97-AF65-F5344CB8AC3E}">
        <p14:creationId xmlns:p14="http://schemas.microsoft.com/office/powerpoint/2010/main" val="111113718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720DFA20-1B29-5843-839C-735D358936CD}" type="slidenum">
              <a:rPr lang="en-US"/>
              <a:pPr>
                <a:defRPr/>
              </a:pPr>
              <a:t>‹#›</a:t>
            </a:fld>
            <a:endParaRPr lang="en-US"/>
          </a:p>
        </p:txBody>
      </p:sp>
    </p:spTree>
    <p:extLst>
      <p:ext uri="{BB962C8B-B14F-4D97-AF65-F5344CB8AC3E}">
        <p14:creationId xmlns:p14="http://schemas.microsoft.com/office/powerpoint/2010/main" val="65174212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22"/>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2" y="609622"/>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91890109"/>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4E748D4A-2424-4043-AEAD-EF270AACCA89}" type="slidenum">
              <a:rPr lang="en-US"/>
              <a:pPr>
                <a:defRPr/>
              </a:pPr>
              <a:t>‹#›</a:t>
            </a:fld>
            <a:endParaRPr lang="en-US"/>
          </a:p>
        </p:txBody>
      </p:sp>
    </p:spTree>
    <p:extLst>
      <p:ext uri="{BB962C8B-B14F-4D97-AF65-F5344CB8AC3E}">
        <p14:creationId xmlns:p14="http://schemas.microsoft.com/office/powerpoint/2010/main" val="321355292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96685526"/>
      </p:ext>
    </p:extLst>
  </p:cSld>
  <p:clrMapOvr>
    <a:masterClrMapping/>
  </p:clrMapOvr>
  <p:transition xmlns:p14="http://schemas.microsoft.com/office/powerpoint/2010/main"/>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21217180"/>
      </p:ext>
    </p:extLst>
  </p:cSld>
  <p:clrMapOvr>
    <a:masterClrMapping/>
  </p:clrMapOvr>
  <p:transition xmlns:p14="http://schemas.microsoft.com/office/powerpoint/2010/main"/>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972059178"/>
      </p:ext>
    </p:extLst>
  </p:cSld>
  <p:clrMapOvr>
    <a:masterClrMapping/>
  </p:clrMapOvr>
  <p:transition xmlns:p14="http://schemas.microsoft.com/office/powerpoint/2010/main"/>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15941091"/>
      </p:ext>
    </p:extLst>
  </p:cSld>
  <p:clrMapOvr>
    <a:masterClrMapping/>
  </p:clrMapOvr>
  <p:transition xmlns:p14="http://schemas.microsoft.com/office/powerpoint/2010/main"/>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4948377"/>
      </p:ext>
    </p:extLst>
  </p:cSld>
  <p:clrMapOvr>
    <a:masterClrMapping/>
  </p:clrMapOvr>
  <p:transition xmlns:p14="http://schemas.microsoft.com/office/powerpoint/2010/main"/>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64536833"/>
      </p:ext>
    </p:extLst>
  </p:cSld>
  <p:clrMapOvr>
    <a:masterClrMapping/>
  </p:clrMapOvr>
  <p:transition xmlns:p14="http://schemas.microsoft.com/office/powerpoint/2010/main"/>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4157274"/>
      </p:ext>
    </p:extLst>
  </p:cSld>
  <p:clrMapOvr>
    <a:masterClrMapping/>
  </p:clrMapOvr>
  <p:transition xmlns:p14="http://schemas.microsoft.com/office/powerpoint/2010/main"/>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952430013"/>
      </p:ext>
    </p:extLst>
  </p:cSld>
  <p:clrMapOvr>
    <a:masterClrMapping/>
  </p:clrMapOvr>
  <p:transition xmlns:p14="http://schemas.microsoft.com/office/powerpoint/2010/main"/>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65942630"/>
      </p:ext>
    </p:extLst>
  </p:cSld>
  <p:clrMapOvr>
    <a:masterClrMapping/>
  </p:clrMapOvr>
  <p:transition xmlns:p14="http://schemas.microsoft.com/office/powerpoint/2010/main"/>
</p:sldLayout>
</file>

<file path=ppt/slideLayouts/slideLayout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8"/>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2" y="1981218"/>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91736764"/>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54863565"/>
      </p:ext>
    </p:extLst>
  </p:cSld>
  <p:clrMapOvr>
    <a:masterClrMapping/>
  </p:clrMapOvr>
  <p:transition xmlns:p14="http://schemas.microsoft.com/office/powerpoint/2010/main"/>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0144304"/>
      </p:ext>
    </p:extLst>
  </p:cSld>
  <p:clrMapOvr>
    <a:masterClrMapping/>
  </p:clrMapOvr>
  <p:transition xmlns:p14="http://schemas.microsoft.com/office/powerpoint/2010/main"/>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727234" name="Rectangle 2"/>
          <p:cNvSpPr>
            <a:spLocks noGrp="1" noChangeArrowheads="1"/>
          </p:cNvSpPr>
          <p:nvPr>
            <p:ph type="ctrTitle"/>
          </p:nvPr>
        </p:nvSpPr>
        <p:spPr>
          <a:xfrm>
            <a:off x="685800" y="2130425"/>
            <a:ext cx="7772400" cy="1470025"/>
          </a:xfrm>
        </p:spPr>
        <p:txBody>
          <a:bodyPr/>
          <a:lstStyle>
            <a:lvl1pPr>
              <a:defRPr/>
            </a:lvl1pPr>
          </a:lstStyle>
          <a:p>
            <a:r>
              <a:rPr lang="en-US" smtClean="0"/>
              <a:t>Click to edit Master title style</a:t>
            </a:r>
            <a:endParaRPr lang="en-US"/>
          </a:p>
        </p:txBody>
      </p:sp>
      <p:sp>
        <p:nvSpPr>
          <p:cNvPr id="5727235" name="Rectangle 3"/>
          <p:cNvSpPr>
            <a:spLocks noGrp="1" noChangeArrowheads="1"/>
          </p:cNvSpPr>
          <p:nvPr>
            <p:ph type="subTitle" idx="1"/>
          </p:nvPr>
        </p:nvSpPr>
        <p:spPr>
          <a:xfrm>
            <a:off x="1371600" y="3886200"/>
            <a:ext cx="6400800" cy="1752600"/>
          </a:xfrm>
        </p:spPr>
        <p:txBody>
          <a:bodyPr/>
          <a:lstStyle>
            <a:lvl1pPr marL="0" indent="0" algn="ctr">
              <a:buFont typeface="Times New Roman" pitchFamily="-65" charset="0"/>
              <a:buNone/>
              <a:defRPr/>
            </a:lvl1pPr>
          </a:lstStyle>
          <a:p>
            <a:r>
              <a:rPr lang="en-US" smtClean="0"/>
              <a:t>Click to edit Master subtitle style</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599B477D-14B3-2E44-9203-E422D6A638F9}" type="slidenum">
              <a:rPr lang="en-US"/>
              <a:pPr>
                <a:defRPr/>
              </a:pPr>
              <a:t>‹#›</a:t>
            </a:fld>
            <a:endParaRPr lang="en-US"/>
          </a:p>
        </p:txBody>
      </p:sp>
    </p:spTree>
    <p:extLst>
      <p:ext uri="{BB962C8B-B14F-4D97-AF65-F5344CB8AC3E}">
        <p14:creationId xmlns:p14="http://schemas.microsoft.com/office/powerpoint/2010/main" val="413058634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C9A6ABDF-1723-1048-AD37-3E26C0990A7B}" type="slidenum">
              <a:rPr lang="en-US"/>
              <a:pPr>
                <a:defRPr/>
              </a:pPr>
              <a:t>‹#›</a:t>
            </a:fld>
            <a:endParaRPr lang="en-US"/>
          </a:p>
        </p:txBody>
      </p:sp>
    </p:spTree>
    <p:extLst>
      <p:ext uri="{BB962C8B-B14F-4D97-AF65-F5344CB8AC3E}">
        <p14:creationId xmlns:p14="http://schemas.microsoft.com/office/powerpoint/2010/main" val="375850391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F33C0DFB-1092-5A42-85CD-382310FCCC99}" type="slidenum">
              <a:rPr lang="en-US"/>
              <a:pPr>
                <a:defRPr/>
              </a:pPr>
              <a:t>‹#›</a:t>
            </a:fld>
            <a:endParaRPr lang="en-US"/>
          </a:p>
        </p:txBody>
      </p:sp>
    </p:spTree>
    <p:extLst>
      <p:ext uri="{BB962C8B-B14F-4D97-AF65-F5344CB8AC3E}">
        <p14:creationId xmlns:p14="http://schemas.microsoft.com/office/powerpoint/2010/main" val="223859028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B028B5B0-26AF-484F-9F89-3EED3E4AAD9E}" type="slidenum">
              <a:rPr lang="en-US"/>
              <a:pPr>
                <a:defRPr/>
              </a:pPr>
              <a:t>‹#›</a:t>
            </a:fld>
            <a:endParaRPr lang="en-US"/>
          </a:p>
        </p:txBody>
      </p:sp>
    </p:spTree>
    <p:extLst>
      <p:ext uri="{BB962C8B-B14F-4D97-AF65-F5344CB8AC3E}">
        <p14:creationId xmlns:p14="http://schemas.microsoft.com/office/powerpoint/2010/main" val="206168484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custDataLst>
              <p:tags r:id="rId3"/>
            </p:custDataLst>
          </p:nvPr>
        </p:nvSpPr>
        <p:spPr>
          <a:ln/>
        </p:spPr>
        <p:txBody>
          <a:bodyPr/>
          <a:lstStyle>
            <a:lvl1pPr>
              <a:defRPr/>
            </a:lvl1pPr>
          </a:lstStyle>
          <a:p>
            <a:pPr>
              <a:defRPr/>
            </a:pPr>
            <a:fld id="{17AFD339-9B41-7B42-B806-F5C89821BBFE}" type="slidenum">
              <a:rPr lang="en-US"/>
              <a:pPr>
                <a:defRPr/>
              </a:pPr>
              <a:t>‹#›</a:t>
            </a:fld>
            <a:endParaRPr lang="en-US"/>
          </a:p>
        </p:txBody>
      </p:sp>
    </p:spTree>
    <p:extLst>
      <p:ext uri="{BB962C8B-B14F-4D97-AF65-F5344CB8AC3E}">
        <p14:creationId xmlns:p14="http://schemas.microsoft.com/office/powerpoint/2010/main" val="3339561322"/>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custDataLst>
              <p:tags r:id="rId3"/>
            </p:custDataLst>
          </p:nvPr>
        </p:nvSpPr>
        <p:spPr>
          <a:ln/>
        </p:spPr>
        <p:txBody>
          <a:bodyPr/>
          <a:lstStyle>
            <a:lvl1pPr>
              <a:defRPr/>
            </a:lvl1pPr>
          </a:lstStyle>
          <a:p>
            <a:pPr>
              <a:defRPr/>
            </a:pPr>
            <a:fld id="{4BF2D545-1E20-6947-A265-F5EF424B8452}" type="slidenum">
              <a:rPr lang="en-US"/>
              <a:pPr>
                <a:defRPr/>
              </a:pPr>
              <a:t>‹#›</a:t>
            </a:fld>
            <a:endParaRPr lang="en-US"/>
          </a:p>
        </p:txBody>
      </p:sp>
    </p:spTree>
    <p:extLst>
      <p:ext uri="{BB962C8B-B14F-4D97-AF65-F5344CB8AC3E}">
        <p14:creationId xmlns:p14="http://schemas.microsoft.com/office/powerpoint/2010/main" val="72105559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custDataLst>
              <p:tags r:id="rId3"/>
            </p:custDataLst>
          </p:nvPr>
        </p:nvSpPr>
        <p:spPr>
          <a:ln/>
        </p:spPr>
        <p:txBody>
          <a:bodyPr/>
          <a:lstStyle>
            <a:lvl1pPr>
              <a:defRPr/>
            </a:lvl1pPr>
          </a:lstStyle>
          <a:p>
            <a:pPr>
              <a:defRPr/>
            </a:pPr>
            <a:fld id="{E2C23320-D5E3-E149-9CD6-369CE7C7380D}" type="slidenum">
              <a:rPr lang="en-US"/>
              <a:pPr>
                <a:defRPr/>
              </a:pPr>
              <a:t>‹#›</a:t>
            </a:fld>
            <a:endParaRPr lang="en-US"/>
          </a:p>
        </p:txBody>
      </p:sp>
    </p:spTree>
    <p:extLst>
      <p:ext uri="{BB962C8B-B14F-4D97-AF65-F5344CB8AC3E}">
        <p14:creationId xmlns:p14="http://schemas.microsoft.com/office/powerpoint/2010/main" val="90812532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CFCA94B1-D7B6-F84F-85AF-11B57843AB95}" type="slidenum">
              <a:rPr lang="en-US"/>
              <a:pPr>
                <a:defRPr/>
              </a:pPr>
              <a:t>‹#›</a:t>
            </a:fld>
            <a:endParaRPr lang="en-US"/>
          </a:p>
        </p:txBody>
      </p:sp>
    </p:spTree>
    <p:extLst>
      <p:ext uri="{BB962C8B-B14F-4D97-AF65-F5344CB8AC3E}">
        <p14:creationId xmlns:p14="http://schemas.microsoft.com/office/powerpoint/2010/main" val="307620495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8" name="Footer Placeholder 7"/>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39BFBC12-133E-BE47-8544-403A93402F3F}" type="slidenum">
              <a:rPr lang="en-US"/>
              <a:pPr>
                <a:defRPr/>
              </a:pPr>
              <a:t>‹#›</a:t>
            </a:fld>
            <a:endParaRPr lang="en-US"/>
          </a:p>
        </p:txBody>
      </p:sp>
    </p:spTree>
    <p:extLst>
      <p:ext uri="{BB962C8B-B14F-4D97-AF65-F5344CB8AC3E}">
        <p14:creationId xmlns:p14="http://schemas.microsoft.com/office/powerpoint/2010/main" val="314869825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2"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306384399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custDataLst>
              <p:tags r:id="rId3"/>
            </p:custDataLst>
          </p:nvPr>
        </p:nvSpPr>
        <p:spPr>
          <a:ln/>
        </p:spPr>
        <p:txBody>
          <a:bodyPr/>
          <a:lstStyle>
            <a:lvl1pPr>
              <a:defRPr/>
            </a:lvl1pPr>
          </a:lstStyle>
          <a:p>
            <a:pPr>
              <a:defRPr/>
            </a:pPr>
            <a:fld id="{ED1DDEB3-454B-D349-9B89-5A2415890DCC}" type="slidenum">
              <a:rPr lang="en-US"/>
              <a:pPr>
                <a:defRPr/>
              </a:pPr>
              <a:t>‹#›</a:t>
            </a:fld>
            <a:endParaRPr lang="en-US"/>
          </a:p>
        </p:txBody>
      </p:sp>
    </p:spTree>
    <p:extLst>
      <p:ext uri="{BB962C8B-B14F-4D97-AF65-F5344CB8AC3E}">
        <p14:creationId xmlns:p14="http://schemas.microsoft.com/office/powerpoint/2010/main" val="353987919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19D8B8FF-205A-A841-90AB-B75B984A0588}" type="slidenum">
              <a:rPr lang="en-US"/>
              <a:pPr>
                <a:defRPr/>
              </a:pPr>
              <a:t>‹#›</a:t>
            </a:fld>
            <a:endParaRPr lang="en-US"/>
          </a:p>
        </p:txBody>
      </p:sp>
    </p:spTree>
    <p:extLst>
      <p:ext uri="{BB962C8B-B14F-4D97-AF65-F5344CB8AC3E}">
        <p14:creationId xmlns:p14="http://schemas.microsoft.com/office/powerpoint/2010/main" val="95675511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4"/>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custDataLst>
              <p:tags r:id="rId3"/>
            </p:custDataLst>
          </p:nvPr>
        </p:nvSpPr>
        <p:spPr>
          <a:ln/>
        </p:spPr>
        <p:txBody>
          <a:bodyPr/>
          <a:lstStyle>
            <a:lvl1pPr>
              <a:defRPr/>
            </a:lvl1pPr>
          </a:lstStyle>
          <a:p>
            <a:pPr>
              <a:defRPr/>
            </a:pPr>
            <a:fld id="{CD748422-5A3B-7A4E-9B9C-CE846F8F14B2}" type="slidenum">
              <a:rPr lang="en-US"/>
              <a:pPr>
                <a:defRPr/>
              </a:pPr>
              <a:t>‹#›</a:t>
            </a:fld>
            <a:endParaRPr lang="en-US"/>
          </a:p>
        </p:txBody>
      </p:sp>
    </p:spTree>
    <p:extLst>
      <p:ext uri="{BB962C8B-B14F-4D97-AF65-F5344CB8AC3E}">
        <p14:creationId xmlns:p14="http://schemas.microsoft.com/office/powerpoint/2010/main" val="199874492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D053E0F5-A807-ED45-92A3-E8B057EDC0A6}" type="slidenum">
              <a:rPr lang="en-US"/>
              <a:pPr>
                <a:defRPr/>
              </a:pPr>
              <a:t>‹#›</a:t>
            </a:fld>
            <a:endParaRPr lang="en-US"/>
          </a:p>
        </p:txBody>
      </p:sp>
    </p:spTree>
    <p:extLst>
      <p:ext uri="{BB962C8B-B14F-4D97-AF65-F5344CB8AC3E}">
        <p14:creationId xmlns:p14="http://schemas.microsoft.com/office/powerpoint/2010/main" val="174250356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9BF488DA-59DD-0C4F-A786-26F9DC90C49A}" type="slidenum">
              <a:rPr lang="en-US"/>
              <a:pPr>
                <a:defRPr/>
              </a:pPr>
              <a:t>‹#›</a:t>
            </a:fld>
            <a:endParaRPr lang="en-US"/>
          </a:p>
        </p:txBody>
      </p:sp>
    </p:spTree>
    <p:extLst>
      <p:ext uri="{BB962C8B-B14F-4D97-AF65-F5344CB8AC3E}">
        <p14:creationId xmlns:p14="http://schemas.microsoft.com/office/powerpoint/2010/main" val="1138331362"/>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AF2EC48B-7D64-054E-8CF3-60CD425CF848}" type="slidenum">
              <a:rPr lang="en-US"/>
              <a:pPr>
                <a:defRPr/>
              </a:pPr>
              <a:t>‹#›</a:t>
            </a:fld>
            <a:endParaRPr lang="en-US"/>
          </a:p>
        </p:txBody>
      </p:sp>
    </p:spTree>
    <p:extLst>
      <p:ext uri="{BB962C8B-B14F-4D97-AF65-F5344CB8AC3E}">
        <p14:creationId xmlns:p14="http://schemas.microsoft.com/office/powerpoint/2010/main" val="410013815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43001"/>
            <a:ext cx="4038600" cy="49831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37489615-A924-4E42-AD7E-790D2001B3CD}" type="slidenum">
              <a:rPr lang="en-US"/>
              <a:pPr>
                <a:defRPr/>
              </a:pPr>
              <a:t>‹#›</a:t>
            </a:fld>
            <a:endParaRPr lang="en-US"/>
          </a:p>
        </p:txBody>
      </p:sp>
    </p:spTree>
    <p:extLst>
      <p:ext uri="{BB962C8B-B14F-4D97-AF65-F5344CB8AC3E}">
        <p14:creationId xmlns:p14="http://schemas.microsoft.com/office/powerpoint/2010/main" val="141093486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5D948DBD-75B3-504A-9441-D020BD462219}" type="slidenum">
              <a:rPr lang="en-US"/>
              <a:pPr>
                <a:defRPr/>
              </a:pPr>
              <a:t>‹#›</a:t>
            </a:fld>
            <a:endParaRPr lang="en-US"/>
          </a:p>
        </p:txBody>
      </p:sp>
    </p:spTree>
    <p:extLst>
      <p:ext uri="{BB962C8B-B14F-4D97-AF65-F5344CB8AC3E}">
        <p14:creationId xmlns:p14="http://schemas.microsoft.com/office/powerpoint/2010/main" val="92485181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37F8BA5E-04B4-2B49-85D0-92D1CB7DDC98}" type="slidenum">
              <a:rPr lang="en-US"/>
              <a:pPr>
                <a:defRPr/>
              </a:pPr>
              <a:t>‹#›</a:t>
            </a:fld>
            <a:endParaRPr lang="en-US"/>
          </a:p>
        </p:txBody>
      </p:sp>
    </p:spTree>
    <p:extLst>
      <p:ext uri="{BB962C8B-B14F-4D97-AF65-F5344CB8AC3E}">
        <p14:creationId xmlns:p14="http://schemas.microsoft.com/office/powerpoint/2010/main" val="351024436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77A4A75B-3107-6A43-BC2F-8FA49AEB766D}" type="slidenum">
              <a:rPr lang="en-US"/>
              <a:pPr>
                <a:defRPr/>
              </a:pPr>
              <a:t>‹#›</a:t>
            </a:fld>
            <a:endParaRPr lang="en-US"/>
          </a:p>
        </p:txBody>
      </p:sp>
    </p:spTree>
    <p:extLst>
      <p:ext uri="{BB962C8B-B14F-4D97-AF65-F5344CB8AC3E}">
        <p14:creationId xmlns:p14="http://schemas.microsoft.com/office/powerpoint/2010/main" val="106312784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225606227"/>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73BB68F9-BA5B-A04F-B8F8-9A89C5E7FB8B}" type="slidenum">
              <a:rPr lang="en-US"/>
              <a:pPr>
                <a:defRPr/>
              </a:pPr>
              <a:t>‹#›</a:t>
            </a:fld>
            <a:endParaRPr lang="en-US"/>
          </a:p>
        </p:txBody>
      </p:sp>
    </p:spTree>
    <p:extLst>
      <p:ext uri="{BB962C8B-B14F-4D97-AF65-F5344CB8AC3E}">
        <p14:creationId xmlns:p14="http://schemas.microsoft.com/office/powerpoint/2010/main" val="314798112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260C69AA-B908-DD4A-9388-3E6DCCBE9469}" type="slidenum">
              <a:rPr lang="en-US"/>
              <a:pPr>
                <a:defRPr/>
              </a:pPr>
              <a:t>‹#›</a:t>
            </a:fld>
            <a:endParaRPr lang="en-US"/>
          </a:p>
        </p:txBody>
      </p:sp>
    </p:spTree>
    <p:extLst>
      <p:ext uri="{BB962C8B-B14F-4D97-AF65-F5344CB8AC3E}">
        <p14:creationId xmlns:p14="http://schemas.microsoft.com/office/powerpoint/2010/main" val="278912421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C01A7719-E22D-AF45-9129-33B6F58AE492}" type="slidenum">
              <a:rPr lang="en-US"/>
              <a:pPr>
                <a:defRPr/>
              </a:pPr>
              <a:t>‹#›</a:t>
            </a:fld>
            <a:endParaRPr lang="en-US"/>
          </a:p>
        </p:txBody>
      </p:sp>
    </p:spTree>
    <p:extLst>
      <p:ext uri="{BB962C8B-B14F-4D97-AF65-F5344CB8AC3E}">
        <p14:creationId xmlns:p14="http://schemas.microsoft.com/office/powerpoint/2010/main" val="132744524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457201"/>
            <a:ext cx="2057400" cy="56689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457201"/>
            <a:ext cx="6019800" cy="56689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E08B6575-90C5-FE47-8D4A-354FB8938131}" type="slidenum">
              <a:rPr lang="en-US"/>
              <a:pPr>
                <a:defRPr/>
              </a:pPr>
              <a:t>‹#›</a:t>
            </a:fld>
            <a:endParaRPr lang="en-US"/>
          </a:p>
        </p:txBody>
      </p:sp>
    </p:spTree>
    <p:extLst>
      <p:ext uri="{BB962C8B-B14F-4D97-AF65-F5344CB8AC3E}">
        <p14:creationId xmlns:p14="http://schemas.microsoft.com/office/powerpoint/2010/main" val="308255091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McK Title Elements"/>
          <p:cNvGrpSpPr>
            <a:grpSpLocks/>
          </p:cNvGrpSpPr>
          <p:nvPr>
            <p:custDataLst>
              <p:tags r:id="rId1"/>
            </p:custDataLst>
          </p:nvPr>
        </p:nvGrpSpPr>
        <p:grpSpPr bwMode="auto">
          <a:xfrm>
            <a:off x="2693988" y="2182813"/>
            <a:ext cx="5129212" cy="4602162"/>
            <a:chOff x="1663" y="1348"/>
            <a:chExt cx="3167" cy="2841"/>
          </a:xfrm>
        </p:grpSpPr>
        <p:sp>
          <p:nvSpPr>
            <p:cNvPr id="5" name="McK Confidential" hidden="1"/>
            <p:cNvSpPr txBox="1">
              <a:spLocks noChangeArrowheads="1"/>
            </p:cNvSpPr>
            <p:nvPr userDrawn="1"/>
          </p:nvSpPr>
          <p:spPr bwMode="auto">
            <a:xfrm>
              <a:off x="1663" y="1348"/>
              <a:ext cx="93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CONFIDENTIAL</a:t>
              </a:r>
            </a:p>
          </p:txBody>
        </p:sp>
        <p:sp>
          <p:nvSpPr>
            <p:cNvPr id="6" name="McK Document" hidden="1"/>
            <p:cNvSpPr txBox="1">
              <a:spLocks noChangeArrowheads="1"/>
            </p:cNvSpPr>
            <p:nvPr userDrawn="1"/>
          </p:nvSpPr>
          <p:spPr bwMode="auto">
            <a:xfrm>
              <a:off x="1663" y="3038"/>
              <a:ext cx="3167" cy="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Document</a:t>
              </a:r>
            </a:p>
          </p:txBody>
        </p:sp>
        <p:sp>
          <p:nvSpPr>
            <p:cNvPr id="7" name="McK Date" hidden="1"/>
            <p:cNvSpPr txBox="1">
              <a:spLocks noChangeArrowheads="1"/>
            </p:cNvSpPr>
            <p:nvPr userDrawn="1"/>
          </p:nvSpPr>
          <p:spPr bwMode="auto">
            <a:xfrm>
              <a:off x="1663" y="3216"/>
              <a:ext cx="316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33450" eaLnBrk="0" hangingPunct="0">
                <a:defRPr sz="1200" b="1">
                  <a:solidFill>
                    <a:schemeClr val="tx1"/>
                  </a:solidFill>
                  <a:latin typeface="Arial" charset="0"/>
                  <a:ea typeface="ＭＳ Ｐゴシック" charset="0"/>
                  <a:cs typeface="ＭＳ Ｐゴシック" charset="0"/>
                </a:defRPr>
              </a:lvl1pPr>
              <a:lvl2pPr marL="742950" indent="-285750" defTabSz="933450" eaLnBrk="0" hangingPunct="0">
                <a:defRPr sz="1200" b="1">
                  <a:solidFill>
                    <a:schemeClr val="tx1"/>
                  </a:solidFill>
                  <a:latin typeface="Arial" charset="0"/>
                  <a:ea typeface="ＭＳ Ｐゴシック" charset="0"/>
                </a:defRPr>
              </a:lvl2pPr>
              <a:lvl3pPr marL="1143000" indent="-228600" defTabSz="933450" eaLnBrk="0" hangingPunct="0">
                <a:defRPr sz="1200" b="1">
                  <a:solidFill>
                    <a:schemeClr val="tx1"/>
                  </a:solidFill>
                  <a:latin typeface="Arial" charset="0"/>
                  <a:ea typeface="ＭＳ Ｐゴシック" charset="0"/>
                </a:defRPr>
              </a:lvl3pPr>
              <a:lvl4pPr marL="1600200" indent="-228600" defTabSz="933450" eaLnBrk="0" hangingPunct="0">
                <a:defRPr sz="1200" b="1">
                  <a:solidFill>
                    <a:schemeClr val="tx1"/>
                  </a:solidFill>
                  <a:latin typeface="Arial" charset="0"/>
                  <a:ea typeface="ＭＳ Ｐゴシック" charset="0"/>
                </a:defRPr>
              </a:lvl4pPr>
              <a:lvl5pPr marL="2057400" indent="-228600" defTabSz="933450" eaLnBrk="0" hangingPunct="0">
                <a:defRPr sz="1200" b="1">
                  <a:solidFill>
                    <a:schemeClr val="tx1"/>
                  </a:solidFill>
                  <a:latin typeface="Arial" charset="0"/>
                  <a:ea typeface="ＭＳ Ｐゴシック" charset="0"/>
                </a:defRPr>
              </a:lvl5pPr>
              <a:lvl6pPr marL="2514600" indent="-228600" defTabSz="933450"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33450"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33450"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3345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defRPr/>
              </a:pPr>
              <a:r>
                <a:rPr lang="en-US" sz="1400" b="0" smtClean="0"/>
                <a:t>Date</a:t>
              </a:r>
            </a:p>
          </p:txBody>
        </p:sp>
        <p:sp>
          <p:nvSpPr>
            <p:cNvPr id="8" name="McK Disclaimer" hidden="1"/>
            <p:cNvSpPr>
              <a:spLocks noChangeArrowheads="1"/>
            </p:cNvSpPr>
            <p:nvPr userDrawn="1">
              <p:custDataLst>
                <p:tags r:id="rId3"/>
              </p:custDataLst>
            </p:nvPr>
          </p:nvSpPr>
          <p:spPr bwMode="auto">
            <a:xfrm>
              <a:off x="1663" y="3759"/>
              <a:ext cx="2391"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p>
              <a:pPr defTabSz="819150" eaLnBrk="0" hangingPunct="0"/>
              <a:r>
                <a:rPr lang="en-US" sz="900" b="0"/>
                <a:t>This report is solely for the use of client personnel.  No part of it may be circulated, quoted, or reproduced for distribution outside the client organization without prior written approval from McKinsey &amp; Company, Inc. This material was used by McKinsey &amp; Company, Inc., during an oral presentation; it is not a complete record of the discussion.</a:t>
              </a:r>
            </a:p>
          </p:txBody>
        </p:sp>
      </p:grpSp>
      <p:sp>
        <p:nvSpPr>
          <p:cNvPr id="6560776" name="Rectangle 8"/>
          <p:cNvSpPr>
            <a:spLocks noGrp="1" noChangeArrowheads="1"/>
          </p:cNvSpPr>
          <p:nvPr>
            <p:ph type="ctrTitle"/>
          </p:nvPr>
        </p:nvSpPr>
        <p:spPr>
          <a:xfrm>
            <a:off x="2693988" y="2757488"/>
            <a:ext cx="5129212" cy="368691"/>
          </a:xfrm>
        </p:spPr>
        <p:txBody>
          <a:bodyPr/>
          <a:lstStyle>
            <a:lvl1pPr>
              <a:defRPr sz="2400" b="0"/>
            </a:lvl1pPr>
          </a:lstStyle>
          <a:p>
            <a:r>
              <a:rPr lang="en-US" smtClean="0"/>
              <a:t>Click to edit Master title style</a:t>
            </a:r>
            <a:endParaRPr lang="en-US"/>
          </a:p>
        </p:txBody>
      </p:sp>
      <p:sp>
        <p:nvSpPr>
          <p:cNvPr id="6560777" name="Rectangle 9"/>
          <p:cNvSpPr>
            <a:spLocks noGrp="1" noChangeArrowheads="1"/>
          </p:cNvSpPr>
          <p:nvPr>
            <p:ph type="subTitle" idx="1"/>
          </p:nvPr>
        </p:nvSpPr>
        <p:spPr>
          <a:xfrm>
            <a:off x="2693988" y="3962401"/>
            <a:ext cx="5129212" cy="214802"/>
          </a:xfrm>
        </p:spPr>
        <p:txBody>
          <a:bodyPr/>
          <a:lstStyle>
            <a:lvl1pPr>
              <a:defRPr sz="1400"/>
            </a:lvl1pPr>
          </a:lstStyle>
          <a:p>
            <a:r>
              <a:rPr lang="en-US" smtClean="0"/>
              <a:t>Click to edit Master subtitle style</a:t>
            </a:r>
            <a:endParaRPr lang="en-US"/>
          </a:p>
        </p:txBody>
      </p:sp>
      <p:sp>
        <p:nvSpPr>
          <p:cNvPr id="9" name="doc id"/>
          <p:cNvSpPr>
            <a:spLocks noGrp="1" noChangeArrowheads="1"/>
          </p:cNvSpPr>
          <p:nvPr>
            <p:ph type="ftr" sz="quarter" idx="10"/>
            <p:custDataLst>
              <p:tags r:id="rId2"/>
            </p:custDataLst>
          </p:nvPr>
        </p:nvSpPr>
        <p:spPr/>
        <p:txBody>
          <a:bodyPr/>
          <a:lstStyle>
            <a:lvl1pPr>
              <a:defRPr/>
            </a:lvl1pPr>
          </a:lstStyle>
          <a:p>
            <a:pPr>
              <a:defRPr/>
            </a:pPr>
            <a:endParaRPr lang="de-DE"/>
          </a:p>
        </p:txBody>
      </p:sp>
    </p:spTree>
    <p:extLst>
      <p:ext uri="{BB962C8B-B14F-4D97-AF65-F5344CB8AC3E}">
        <p14:creationId xmlns:p14="http://schemas.microsoft.com/office/powerpoint/2010/main" val="235659523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22914" name="Rectangle 2"/>
          <p:cNvSpPr>
            <a:spLocks noGrp="1" noChangeArrowheads="1"/>
          </p:cNvSpPr>
          <p:nvPr>
            <p:ph type="ctrTitle" sz="quarter"/>
          </p:nvPr>
        </p:nvSpPr>
        <p:spPr>
          <a:xfrm>
            <a:off x="685800" y="1676400"/>
            <a:ext cx="7772400" cy="1828800"/>
          </a:xfrm>
        </p:spPr>
        <p:txBody>
          <a:bodyPr/>
          <a:lstStyle>
            <a:lvl1pPr>
              <a:defRPr/>
            </a:lvl1pPr>
          </a:lstStyle>
          <a:p>
            <a:r>
              <a:rPr lang="en-US" smtClean="0"/>
              <a:t>Click to edit Master title style</a:t>
            </a:r>
            <a:endParaRPr lang="en-US"/>
          </a:p>
        </p:txBody>
      </p:sp>
      <p:sp>
        <p:nvSpPr>
          <p:cNvPr id="422915" name="Rectangle 3"/>
          <p:cNvSpPr>
            <a:spLocks noGrp="1" noChangeArrowheads="1"/>
          </p:cNvSpPr>
          <p:nvPr>
            <p:ph type="subTitle" sz="quarter" idx="1"/>
          </p:nvPr>
        </p:nvSpPr>
        <p:spPr>
          <a:xfrm>
            <a:off x="1371600" y="3886200"/>
            <a:ext cx="6400800" cy="1752600"/>
          </a:xfrm>
        </p:spPr>
        <p:txBody>
          <a:bodyPr/>
          <a:lstStyle>
            <a:lvl1pPr marL="0" indent="0" algn="ctr">
              <a:buFont typeface="Wingdings" pitchFamily="-65" charset="2"/>
              <a:buNone/>
              <a:defRPr/>
            </a:lvl1pPr>
          </a:lstStyle>
          <a:p>
            <a:r>
              <a:rPr lang="en-US" smtClean="0"/>
              <a:t>Click to edit Master subtitle style</a:t>
            </a:r>
            <a:endParaRPr lang="en-US"/>
          </a:p>
        </p:txBody>
      </p:sp>
      <p:sp>
        <p:nvSpPr>
          <p:cNvPr id="4" name="Rectangle 4"/>
          <p:cNvSpPr>
            <a:spLocks noGrp="1" noChangeArrowheads="1"/>
          </p:cNvSpPr>
          <p:nvPr>
            <p:ph type="dt" sz="quarter" idx="10"/>
            <p:custDataLst>
              <p:tags r:id="rId1"/>
            </p:custDataLst>
          </p:nvPr>
        </p:nvSpPr>
        <p:spPr>
          <a:ln/>
        </p:spPr>
        <p:txBody>
          <a:bodyPr/>
          <a:lstStyle>
            <a:lvl1pPr>
              <a:defRPr/>
            </a:lvl1pPr>
          </a:lstStyle>
          <a:p>
            <a:pPr>
              <a:defRPr/>
            </a:pPr>
            <a:fld id="{38E3C088-5109-1A46-94CB-CAF96A4F9459}" type="datetime1">
              <a:rPr lang="en-US"/>
              <a:pPr>
                <a:defRPr/>
              </a:pPr>
              <a:t>6/21/15</a:t>
            </a:fld>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645D49A9-A04E-794E-8706-A4A8F9189B2B}" type="slidenum">
              <a:rPr lang="en-US"/>
              <a:pPr>
                <a:defRPr/>
              </a:pPr>
              <a:t>‹#›</a:t>
            </a:fld>
            <a:endParaRPr lang="en-US"/>
          </a:p>
        </p:txBody>
      </p:sp>
    </p:spTree>
    <p:extLst>
      <p:ext uri="{BB962C8B-B14F-4D97-AF65-F5344CB8AC3E}">
        <p14:creationId xmlns:p14="http://schemas.microsoft.com/office/powerpoint/2010/main" val="267173653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9CB283FA-E227-B542-BBD3-0A1ABBEA9E5F}"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821713553"/>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CDC3FBD-77AB-2349-95DD-844B29235AC0}"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9406550"/>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5" name="Rectangle 4"/>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BBF793F-3D59-C946-923B-C668F9B10F87}"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18938737"/>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33DDD584-33EE-0143-801A-7D753CF8414B}"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20858962"/>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12056214"/>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8" name="Rectangle 7"/>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ACA2DBCE-9431-4440-84E6-18974383E857}"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69857693"/>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4" name="Rectangle 3"/>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9B75A3E3-8F15-AE4B-89EE-228A89967302}"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26092227"/>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F3CBFEFE-329B-A441-998E-4188C63DD6A5}"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841054492"/>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5"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6" name="Rectangle 5"/>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022EAD3-3E1A-B749-A555-81E49ABABDF3}"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963612593"/>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20495642"/>
      </p:ext>
    </p:extLst>
  </p:cSld>
  <p:clrMapOvr>
    <a:masterClrMapping/>
  </p:clrMapOvr>
  <p:transition xmlns:p14="http://schemas.microsoft.com/office/powerpoint/2010/main"/>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5164562"/>
      </p:ext>
    </p:extLst>
  </p:cSld>
  <p:clrMapOvr>
    <a:masterClrMapping/>
  </p:clrMapOvr>
  <p:transition xmlns:p14="http://schemas.microsoft.com/office/powerpoint/2010/main"/>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4260576115"/>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47133522"/>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14545313"/>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07168294"/>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3077278235"/>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2099856"/>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88003685"/>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33183082"/>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01E9795D-700A-BF45-A077-9332BFA5DE22}" type="slidenum">
              <a:rPr lang="en-US"/>
              <a:pPr>
                <a:defRPr/>
              </a:pPr>
              <a:t>‹#›</a:t>
            </a:fld>
            <a:r>
              <a:rPr lang="en-US"/>
              <a:t>   (c) Mark Gerstein, 2002, Yale, bioinfo.mbb.yale.edu</a:t>
            </a:r>
          </a:p>
        </p:txBody>
      </p:sp>
    </p:spTree>
    <p:extLst>
      <p:ext uri="{BB962C8B-B14F-4D97-AF65-F5344CB8AC3E}">
        <p14:creationId xmlns:p14="http://schemas.microsoft.com/office/powerpoint/2010/main" val="138699329"/>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2EF3849F-EA71-D042-AE0E-D4C2FF68653C}" type="slidenum">
              <a:rPr lang="en-US"/>
              <a:pPr>
                <a:defRPr/>
              </a:pPr>
              <a:t>‹#›</a:t>
            </a:fld>
            <a:r>
              <a:rPr lang="en-US"/>
              <a:t>   (c) Mark Gerstein, 2002, Yale, bioinfo.mbb.yale.edu</a:t>
            </a:r>
          </a:p>
        </p:txBody>
      </p:sp>
    </p:spTree>
    <p:extLst>
      <p:ext uri="{BB962C8B-B14F-4D97-AF65-F5344CB8AC3E}">
        <p14:creationId xmlns:p14="http://schemas.microsoft.com/office/powerpoint/2010/main" val="2704533184"/>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B492553F-E77C-564E-937A-EAB7779529DD}" type="slidenum">
              <a:rPr lang="en-US"/>
              <a:pPr>
                <a:defRPr/>
              </a:pPr>
              <a:t>‹#›</a:t>
            </a:fld>
            <a:r>
              <a:rPr lang="en-US"/>
              <a:t>   (c) Mark Gerstein, 2002, Yale, bioinfo.mbb.yale.edu</a:t>
            </a:r>
          </a:p>
        </p:txBody>
      </p:sp>
    </p:spTree>
    <p:extLst>
      <p:ext uri="{BB962C8B-B14F-4D97-AF65-F5344CB8AC3E}">
        <p14:creationId xmlns:p14="http://schemas.microsoft.com/office/powerpoint/2010/main" val="1453888756"/>
      </p:ext>
    </p:extLst>
  </p:cSld>
  <p:clrMapOvr>
    <a:masterClrMapping/>
  </p:clrMapOvr>
  <p:transition xmlns:p14="http://schemas.microsoft.com/office/powerpoint/2010/main"/>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15177C37-8760-804A-AC34-AF250ABEE38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420012383"/>
      </p:ext>
    </p:extLst>
  </p:cSld>
  <p:clrMapOvr>
    <a:masterClrMapping/>
  </p:clrMapOvr>
  <p:transition xmlns:p14="http://schemas.microsoft.com/office/powerpoint/2010/main"/>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98C0754-658E-894B-B54C-81F98768E24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855814729"/>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001B6DA-D105-DD47-BAAD-81A8FAB912FC}"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264875522"/>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4F85FB31-53DE-EE4C-8496-BD0B75508F88}"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981757953"/>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57788521"/>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CF440896-6B6B-E546-BAB2-4B2AD4EFEA5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741367111"/>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custDataLst>
              <p:tags r:id="rId1"/>
            </p:custDataLst>
          </p:nvPr>
        </p:nvSpPr>
        <p:spPr>
          <a:ln/>
        </p:spPr>
        <p:txBody>
          <a:bodyPr/>
          <a:lstStyle>
            <a:lvl1pPr>
              <a:defRPr/>
            </a:lvl1pPr>
          </a:lstStyle>
          <a:p>
            <a:pPr>
              <a:defRPr/>
            </a:pPr>
            <a:fld id="{5F8B6326-5C32-1C47-BFD7-7D71457837F8}"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094575205"/>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custDataLst>
              <p:tags r:id="rId1"/>
            </p:custDataLst>
          </p:nvPr>
        </p:nvSpPr>
        <p:spPr>
          <a:ln/>
        </p:spPr>
        <p:txBody>
          <a:bodyPr/>
          <a:lstStyle>
            <a:lvl1pPr>
              <a:defRPr/>
            </a:lvl1pPr>
          </a:lstStyle>
          <a:p>
            <a:pPr>
              <a:defRPr/>
            </a:pPr>
            <a:fld id="{5A2A80B4-472F-6348-B4B0-9E7976605F7E}"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916837935"/>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A9D59F24-3F63-2B4C-B8D1-1DE79C891CFB}"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140280854"/>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623F46A6-67D2-7E49-833D-7BB06711D079}"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4153438002"/>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E2C1B65A-647C-A649-9B1A-AD82CF5EC001}"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811649745"/>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361027DB-A952-C247-ABC3-991633B9430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580248201"/>
      </p:ext>
    </p:extLst>
  </p:cSld>
  <p:clrMapOvr>
    <a:masterClrMapping/>
  </p:clrMapOvr>
  <p:transition xmlns:p14="http://schemas.microsoft.com/office/powerpoint/2010/main"/>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612238802"/>
      </p:ext>
    </p:extLst>
  </p:cSld>
  <p:clrMapOvr>
    <a:masterClrMapping/>
  </p:clrMapOvr>
  <p:transition xmlns:p14="http://schemas.microsoft.com/office/powerpoint/2010/main"/>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2376096341"/>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17644198"/>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69832456"/>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6395103"/>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419929988"/>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3146501"/>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75622027"/>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005839997"/>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DD9661F0-99D0-344C-BAA5-A03336B83E19}" type="slidenum">
              <a:rPr lang="en-US"/>
              <a:pPr>
                <a:defRPr/>
              </a:pPr>
              <a:t>‹#›</a:t>
            </a:fld>
            <a:r>
              <a:rPr lang="en-US"/>
              <a:t>   (c) Mark Gerstein, 2002, Yale, bioinfo.mbb.yale.edu</a:t>
            </a:r>
          </a:p>
        </p:txBody>
      </p:sp>
    </p:spTree>
    <p:extLst>
      <p:ext uri="{BB962C8B-B14F-4D97-AF65-F5344CB8AC3E}">
        <p14:creationId xmlns:p14="http://schemas.microsoft.com/office/powerpoint/2010/main" val="1678675479"/>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458F4FF8-070F-494A-8BE7-DA065E43BE3F}" type="slidenum">
              <a:rPr lang="en-US"/>
              <a:pPr>
                <a:defRPr/>
              </a:pPr>
              <a:t>‹#›</a:t>
            </a:fld>
            <a:r>
              <a:rPr lang="en-US"/>
              <a:t>   (c) Mark Gerstein, 2002, Yale, bioinfo.mbb.yale.edu</a:t>
            </a:r>
          </a:p>
        </p:txBody>
      </p:sp>
    </p:spTree>
    <p:extLst>
      <p:ext uri="{BB962C8B-B14F-4D97-AF65-F5344CB8AC3E}">
        <p14:creationId xmlns:p14="http://schemas.microsoft.com/office/powerpoint/2010/main" val="1999602795"/>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9"/>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9229185D-4246-FD41-B2CC-920BE9867845}" type="slidenum">
              <a:rPr lang="en-US"/>
              <a:pPr>
                <a:defRPr/>
              </a:pPr>
              <a:t>‹#›</a:t>
            </a:fld>
            <a:r>
              <a:rPr lang="en-US"/>
              <a:t>   (c) Mark Gerstein, 2002, Yale, bioinfo.mbb.yale.edu</a:t>
            </a:r>
          </a:p>
        </p:txBody>
      </p:sp>
    </p:spTree>
    <p:extLst>
      <p:ext uri="{BB962C8B-B14F-4D97-AF65-F5344CB8AC3E}">
        <p14:creationId xmlns:p14="http://schemas.microsoft.com/office/powerpoint/2010/main" val="3092592141"/>
      </p:ext>
    </p:extLst>
  </p:cSld>
  <p:clrMapOvr>
    <a:masterClrMapping/>
  </p:clrMapOvr>
  <p:transition xmlns:p14="http://schemas.microsoft.com/office/powerpoint/2010/main"/>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734720274"/>
      </p:ext>
    </p:extLst>
  </p:cSld>
  <p:clrMapOvr>
    <a:masterClrMapping/>
  </p:clrMapOvr>
  <p:transition xmlns:p14="http://schemas.microsoft.com/office/powerpoint/2010/main"/>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44762614"/>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162263726"/>
      </p:ext>
    </p:extLst>
  </p:cSld>
  <p:clrMapOvr>
    <a:masterClrMapping/>
  </p:clrMapOvr>
  <p:transition xmlns:p14="http://schemas.microsoft.com/office/powerpoint/2010/main"/>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3562728723"/>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7101840"/>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10445851"/>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98882081"/>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6917113"/>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489625525"/>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054252144"/>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4723953"/>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5292236"/>
      </p:ext>
    </p:extLst>
  </p:cSld>
  <p:clrMapOvr>
    <a:masterClrMapping/>
  </p:clrMapOvr>
  <p:transition xmlns:p14="http://schemas.microsoft.com/office/powerpoint/2010/main"/>
</p:sldLayout>
</file>

<file path=ppt/slideLayouts/slideLayout56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2942200"/>
      </p:ext>
    </p:extLst>
  </p:cSld>
  <p:clrMapOvr>
    <a:masterClrMapping/>
  </p:clrMapOvr>
  <p:transition xmlns:p14="http://schemas.microsoft.com/office/powerpoint/2010/main"/>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8747146"/>
      </p:ext>
    </p:extLst>
  </p:cSld>
  <p:clrMapOvr>
    <a:masterClrMapping/>
  </p:clrMapOvr>
  <p:transition xmlns:p14="http://schemas.microsoft.com/office/powerpoint/2010/main"/>
</p:sldLayout>
</file>

<file path=ppt/slideLayouts/slideLayout57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94768605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27" indent="0" algn="ctr">
              <a:buNone/>
              <a:defRPr>
                <a:solidFill>
                  <a:schemeClr val="tx1">
                    <a:tint val="75000"/>
                  </a:schemeClr>
                </a:solidFill>
              </a:defRPr>
            </a:lvl2pPr>
            <a:lvl3pPr marL="914254" indent="0" algn="ctr">
              <a:buNone/>
              <a:defRPr>
                <a:solidFill>
                  <a:schemeClr val="tx1">
                    <a:tint val="75000"/>
                  </a:schemeClr>
                </a:solidFill>
              </a:defRPr>
            </a:lvl3pPr>
            <a:lvl4pPr marL="1371381" indent="0" algn="ctr">
              <a:buNone/>
              <a:defRPr>
                <a:solidFill>
                  <a:schemeClr val="tx1">
                    <a:tint val="75000"/>
                  </a:schemeClr>
                </a:solidFill>
              </a:defRPr>
            </a:lvl4pPr>
            <a:lvl5pPr marL="1828507" indent="0" algn="ctr">
              <a:buNone/>
              <a:defRPr>
                <a:solidFill>
                  <a:schemeClr val="tx1">
                    <a:tint val="75000"/>
                  </a:schemeClr>
                </a:solidFill>
              </a:defRPr>
            </a:lvl5pPr>
            <a:lvl6pPr marL="2285634" indent="0" algn="ctr">
              <a:buNone/>
              <a:defRPr>
                <a:solidFill>
                  <a:schemeClr val="tx1">
                    <a:tint val="75000"/>
                  </a:schemeClr>
                </a:solidFill>
              </a:defRPr>
            </a:lvl6pPr>
            <a:lvl7pPr marL="2742761" indent="0" algn="ctr">
              <a:buNone/>
              <a:defRPr>
                <a:solidFill>
                  <a:schemeClr val="tx1">
                    <a:tint val="75000"/>
                  </a:schemeClr>
                </a:solidFill>
              </a:defRPr>
            </a:lvl7pPr>
            <a:lvl8pPr marL="3199888" indent="0" algn="ctr">
              <a:buNone/>
              <a:defRPr>
                <a:solidFill>
                  <a:schemeClr val="tx1">
                    <a:tint val="75000"/>
                  </a:schemeClr>
                </a:solidFill>
              </a:defRPr>
            </a:lvl8pPr>
            <a:lvl9pPr marL="365701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BDC10D16-CEAC-7141-A3DE-A1F33B95B301}"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428BB2DC-3820-4548-BCB2-A4B05CC532E4}" type="slidenum">
              <a:rPr lang="en-US"/>
              <a:pPr>
                <a:defRPr/>
              </a:pPr>
              <a:t>‹#›</a:t>
            </a:fld>
            <a:endParaRPr lang="en-US"/>
          </a:p>
        </p:txBody>
      </p:sp>
    </p:spTree>
    <p:extLst>
      <p:ext uri="{BB962C8B-B14F-4D97-AF65-F5344CB8AC3E}">
        <p14:creationId xmlns:p14="http://schemas.microsoft.com/office/powerpoint/2010/main" val="4032574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D3D7461A-AEDC-A142-909C-396F6147868C}"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A3E66B42-904B-7B43-A158-20E33F70FE56}" type="slidenum">
              <a:rPr lang="en-US"/>
              <a:pPr>
                <a:defRPr/>
              </a:pPr>
              <a:t>‹#›</a:t>
            </a:fld>
            <a:endParaRPr lang="en-US"/>
          </a:p>
        </p:txBody>
      </p:sp>
    </p:spTree>
    <p:extLst>
      <p:ext uri="{BB962C8B-B14F-4D97-AF65-F5344CB8AC3E}">
        <p14:creationId xmlns:p14="http://schemas.microsoft.com/office/powerpoint/2010/main" val="251844218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27" indent="0">
              <a:buNone/>
              <a:defRPr sz="1800">
                <a:solidFill>
                  <a:schemeClr val="tx1">
                    <a:tint val="75000"/>
                  </a:schemeClr>
                </a:solidFill>
              </a:defRPr>
            </a:lvl2pPr>
            <a:lvl3pPr marL="914254" indent="0">
              <a:buNone/>
              <a:defRPr sz="1600">
                <a:solidFill>
                  <a:schemeClr val="tx1">
                    <a:tint val="75000"/>
                  </a:schemeClr>
                </a:solidFill>
              </a:defRPr>
            </a:lvl3pPr>
            <a:lvl4pPr marL="1371381" indent="0">
              <a:buNone/>
              <a:defRPr sz="1400">
                <a:solidFill>
                  <a:schemeClr val="tx1">
                    <a:tint val="75000"/>
                  </a:schemeClr>
                </a:solidFill>
              </a:defRPr>
            </a:lvl4pPr>
            <a:lvl5pPr marL="1828507" indent="0">
              <a:buNone/>
              <a:defRPr sz="1400">
                <a:solidFill>
                  <a:schemeClr val="tx1">
                    <a:tint val="75000"/>
                  </a:schemeClr>
                </a:solidFill>
              </a:defRPr>
            </a:lvl5pPr>
            <a:lvl6pPr marL="2285634" indent="0">
              <a:buNone/>
              <a:defRPr sz="1400">
                <a:solidFill>
                  <a:schemeClr val="tx1">
                    <a:tint val="75000"/>
                  </a:schemeClr>
                </a:solidFill>
              </a:defRPr>
            </a:lvl6pPr>
            <a:lvl7pPr marL="2742761" indent="0">
              <a:buNone/>
              <a:defRPr sz="1400">
                <a:solidFill>
                  <a:schemeClr val="tx1">
                    <a:tint val="75000"/>
                  </a:schemeClr>
                </a:solidFill>
              </a:defRPr>
            </a:lvl7pPr>
            <a:lvl8pPr marL="3199888" indent="0">
              <a:buNone/>
              <a:defRPr sz="1400">
                <a:solidFill>
                  <a:schemeClr val="tx1">
                    <a:tint val="75000"/>
                  </a:schemeClr>
                </a:solidFill>
              </a:defRPr>
            </a:lvl8pPr>
            <a:lvl9pPr marL="365701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a:defRPr/>
            </a:lvl1pPr>
          </a:lstStyle>
          <a:p>
            <a:pPr>
              <a:defRPr/>
            </a:pPr>
            <a:fld id="{929C003B-C8ED-1446-8A24-D3429E6D119D}"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C21862D7-A42D-274E-B60E-82492D95B46E}" type="slidenum">
              <a:rPr lang="en-US"/>
              <a:pPr>
                <a:defRPr/>
              </a:pPr>
              <a:t>‹#›</a:t>
            </a:fld>
            <a:endParaRPr lang="en-US"/>
          </a:p>
        </p:txBody>
      </p:sp>
    </p:spTree>
    <p:extLst>
      <p:ext uri="{BB962C8B-B14F-4D97-AF65-F5344CB8AC3E}">
        <p14:creationId xmlns:p14="http://schemas.microsoft.com/office/powerpoint/2010/main" val="84899626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a:defRPr/>
            </a:lvl1pPr>
          </a:lstStyle>
          <a:p>
            <a:pPr>
              <a:defRPr/>
            </a:pPr>
            <a:fld id="{C54EB7CD-C66C-ED48-9483-36B2C706C2EC}"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86E0F068-49C2-1741-BE9E-A6834612103F}" type="slidenum">
              <a:rPr lang="en-US"/>
              <a:pPr>
                <a:defRPr/>
              </a:pPr>
              <a:t>‹#›</a:t>
            </a:fld>
            <a:endParaRPr lang="en-US"/>
          </a:p>
        </p:txBody>
      </p:sp>
    </p:spTree>
    <p:extLst>
      <p:ext uri="{BB962C8B-B14F-4D97-AF65-F5344CB8AC3E}">
        <p14:creationId xmlns:p14="http://schemas.microsoft.com/office/powerpoint/2010/main" val="324961569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a:defRPr/>
            </a:lvl1pPr>
          </a:lstStyle>
          <a:p>
            <a:pPr>
              <a:defRPr/>
            </a:pPr>
            <a:fld id="{1CC7788B-E14E-E84F-B1D6-1C65324F14BB}" type="datetime1">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a:defRPr/>
            </a:lvl1pPr>
          </a:lstStyle>
          <a:p>
            <a:pPr>
              <a:defRPr/>
            </a:pPr>
            <a:fld id="{4CD546CC-8D06-3C42-8116-C7C36BB8B7B1}" type="slidenum">
              <a:rPr lang="en-US"/>
              <a:pPr>
                <a:defRPr/>
              </a:pPr>
              <a:t>‹#›</a:t>
            </a:fld>
            <a:endParaRPr lang="en-US"/>
          </a:p>
        </p:txBody>
      </p:sp>
    </p:spTree>
    <p:extLst>
      <p:ext uri="{BB962C8B-B14F-4D97-AF65-F5344CB8AC3E}">
        <p14:creationId xmlns:p14="http://schemas.microsoft.com/office/powerpoint/2010/main" val="235201849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a:defRPr/>
            </a:lvl1pPr>
          </a:lstStyle>
          <a:p>
            <a:pPr>
              <a:defRPr/>
            </a:pPr>
            <a:fld id="{33F2B01A-231E-304D-8C58-969339E63A1E}" type="datetime1">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a:defRPr/>
            </a:lvl1pPr>
          </a:lstStyle>
          <a:p>
            <a:pPr>
              <a:defRPr/>
            </a:pPr>
            <a:fld id="{A7AF4A7F-240C-3144-AE0A-F1127EF6E439}" type="slidenum">
              <a:rPr lang="en-US"/>
              <a:pPr>
                <a:defRPr/>
              </a:pPr>
              <a:t>‹#›</a:t>
            </a:fld>
            <a:endParaRPr lang="en-US"/>
          </a:p>
        </p:txBody>
      </p:sp>
    </p:spTree>
    <p:extLst>
      <p:ext uri="{BB962C8B-B14F-4D97-AF65-F5344CB8AC3E}">
        <p14:creationId xmlns:p14="http://schemas.microsoft.com/office/powerpoint/2010/main" val="277181786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a:defRPr/>
            </a:lvl1pPr>
          </a:lstStyle>
          <a:p>
            <a:pPr>
              <a:defRPr/>
            </a:pPr>
            <a:fld id="{F5F15639-7FC9-6149-84C7-65B8F31C44F1}" type="datetime1">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a:defRPr/>
            </a:lvl1pPr>
          </a:lstStyle>
          <a:p>
            <a:pPr>
              <a:defRPr/>
            </a:pPr>
            <a:fld id="{AD097957-D088-BB40-98E8-48BD6DAAB438}" type="slidenum">
              <a:rPr lang="en-US"/>
              <a:pPr>
                <a:defRPr/>
              </a:pPr>
              <a:t>‹#›</a:t>
            </a:fld>
            <a:endParaRPr lang="en-US"/>
          </a:p>
        </p:txBody>
      </p:sp>
    </p:spTree>
    <p:extLst>
      <p:ext uri="{BB962C8B-B14F-4D97-AF65-F5344CB8AC3E}">
        <p14:creationId xmlns:p14="http://schemas.microsoft.com/office/powerpoint/2010/main" val="68729662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E481AC66-7300-1840-99F7-ECD7E16B8A2D}"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5BF4CB66-DC14-BF48-B817-82D6B46864CE}" type="slidenum">
              <a:rPr lang="en-US"/>
              <a:pPr>
                <a:defRPr/>
              </a:pPr>
              <a:t>‹#›</a:t>
            </a:fld>
            <a:endParaRPr lang="en-US"/>
          </a:p>
        </p:txBody>
      </p:sp>
    </p:spTree>
    <p:extLst>
      <p:ext uri="{BB962C8B-B14F-4D97-AF65-F5344CB8AC3E}">
        <p14:creationId xmlns:p14="http://schemas.microsoft.com/office/powerpoint/2010/main" val="3572926546"/>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a:defRPr/>
            </a:lvl1pPr>
          </a:lstStyle>
          <a:p>
            <a:pPr>
              <a:defRPr/>
            </a:pPr>
            <a:fld id="{B1E7A4D4-FF64-8746-A04B-60B30BD409C8}" type="datetime1">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a:defRPr/>
            </a:lvl1pPr>
          </a:lstStyle>
          <a:p>
            <a:pPr>
              <a:defRPr/>
            </a:pPr>
            <a:fld id="{B45925BD-7B16-BB42-A5D7-948A95508AD4}" type="slidenum">
              <a:rPr lang="en-US"/>
              <a:pPr>
                <a:defRPr/>
              </a:pPr>
              <a:t>‹#›</a:t>
            </a:fld>
            <a:endParaRPr lang="en-US"/>
          </a:p>
        </p:txBody>
      </p:sp>
    </p:spTree>
    <p:extLst>
      <p:ext uri="{BB962C8B-B14F-4D97-AF65-F5344CB8AC3E}">
        <p14:creationId xmlns:p14="http://schemas.microsoft.com/office/powerpoint/2010/main" val="381885689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3271481429"/>
      </p:ext>
    </p:extLst>
  </p:cSld>
  <p:clrMapOvr>
    <a:masterClrMapping/>
  </p:clrMapOvr>
  <p:transition xmlns:p14="http://schemas.microsoft.com/office/powerpoint/2010/main"/>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8F6CC36A-1D2F-C949-9DE3-1DECC2FFC242}"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D6FDF8B3-8801-5E4D-A9E1-D577E48618CC}" type="slidenum">
              <a:rPr lang="en-US"/>
              <a:pPr>
                <a:defRPr/>
              </a:pPr>
              <a:t>‹#›</a:t>
            </a:fld>
            <a:endParaRPr lang="en-US"/>
          </a:p>
        </p:txBody>
      </p:sp>
    </p:spTree>
    <p:extLst>
      <p:ext uri="{BB962C8B-B14F-4D97-AF65-F5344CB8AC3E}">
        <p14:creationId xmlns:p14="http://schemas.microsoft.com/office/powerpoint/2010/main" val="3820817201"/>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a:defRPr/>
            </a:lvl1pPr>
          </a:lstStyle>
          <a:p>
            <a:pPr>
              <a:defRPr/>
            </a:pPr>
            <a:fld id="{921E2397-7C82-D44B-A029-69D3B4930B4F}" type="datetime1">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a:defRPr/>
            </a:lvl1pPr>
          </a:lstStyle>
          <a:p>
            <a:pPr>
              <a:defRPr/>
            </a:pPr>
            <a:fld id="{87E036CA-A042-0449-BCC1-F64123B07586}" type="slidenum">
              <a:rPr lang="en-US"/>
              <a:pPr>
                <a:defRPr/>
              </a:pPr>
              <a:t>‹#›</a:t>
            </a:fld>
            <a:endParaRPr lang="en-US"/>
          </a:p>
        </p:txBody>
      </p:sp>
    </p:spTree>
    <p:extLst>
      <p:ext uri="{BB962C8B-B14F-4D97-AF65-F5344CB8AC3E}">
        <p14:creationId xmlns:p14="http://schemas.microsoft.com/office/powerpoint/2010/main" val="316634135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911410147"/>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2237903"/>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335778857"/>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63454273"/>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24986624"/>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56529287"/>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5972460"/>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6674211"/>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3837426060"/>
      </p:ext>
    </p:extLst>
  </p:cSld>
  <p:clrMapOvr>
    <a:masterClrMapping/>
  </p:clrMapOvr>
  <p:transition xmlns:p14="http://schemas.microsoft.com/office/powerpoint/2010/main"/>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931250196"/>
      </p:ext>
    </p:extLst>
  </p:cSld>
  <p:clrMapOvr>
    <a:masterClrMapping/>
  </p:clrMapOvr>
  <p:transition xmlns:p14="http://schemas.microsoft.com/office/powerpoint/2010/main"/>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24675823"/>
      </p:ext>
    </p:extLst>
  </p:cSld>
  <p:clrMapOvr>
    <a:masterClrMapping/>
  </p:clrMapOvr>
  <p:transition xmlns:p14="http://schemas.microsoft.com/office/powerpoint/2010/main"/>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7879372"/>
      </p:ext>
    </p:extLst>
  </p:cSld>
  <p:clrMapOvr>
    <a:masterClrMapping/>
  </p:clrMapOvr>
  <p:transition xmlns:p14="http://schemas.microsoft.com/office/powerpoint/2010/main"/>
</p:sldLayout>
</file>

<file path=ppt/slideLayouts/slideLayout59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89004010"/>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31930314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D6A408AB-0EFF-E64D-9A9D-0ED8DADDAE6C}" type="slidenum">
              <a:rPr lang="en-US"/>
              <a:pPr>
                <a:defRPr/>
              </a:pPr>
              <a:t>‹#›</a:t>
            </a:fld>
            <a:endParaRPr lang="en-US"/>
          </a:p>
        </p:txBody>
      </p:sp>
    </p:spTree>
    <p:extLst>
      <p:ext uri="{BB962C8B-B14F-4D97-AF65-F5344CB8AC3E}">
        <p14:creationId xmlns:p14="http://schemas.microsoft.com/office/powerpoint/2010/main" val="212401538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877F992D-0499-D54E-B885-083E6A8E6F1E}" type="slidenum">
              <a:rPr lang="en-US"/>
              <a:pPr>
                <a:defRPr/>
              </a:pPr>
              <a:t>‹#›</a:t>
            </a:fld>
            <a:endParaRPr lang="en-US"/>
          </a:p>
        </p:txBody>
      </p:sp>
    </p:spTree>
    <p:extLst>
      <p:ext uri="{BB962C8B-B14F-4D97-AF65-F5344CB8AC3E}">
        <p14:creationId xmlns:p14="http://schemas.microsoft.com/office/powerpoint/2010/main" val="3382683146"/>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2CCE1077-E806-324C-9C78-C3FB4ECAE7C8}" type="slidenum">
              <a:rPr lang="en-US"/>
              <a:pPr>
                <a:defRPr/>
              </a:pPr>
              <a:t>‹#›</a:t>
            </a:fld>
            <a:endParaRPr lang="en-US"/>
          </a:p>
        </p:txBody>
      </p:sp>
    </p:spTree>
    <p:extLst>
      <p:ext uri="{BB962C8B-B14F-4D97-AF65-F5344CB8AC3E}">
        <p14:creationId xmlns:p14="http://schemas.microsoft.com/office/powerpoint/2010/main" val="86123736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E2D3A2DE-6666-C948-93AD-65D8947952ED}" type="slidenum">
              <a:rPr lang="en-US"/>
              <a:pPr>
                <a:defRPr/>
              </a:pPr>
              <a:t>‹#›</a:t>
            </a:fld>
            <a:endParaRPr lang="en-US"/>
          </a:p>
        </p:txBody>
      </p:sp>
    </p:spTree>
    <p:extLst>
      <p:ext uri="{BB962C8B-B14F-4D97-AF65-F5344CB8AC3E}">
        <p14:creationId xmlns:p14="http://schemas.microsoft.com/office/powerpoint/2010/main" val="249779698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8"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custDataLst>
              <p:tags r:id="rId3"/>
            </p:custDataLst>
          </p:nvPr>
        </p:nvSpPr>
        <p:spPr>
          <a:ln/>
        </p:spPr>
        <p:txBody>
          <a:bodyPr/>
          <a:lstStyle>
            <a:lvl1pPr>
              <a:defRPr/>
            </a:lvl1pPr>
          </a:lstStyle>
          <a:p>
            <a:pPr>
              <a:defRPr/>
            </a:pPr>
            <a:fld id="{3C9257B0-EE2F-444E-9090-A9D169C4D0D2}" type="slidenum">
              <a:rPr lang="en-US"/>
              <a:pPr>
                <a:defRPr/>
              </a:pPr>
              <a:t>‹#›</a:t>
            </a:fld>
            <a:endParaRPr lang="en-US"/>
          </a:p>
        </p:txBody>
      </p:sp>
    </p:spTree>
    <p:extLst>
      <p:ext uri="{BB962C8B-B14F-4D97-AF65-F5344CB8AC3E}">
        <p14:creationId xmlns:p14="http://schemas.microsoft.com/office/powerpoint/2010/main" val="17897958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4" name="Footer Placeholder 3"/>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90BB684D-E208-8C40-8079-BB926ABB6578}" type="slidenum">
              <a:rPr lang="en-US"/>
              <a:pPr>
                <a:defRPr/>
              </a:pPr>
              <a:t>‹#›</a:t>
            </a:fld>
            <a:endParaRPr lang="en-US"/>
          </a:p>
        </p:txBody>
      </p:sp>
    </p:spTree>
    <p:extLst>
      <p:ext uri="{BB962C8B-B14F-4D97-AF65-F5344CB8AC3E}">
        <p14:creationId xmlns:p14="http://schemas.microsoft.com/office/powerpoint/2010/main" val="276901091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81586684"/>
      </p:ext>
    </p:extLst>
  </p:cSld>
  <p:clrMapOvr>
    <a:masterClrMapping/>
  </p:clrMapOvr>
  <p:transition xmlns:p14="http://schemas.microsoft.com/office/powerpoint/2010/main"/>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4"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custDataLst>
              <p:tags r:id="rId3"/>
            </p:custDataLst>
          </p:nvPr>
        </p:nvSpPr>
        <p:spPr>
          <a:ln/>
        </p:spPr>
        <p:txBody>
          <a:bodyPr/>
          <a:lstStyle>
            <a:lvl1pPr>
              <a:defRPr/>
            </a:lvl1pPr>
          </a:lstStyle>
          <a:p>
            <a:pPr>
              <a:defRPr/>
            </a:pPr>
            <a:fld id="{B34A7AD7-9AF1-0048-93D6-20CBC86BF876}" type="slidenum">
              <a:rPr lang="en-US"/>
              <a:pPr>
                <a:defRPr/>
              </a:pPr>
              <a:t>‹#›</a:t>
            </a:fld>
            <a:endParaRPr lang="en-US"/>
          </a:p>
        </p:txBody>
      </p:sp>
    </p:spTree>
    <p:extLst>
      <p:ext uri="{BB962C8B-B14F-4D97-AF65-F5344CB8AC3E}">
        <p14:creationId xmlns:p14="http://schemas.microsoft.com/office/powerpoint/2010/main" val="245585069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3"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custDataLst>
              <p:tags r:id="rId3"/>
            </p:custDataLst>
          </p:nvPr>
        </p:nvSpPr>
        <p:spPr>
          <a:ln/>
        </p:spPr>
        <p:txBody>
          <a:bodyPr/>
          <a:lstStyle>
            <a:lvl1pPr>
              <a:defRPr/>
            </a:lvl1pPr>
          </a:lstStyle>
          <a:p>
            <a:pPr>
              <a:defRPr/>
            </a:pPr>
            <a:fld id="{792B8497-7E4D-A749-BDEB-CA9C2F6F239E}" type="slidenum">
              <a:rPr lang="en-US"/>
              <a:pPr>
                <a:defRPr/>
              </a:pPr>
              <a:t>‹#›</a:t>
            </a:fld>
            <a:endParaRPr lang="en-US"/>
          </a:p>
        </p:txBody>
      </p:sp>
    </p:spTree>
    <p:extLst>
      <p:ext uri="{BB962C8B-B14F-4D97-AF65-F5344CB8AC3E}">
        <p14:creationId xmlns:p14="http://schemas.microsoft.com/office/powerpoint/2010/main" val="5485578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2CC0EF70-5B26-0242-9A61-83179DEA5EC6}" type="slidenum">
              <a:rPr lang="en-US"/>
              <a:pPr>
                <a:defRPr/>
              </a:pPr>
              <a:t>‹#›</a:t>
            </a:fld>
            <a:endParaRPr lang="en-US"/>
          </a:p>
        </p:txBody>
      </p:sp>
    </p:spTree>
    <p:extLst>
      <p:ext uri="{BB962C8B-B14F-4D97-AF65-F5344CB8AC3E}">
        <p14:creationId xmlns:p14="http://schemas.microsoft.com/office/powerpoint/2010/main" val="302550096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6"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custDataLst>
              <p:tags r:id="rId3"/>
            </p:custDataLst>
          </p:nvPr>
        </p:nvSpPr>
        <p:spPr>
          <a:ln/>
        </p:spPr>
        <p:txBody>
          <a:bodyPr/>
          <a:lstStyle>
            <a:lvl1pPr>
              <a:defRPr/>
            </a:lvl1pPr>
          </a:lstStyle>
          <a:p>
            <a:pPr>
              <a:defRPr/>
            </a:pPr>
            <a:fld id="{D0FE2D63-FCE8-A642-AB14-B79052B863EC}" type="slidenum">
              <a:rPr lang="en-US"/>
              <a:pPr>
                <a:defRPr/>
              </a:pPr>
              <a:t>‹#›</a:t>
            </a:fld>
            <a:endParaRPr lang="en-US"/>
          </a:p>
        </p:txBody>
      </p:sp>
    </p:spTree>
    <p:extLst>
      <p:ext uri="{BB962C8B-B14F-4D97-AF65-F5344CB8AC3E}">
        <p14:creationId xmlns:p14="http://schemas.microsoft.com/office/powerpoint/2010/main" val="99156167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1B1B781E-9130-B441-ACF9-F668C9887108}" type="slidenum">
              <a:rPr lang="en-US"/>
              <a:pPr>
                <a:defRPr/>
              </a:pPr>
              <a:t>‹#›</a:t>
            </a:fld>
            <a:endParaRPr lang="en-US"/>
          </a:p>
        </p:txBody>
      </p:sp>
    </p:spTree>
    <p:extLst>
      <p:ext uri="{BB962C8B-B14F-4D97-AF65-F5344CB8AC3E}">
        <p14:creationId xmlns:p14="http://schemas.microsoft.com/office/powerpoint/2010/main" val="222544770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custDataLst>
              <p:tags r:id="rId1"/>
            </p:custDataLst>
          </p:nvPr>
        </p:nvSpPr>
        <p:spPr>
          <a:ln/>
        </p:spPr>
        <p:txBody>
          <a:bodyPr/>
          <a:lstStyle>
            <a:lvl1pPr>
              <a:defRPr/>
            </a:lvl1pPr>
          </a:lstStyle>
          <a:p>
            <a:pPr>
              <a:defRPr/>
            </a:pPr>
            <a:endParaRPr lang="en-US"/>
          </a:p>
        </p:txBody>
      </p:sp>
      <p:sp>
        <p:nvSpPr>
          <p:cNvPr id="5" name="Rectangle 5"/>
          <p:cNvSpPr>
            <a:spLocks noGrp="1" noChangeArrowheads="1"/>
          </p:cNvSpPr>
          <p:nvPr>
            <p:ph type="ftr" sz="quarter" idx="11"/>
            <p:custDataLst>
              <p:tags r:id="rId2"/>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custDataLst>
              <p:tags r:id="rId3"/>
            </p:custDataLst>
          </p:nvPr>
        </p:nvSpPr>
        <p:spPr>
          <a:ln/>
        </p:spPr>
        <p:txBody>
          <a:bodyPr/>
          <a:lstStyle>
            <a:lvl1pPr>
              <a:defRPr/>
            </a:lvl1pPr>
          </a:lstStyle>
          <a:p>
            <a:pPr>
              <a:defRPr/>
            </a:pPr>
            <a:fld id="{C55041FB-FF43-884D-998F-84E029D788A0}" type="slidenum">
              <a:rPr lang="en-US"/>
              <a:pPr>
                <a:defRPr/>
              </a:pPr>
              <a:t>‹#›</a:t>
            </a:fld>
            <a:endParaRPr lang="en-US"/>
          </a:p>
        </p:txBody>
      </p:sp>
    </p:spTree>
    <p:extLst>
      <p:ext uri="{BB962C8B-B14F-4D97-AF65-F5344CB8AC3E}">
        <p14:creationId xmlns:p14="http://schemas.microsoft.com/office/powerpoint/2010/main" val="13309672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383441818"/>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40546103"/>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3199719383"/>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59090011"/>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5"/>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15"/>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40070506"/>
      </p:ext>
    </p:extLst>
  </p:cSld>
  <p:clrMapOvr>
    <a:masterClrMapping/>
  </p:clrMapOvr>
  <p:transition xmlns:p14="http://schemas.microsoft.com/office/powerpoint/2010/main"/>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24794408"/>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81409323"/>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5282384"/>
      </p:ext>
    </p:extLst>
  </p:cSld>
  <p:clrMapOvr>
    <a:masterClrMapping/>
  </p:clrMapOvr>
  <p:transition xmlns:p14="http://schemas.microsoft.com/office/powerpoint/2010/main"/>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623029760"/>
      </p:ext>
    </p:extLst>
  </p:cSld>
  <p:clrMapOvr>
    <a:masterClrMapping/>
  </p:clrMapOvr>
  <p:transition xmlns:p14="http://schemas.microsoft.com/office/powerpoint/2010/main"/>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75647507"/>
      </p:ext>
    </p:extLst>
  </p:cSld>
  <p:clrMapOvr>
    <a:masterClrMapping/>
  </p:clrMapOvr>
  <p:transition xmlns:p14="http://schemas.microsoft.com/office/powerpoint/2010/main"/>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11277408"/>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3503909"/>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3321743"/>
      </p:ext>
    </p:extLst>
  </p:cSld>
  <p:clrMapOvr>
    <a:masterClrMapping/>
  </p:clrMapOvr>
  <p:transition xmlns:p14="http://schemas.microsoft.com/office/powerpoint/2010/main"/>
  <p:hf hdr="0" ftr="0" dt="0"/>
</p:sldLayout>
</file>

<file path=ppt/slideLayouts/slideLayout61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40406908"/>
      </p:ext>
    </p:extLst>
  </p:cSld>
  <p:clrMapOvr>
    <a:masterClrMapping/>
  </p:clrMapOvr>
  <p:hf hdr="0" ftr="0" dt="0"/>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3528970100"/>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07996492"/>
      </p:ext>
    </p:extLst>
  </p:cSld>
  <p:clrMapOvr>
    <a:masterClrMapping/>
  </p:clrMapOvr>
  <p:transition xmlns:p14="http://schemas.microsoft.com/office/powerpoint/2010/main"/>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99407798"/>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1292608020"/>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76281103"/>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14278416"/>
      </p:ext>
    </p:extLst>
  </p:cSld>
  <p:clrMapOvr>
    <a:masterClrMapping/>
  </p:clrMapOvr>
  <p:transition xmlns:p14="http://schemas.microsoft.com/office/powerpoint/2010/main"/>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48379199"/>
      </p:ext>
    </p:extLst>
  </p:cSld>
  <p:clrMapOvr>
    <a:masterClrMapping/>
  </p:clrMapOvr>
  <p:transition xmlns:p14="http://schemas.microsoft.com/office/powerpoint/2010/main"/>
</p:sldLayout>
</file>

<file path=ppt/slideLayouts/slideLayout6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0319189"/>
      </p:ext>
    </p:extLst>
  </p:cSld>
  <p:clrMapOvr>
    <a:masterClrMapping/>
  </p:clrMapOvr>
  <p:transition xmlns:p14="http://schemas.microsoft.com/office/powerpoint/2010/main"/>
</p:sldLayout>
</file>

<file path=ppt/slideLayouts/slideLayout6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2536255260"/>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3385274891"/>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33781963"/>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86687645"/>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3080501415"/>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65993802"/>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81779889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4" name="Rectangle 3"/>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1E5365CC-F323-2D4C-ABD9-8E80DCC1205E}"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5518571"/>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ChangeArrowheads="1"/>
          </p:cNvSpPr>
          <p:nvPr>
            <p:custDataLst>
              <p:tags r:id="rId1"/>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3" name="Rectangle 2"/>
          <p:cNvSpPr>
            <a:spLocks noChangeArrowheads="1"/>
          </p:cNvSpPr>
          <p:nvPr userDrawn="1">
            <p:custDataLst>
              <p:tags r:id="rId2"/>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A547717-F6A2-D642-BAB6-A839BC8F0903}"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Tree>
    <p:extLst>
      <p:ext uri="{BB962C8B-B14F-4D97-AF65-F5344CB8AC3E}">
        <p14:creationId xmlns:p14="http://schemas.microsoft.com/office/powerpoint/2010/main" val="1441188996"/>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700BD10D-B215-B145-9ED6-37388CD59ACC}" type="slidenum">
              <a:rPr lang="en-US"/>
              <a:pPr>
                <a:defRPr/>
              </a:pPr>
              <a:t>‹#›</a:t>
            </a:fld>
            <a:endParaRPr lang="en-US"/>
          </a:p>
        </p:txBody>
      </p:sp>
    </p:spTree>
    <p:extLst>
      <p:ext uri="{BB962C8B-B14F-4D97-AF65-F5344CB8AC3E}">
        <p14:creationId xmlns:p14="http://schemas.microsoft.com/office/powerpoint/2010/main" val="400194170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11D9BC71-40B1-F24F-BE2A-279589AC0020}" type="slidenum">
              <a:rPr lang="en-US"/>
              <a:pPr>
                <a:defRPr/>
              </a:pPr>
              <a:t>‹#›</a:t>
            </a:fld>
            <a:endParaRPr lang="en-US"/>
          </a:p>
        </p:txBody>
      </p:sp>
    </p:spTree>
    <p:extLst>
      <p:ext uri="{BB962C8B-B14F-4D97-AF65-F5344CB8AC3E}">
        <p14:creationId xmlns:p14="http://schemas.microsoft.com/office/powerpoint/2010/main" val="3228216043"/>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E139BE00-E476-8646-8E15-B12DB4AAD206}" type="slidenum">
              <a:rPr lang="en-US"/>
              <a:pPr>
                <a:defRPr/>
              </a:pPr>
              <a:t>‹#›</a:t>
            </a:fld>
            <a:endParaRPr lang="en-US"/>
          </a:p>
        </p:txBody>
      </p:sp>
    </p:spTree>
    <p:extLst>
      <p:ext uri="{BB962C8B-B14F-4D97-AF65-F5344CB8AC3E}">
        <p14:creationId xmlns:p14="http://schemas.microsoft.com/office/powerpoint/2010/main" val="172413869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82BCDAFA-1D12-EC4D-8A8A-EA75CC211B50}" type="slidenum">
              <a:rPr lang="en-US"/>
              <a:pPr>
                <a:defRPr/>
              </a:pPr>
              <a:t>‹#›</a:t>
            </a:fld>
            <a:endParaRPr lang="en-US"/>
          </a:p>
        </p:txBody>
      </p:sp>
    </p:spTree>
    <p:extLst>
      <p:ext uri="{BB962C8B-B14F-4D97-AF65-F5344CB8AC3E}">
        <p14:creationId xmlns:p14="http://schemas.microsoft.com/office/powerpoint/2010/main" val="104043203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custDataLst>
              <p:tags r:id="rId2"/>
            </p:custDataLst>
          </p:nvPr>
        </p:nvSpPr>
        <p:spPr>
          <a:ln/>
        </p:spPr>
        <p:txBody>
          <a:bodyPr/>
          <a:lstStyle>
            <a:lvl1pPr>
              <a:defRPr/>
            </a:lvl1pPr>
          </a:lstStyle>
          <a:p>
            <a:pPr>
              <a:defRPr/>
            </a:pPr>
            <a:fld id="{0C81F398-E2EA-9F49-88A8-15267FD6880E}" type="slidenum">
              <a:rPr lang="en-US"/>
              <a:pPr>
                <a:defRPr/>
              </a:pPr>
              <a:t>‹#›</a:t>
            </a:fld>
            <a:endParaRPr lang="en-US"/>
          </a:p>
        </p:txBody>
      </p:sp>
    </p:spTree>
    <p:extLst>
      <p:ext uri="{BB962C8B-B14F-4D97-AF65-F5344CB8AC3E}">
        <p14:creationId xmlns:p14="http://schemas.microsoft.com/office/powerpoint/2010/main" val="45765254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custDataLst>
              <p:tags r:id="rId2"/>
            </p:custDataLst>
          </p:nvPr>
        </p:nvSpPr>
        <p:spPr>
          <a:ln/>
        </p:spPr>
        <p:txBody>
          <a:bodyPr/>
          <a:lstStyle>
            <a:lvl1pPr>
              <a:defRPr/>
            </a:lvl1pPr>
          </a:lstStyle>
          <a:p>
            <a:pPr>
              <a:defRPr/>
            </a:pPr>
            <a:fld id="{059308DE-2732-D64A-8B45-5FB400BFB0AD}" type="slidenum">
              <a:rPr lang="en-US"/>
              <a:pPr>
                <a:defRPr/>
              </a:pPr>
              <a:t>‹#›</a:t>
            </a:fld>
            <a:endParaRPr lang="en-US"/>
          </a:p>
        </p:txBody>
      </p:sp>
    </p:spTree>
    <p:extLst>
      <p:ext uri="{BB962C8B-B14F-4D97-AF65-F5344CB8AC3E}">
        <p14:creationId xmlns:p14="http://schemas.microsoft.com/office/powerpoint/2010/main" val="64680895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3"/>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2"/>
            <a:ext cx="6400800" cy="1752600"/>
          </a:xfrm>
        </p:spPr>
        <p:txBody>
          <a:bodyPr/>
          <a:lstStyle>
            <a:lvl1pPr marL="0" indent="0" algn="ctr">
              <a:buNone/>
              <a:defRPr sz="4400" b="1"/>
            </a:lvl1pPr>
            <a:lvl2pPr marL="456841" indent="0" algn="ctr">
              <a:buNone/>
              <a:defRPr/>
            </a:lvl2pPr>
            <a:lvl3pPr marL="913689" indent="0" algn="ctr">
              <a:buNone/>
              <a:defRPr/>
            </a:lvl3pPr>
            <a:lvl4pPr marL="1370536" indent="0" algn="ctr">
              <a:buNone/>
              <a:defRPr/>
            </a:lvl4pPr>
            <a:lvl5pPr marL="1827381" indent="0" algn="ctr">
              <a:buNone/>
              <a:defRPr/>
            </a:lvl5pPr>
            <a:lvl6pPr marL="2284223" indent="0" algn="ctr">
              <a:buNone/>
              <a:defRPr/>
            </a:lvl6pPr>
            <a:lvl7pPr marL="2741070" indent="0" algn="ctr">
              <a:buNone/>
              <a:defRPr/>
            </a:lvl7pPr>
            <a:lvl8pPr marL="3197908" indent="0" algn="ctr">
              <a:buNone/>
              <a:defRPr/>
            </a:lvl8pPr>
            <a:lvl9pPr marL="3654758"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972057046"/>
      </p:ext>
    </p:extLst>
  </p:cSld>
  <p:clrMapOvr>
    <a:masterClrMapping/>
  </p:clrMapOvr>
  <p:transition xmlns:p14="http://schemas.microsoft.com/office/powerpoint/2010/mai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custDataLst>
              <p:tags r:id="rId2"/>
            </p:custDataLst>
          </p:nvPr>
        </p:nvSpPr>
        <p:spPr>
          <a:ln/>
        </p:spPr>
        <p:txBody>
          <a:bodyPr/>
          <a:lstStyle>
            <a:lvl1pPr>
              <a:defRPr/>
            </a:lvl1pPr>
          </a:lstStyle>
          <a:p>
            <a:pPr>
              <a:defRPr/>
            </a:pPr>
            <a:fld id="{7E66F17F-A2CD-464A-982E-A37510CAB4A9}" type="slidenum">
              <a:rPr lang="en-US"/>
              <a:pPr>
                <a:defRPr/>
              </a:pPr>
              <a:t>‹#›</a:t>
            </a:fld>
            <a:endParaRPr lang="en-US"/>
          </a:p>
        </p:txBody>
      </p:sp>
    </p:spTree>
    <p:extLst>
      <p:ext uri="{BB962C8B-B14F-4D97-AF65-F5344CB8AC3E}">
        <p14:creationId xmlns:p14="http://schemas.microsoft.com/office/powerpoint/2010/main" val="994129376"/>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1BA8A527-8CE7-264E-B709-8A81AFD75148}" type="slidenum">
              <a:rPr lang="en-US"/>
              <a:pPr>
                <a:defRPr/>
              </a:pPr>
              <a:t>‹#›</a:t>
            </a:fld>
            <a:endParaRPr lang="en-US"/>
          </a:p>
        </p:txBody>
      </p:sp>
    </p:spTree>
    <p:extLst>
      <p:ext uri="{BB962C8B-B14F-4D97-AF65-F5344CB8AC3E}">
        <p14:creationId xmlns:p14="http://schemas.microsoft.com/office/powerpoint/2010/main" val="110917157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custDataLst>
              <p:tags r:id="rId2"/>
            </p:custDataLst>
          </p:nvPr>
        </p:nvSpPr>
        <p:spPr>
          <a:ln/>
        </p:spPr>
        <p:txBody>
          <a:bodyPr/>
          <a:lstStyle>
            <a:lvl1pPr>
              <a:defRPr/>
            </a:lvl1pPr>
          </a:lstStyle>
          <a:p>
            <a:pPr>
              <a:defRPr/>
            </a:pPr>
            <a:fld id="{C4942597-6BF2-7441-95A2-AF74F0483D29}" type="slidenum">
              <a:rPr lang="en-US"/>
              <a:pPr>
                <a:defRPr/>
              </a:pPr>
              <a:t>‹#›</a:t>
            </a:fld>
            <a:endParaRPr lang="en-US"/>
          </a:p>
        </p:txBody>
      </p:sp>
    </p:spTree>
    <p:extLst>
      <p:ext uri="{BB962C8B-B14F-4D97-AF65-F5344CB8AC3E}">
        <p14:creationId xmlns:p14="http://schemas.microsoft.com/office/powerpoint/2010/main" val="266240273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A42B971B-C4C6-8543-86BE-CC0EFB3CF337}" type="slidenum">
              <a:rPr lang="en-US"/>
              <a:pPr>
                <a:defRPr/>
              </a:pPr>
              <a:t>‹#›</a:t>
            </a:fld>
            <a:endParaRPr lang="en-US"/>
          </a:p>
        </p:txBody>
      </p:sp>
    </p:spTree>
    <p:extLst>
      <p:ext uri="{BB962C8B-B14F-4D97-AF65-F5344CB8AC3E}">
        <p14:creationId xmlns:p14="http://schemas.microsoft.com/office/powerpoint/2010/main" val="347317529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604996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604996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5"/>
          <p:cNvSpPr>
            <a:spLocks noGrp="1" noChangeArrowheads="1"/>
          </p:cNvSpPr>
          <p:nvPr>
            <p:ph type="ftr" sz="quarter" idx="10"/>
            <p:custDataLst>
              <p:tags r:id="rId1"/>
            </p:custDataLst>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custDataLst>
              <p:tags r:id="rId2"/>
            </p:custDataLst>
          </p:nvPr>
        </p:nvSpPr>
        <p:spPr>
          <a:ln/>
        </p:spPr>
        <p:txBody>
          <a:bodyPr/>
          <a:lstStyle>
            <a:lvl1pPr>
              <a:defRPr/>
            </a:lvl1pPr>
          </a:lstStyle>
          <a:p>
            <a:pPr>
              <a:defRPr/>
            </a:pPr>
            <a:fld id="{FC00E09B-6213-C04A-8015-EFA29E6388EE}" type="slidenum">
              <a:rPr lang="en-US"/>
              <a:pPr>
                <a:defRPr/>
              </a:pPr>
              <a:t>‹#›</a:t>
            </a:fld>
            <a:endParaRPr lang="en-US"/>
          </a:p>
        </p:txBody>
      </p:sp>
    </p:spTree>
    <p:extLst>
      <p:ext uri="{BB962C8B-B14F-4D97-AF65-F5344CB8AC3E}">
        <p14:creationId xmlns:p14="http://schemas.microsoft.com/office/powerpoint/2010/main" val="342096439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McK Title Elements"/>
          <p:cNvGrpSpPr>
            <a:grpSpLocks/>
          </p:cNvGrpSpPr>
          <p:nvPr>
            <p:custDataLst>
              <p:tags r:id="rId1"/>
            </p:custDataLst>
          </p:nvPr>
        </p:nvGrpSpPr>
        <p:grpSpPr bwMode="auto">
          <a:xfrm>
            <a:off x="2693988" y="2182813"/>
            <a:ext cx="5129212" cy="4602162"/>
            <a:chOff x="1663" y="1348"/>
            <a:chExt cx="3167" cy="2841"/>
          </a:xfrm>
        </p:grpSpPr>
        <p:sp>
          <p:nvSpPr>
            <p:cNvPr id="5" name="McK Confidential" hidden="1"/>
            <p:cNvSpPr txBox="1">
              <a:spLocks noChangeArrowheads="1"/>
            </p:cNvSpPr>
            <p:nvPr userDrawn="1"/>
          </p:nvSpPr>
          <p:spPr bwMode="auto">
            <a:xfrm>
              <a:off x="1663" y="1348"/>
              <a:ext cx="936"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CONFIDENTIAL</a:t>
              </a:r>
            </a:p>
          </p:txBody>
        </p:sp>
        <p:sp>
          <p:nvSpPr>
            <p:cNvPr id="6" name="McK Document" hidden="1"/>
            <p:cNvSpPr txBox="1">
              <a:spLocks noChangeArrowheads="1"/>
            </p:cNvSpPr>
            <p:nvPr userDrawn="1"/>
          </p:nvSpPr>
          <p:spPr bwMode="auto">
            <a:xfrm>
              <a:off x="1663" y="3042"/>
              <a:ext cx="3167" cy="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Document</a:t>
              </a:r>
            </a:p>
          </p:txBody>
        </p:sp>
        <p:sp>
          <p:nvSpPr>
            <p:cNvPr id="7" name="McK Date" hidden="1"/>
            <p:cNvSpPr txBox="1">
              <a:spLocks noChangeArrowheads="1"/>
            </p:cNvSpPr>
            <p:nvPr userDrawn="1"/>
          </p:nvSpPr>
          <p:spPr bwMode="auto">
            <a:xfrm>
              <a:off x="1663" y="3216"/>
              <a:ext cx="3167"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33450" eaLnBrk="0" hangingPunct="0">
                <a:defRPr sz="2400">
                  <a:solidFill>
                    <a:schemeClr val="tx1"/>
                  </a:solidFill>
                  <a:latin typeface="Times New Roman" charset="0"/>
                  <a:ea typeface="ＭＳ Ｐゴシック" charset="0"/>
                </a:defRPr>
              </a:lvl1pPr>
              <a:lvl2pPr marL="466725" algn="l" defTabSz="933450" eaLnBrk="0" hangingPunct="0">
                <a:defRPr sz="2400">
                  <a:solidFill>
                    <a:schemeClr val="tx1"/>
                  </a:solidFill>
                  <a:latin typeface="Times New Roman" charset="0"/>
                  <a:ea typeface="ＭＳ Ｐゴシック" charset="0"/>
                </a:defRPr>
              </a:lvl2pPr>
              <a:lvl3pPr marL="933450" algn="l" defTabSz="933450" eaLnBrk="0" hangingPunct="0">
                <a:defRPr sz="2400">
                  <a:solidFill>
                    <a:schemeClr val="tx1"/>
                  </a:solidFill>
                  <a:latin typeface="Times New Roman" charset="0"/>
                  <a:ea typeface="ＭＳ Ｐゴシック" charset="0"/>
                </a:defRPr>
              </a:lvl3pPr>
              <a:lvl4pPr marL="1400175" algn="l" defTabSz="933450" eaLnBrk="0" hangingPunct="0">
                <a:defRPr sz="2400">
                  <a:solidFill>
                    <a:schemeClr val="tx1"/>
                  </a:solidFill>
                  <a:latin typeface="Times New Roman" charset="0"/>
                  <a:ea typeface="ＭＳ Ｐゴシック" charset="0"/>
                </a:defRPr>
              </a:lvl4pPr>
              <a:lvl5pPr marL="1865313" algn="l" defTabSz="933450" eaLnBrk="0" hangingPunct="0">
                <a:defRPr sz="2400">
                  <a:solidFill>
                    <a:schemeClr val="tx1"/>
                  </a:solidFill>
                  <a:latin typeface="Times New Roman" charset="0"/>
                  <a:ea typeface="ＭＳ Ｐゴシック" charset="0"/>
                </a:defRPr>
              </a:lvl5pPr>
              <a:lvl6pPr marL="2322513" defTabSz="933450" eaLnBrk="0" fontAlgn="base" hangingPunct="0">
                <a:spcBef>
                  <a:spcPct val="0"/>
                </a:spcBef>
                <a:spcAft>
                  <a:spcPct val="0"/>
                </a:spcAft>
                <a:defRPr sz="2400">
                  <a:solidFill>
                    <a:schemeClr val="tx1"/>
                  </a:solidFill>
                  <a:latin typeface="Times New Roman" charset="0"/>
                  <a:ea typeface="ＭＳ Ｐゴシック" charset="0"/>
                </a:defRPr>
              </a:lvl6pPr>
              <a:lvl7pPr marL="2779713" defTabSz="933450" eaLnBrk="0" fontAlgn="base" hangingPunct="0">
                <a:spcBef>
                  <a:spcPct val="0"/>
                </a:spcBef>
                <a:spcAft>
                  <a:spcPct val="0"/>
                </a:spcAft>
                <a:defRPr sz="2400">
                  <a:solidFill>
                    <a:schemeClr val="tx1"/>
                  </a:solidFill>
                  <a:latin typeface="Times New Roman" charset="0"/>
                  <a:ea typeface="ＭＳ Ｐゴシック" charset="0"/>
                </a:defRPr>
              </a:lvl7pPr>
              <a:lvl8pPr marL="3236913" defTabSz="933450" eaLnBrk="0" fontAlgn="base" hangingPunct="0">
                <a:spcBef>
                  <a:spcPct val="0"/>
                </a:spcBef>
                <a:spcAft>
                  <a:spcPct val="0"/>
                </a:spcAft>
                <a:defRPr sz="2400">
                  <a:solidFill>
                    <a:schemeClr val="tx1"/>
                  </a:solidFill>
                  <a:latin typeface="Times New Roman" charset="0"/>
                  <a:ea typeface="ＭＳ Ｐゴシック" charset="0"/>
                </a:defRPr>
              </a:lvl8pPr>
              <a:lvl9pPr marL="3694113" defTabSz="93345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400" b="0" smtClean="0">
                  <a:solidFill>
                    <a:srgbClr val="000000"/>
                  </a:solidFill>
                  <a:latin typeface="Arial" charset="0"/>
                  <a:cs typeface="+mn-cs"/>
                </a:rPr>
                <a:t>Date</a:t>
              </a:r>
            </a:p>
          </p:txBody>
        </p:sp>
        <p:sp>
          <p:nvSpPr>
            <p:cNvPr id="8" name="McK Disclaimer" hidden="1"/>
            <p:cNvSpPr>
              <a:spLocks noChangeArrowheads="1"/>
            </p:cNvSpPr>
            <p:nvPr userDrawn="1">
              <p:custDataLst>
                <p:tags r:id="rId3"/>
              </p:custDataLst>
            </p:nvPr>
          </p:nvSpPr>
          <p:spPr bwMode="auto">
            <a:xfrm>
              <a:off x="1663" y="3759"/>
              <a:ext cx="2391" cy="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p>
              <a:pPr defTabSz="820607" eaLnBrk="0" hangingPunct="0">
                <a:defRPr/>
              </a:pPr>
              <a:r>
                <a:rPr lang="en-US" sz="900" b="0">
                  <a:solidFill>
                    <a:srgbClr val="000000"/>
                  </a:solidFill>
                  <a:cs typeface="+mn-cs"/>
                </a:rPr>
                <a:t>This report is solely for the use of client personnel.  No part of it may be circulated, quoted, or reproduced for distribution outside the client organization without prior written approval from McKinsey &amp; Company, Inc. This material was used by McKinsey &amp; Company, Inc., during an oral presentation; it is not a complete record of the discussion.</a:t>
              </a:r>
            </a:p>
          </p:txBody>
        </p:sp>
      </p:grpSp>
      <p:sp>
        <p:nvSpPr>
          <p:cNvPr id="5085192" name="Rectangle 8"/>
          <p:cNvSpPr>
            <a:spLocks noGrp="1" noChangeArrowheads="1"/>
          </p:cNvSpPr>
          <p:nvPr>
            <p:ph type="ctrTitle"/>
          </p:nvPr>
        </p:nvSpPr>
        <p:spPr>
          <a:xfrm>
            <a:off x="2693988" y="2757489"/>
            <a:ext cx="5129212" cy="369332"/>
          </a:xfrm>
        </p:spPr>
        <p:txBody>
          <a:bodyPr/>
          <a:lstStyle>
            <a:lvl1pPr>
              <a:defRPr sz="2400" b="0"/>
            </a:lvl1pPr>
          </a:lstStyle>
          <a:p>
            <a:pPr lvl="0"/>
            <a:r>
              <a:rPr lang="en-US" noProof="0" smtClean="0"/>
              <a:t>Click to edit Master title style</a:t>
            </a:r>
          </a:p>
        </p:txBody>
      </p:sp>
      <p:sp>
        <p:nvSpPr>
          <p:cNvPr id="5085193" name="Rectangle 9"/>
          <p:cNvSpPr>
            <a:spLocks noGrp="1" noChangeArrowheads="1"/>
          </p:cNvSpPr>
          <p:nvPr>
            <p:ph type="subTitle" idx="1"/>
          </p:nvPr>
        </p:nvSpPr>
        <p:spPr>
          <a:xfrm>
            <a:off x="2693988" y="3962400"/>
            <a:ext cx="5129212" cy="215444"/>
          </a:xfrm>
        </p:spPr>
        <p:txBody>
          <a:bodyPr/>
          <a:lstStyle>
            <a:lvl1pPr>
              <a:defRPr sz="1400"/>
            </a:lvl1pPr>
          </a:lstStyle>
          <a:p>
            <a:pPr lvl="0"/>
            <a:r>
              <a:rPr lang="en-US" noProof="0" smtClean="0"/>
              <a:t>Click to edit Master subtitle style</a:t>
            </a:r>
          </a:p>
        </p:txBody>
      </p:sp>
      <p:sp>
        <p:nvSpPr>
          <p:cNvPr id="9" name="doc id"/>
          <p:cNvSpPr>
            <a:spLocks noGrp="1" noChangeArrowheads="1"/>
          </p:cNvSpPr>
          <p:nvPr>
            <p:ph type="ftr" sz="quarter" idx="10"/>
            <p:custDataLst>
              <p:tags r:id="rId2"/>
            </p:custDataLst>
          </p:nvPr>
        </p:nvSpPr>
        <p:spPr bwMode="auto">
          <a:xfrm>
            <a:off x="8915400" y="36513"/>
            <a:ext cx="0" cy="123825"/>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none" lIns="0" tIns="0" rIns="0" bIns="0" numCol="1" anchor="t" anchorCtr="0" compatLnSpc="1">
            <a:prstTxWarp prst="textNoShape">
              <a:avLst/>
            </a:prstTxWarp>
            <a:spAutoFit/>
          </a:bodyPr>
          <a:lstStyle>
            <a:lvl1pPr algn="r" defTabSz="912667">
              <a:defRPr sz="800" b="0">
                <a:solidFill>
                  <a:srgbClr val="000000"/>
                </a:solidFill>
                <a:cs typeface="+mn-cs"/>
              </a:defRPr>
            </a:lvl1pPr>
          </a:lstStyle>
          <a:p>
            <a:pPr>
              <a:defRPr/>
            </a:pPr>
            <a:endParaRPr lang="de-DE"/>
          </a:p>
        </p:txBody>
      </p:sp>
    </p:spTree>
    <p:extLst>
      <p:ext uri="{BB962C8B-B14F-4D97-AF65-F5344CB8AC3E}">
        <p14:creationId xmlns:p14="http://schemas.microsoft.com/office/powerpoint/2010/main" val="424774264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F30248DB-7F05-5B48-AB1B-8CABF7BF33A5}" type="slidenum">
              <a:rPr lang="en-US"/>
              <a:pPr>
                <a:defRPr/>
              </a:pPr>
              <a:t>‹#›</a:t>
            </a:fld>
            <a:endParaRPr lang="en-US"/>
          </a:p>
        </p:txBody>
      </p:sp>
    </p:spTree>
    <p:extLst>
      <p:ext uri="{BB962C8B-B14F-4D97-AF65-F5344CB8AC3E}">
        <p14:creationId xmlns:p14="http://schemas.microsoft.com/office/powerpoint/2010/main" val="2700844367"/>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231106"/>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4099124"/>
            <a:ext cx="7772400" cy="30777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322E7B2D-F074-0542-BD68-7BE8FEBD52A0}" type="slidenum">
              <a:rPr lang="en-US"/>
              <a:pPr>
                <a:defRPr/>
              </a:pPr>
              <a:t>‹#›</a:t>
            </a:fld>
            <a:endParaRPr lang="en-US"/>
          </a:p>
        </p:txBody>
      </p:sp>
    </p:spTree>
    <p:extLst>
      <p:ext uri="{BB962C8B-B14F-4D97-AF65-F5344CB8AC3E}">
        <p14:creationId xmlns:p14="http://schemas.microsoft.com/office/powerpoint/2010/main" val="73058840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25414" y="1298575"/>
            <a:ext cx="4319587" cy="208711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597400" y="1298575"/>
            <a:ext cx="4321175" cy="208711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0687C3CD-63AF-0245-BEE3-62F003634435}" type="slidenum">
              <a:rPr lang="en-US"/>
              <a:pPr>
                <a:defRPr/>
              </a:pPr>
              <a:t>‹#›</a:t>
            </a:fld>
            <a:endParaRPr lang="en-US"/>
          </a:p>
        </p:txBody>
      </p:sp>
    </p:spTree>
    <p:extLst>
      <p:ext uri="{BB962C8B-B14F-4D97-AF65-F5344CB8AC3E}">
        <p14:creationId xmlns:p14="http://schemas.microsoft.com/office/powerpoint/2010/main" val="227263688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291746"/>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437494"/>
            <a:ext cx="4040188" cy="737381"/>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144590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437494"/>
            <a:ext cx="4041775" cy="737381"/>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144590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4D571C22-3A1A-7F48-B9D1-CD2D9233E4BF}" type="slidenum">
              <a:rPr lang="en-US"/>
              <a:pPr>
                <a:defRPr/>
              </a:pPr>
              <a:t>‹#›</a:t>
            </a:fld>
            <a:endParaRPr lang="en-US"/>
          </a:p>
        </p:txBody>
      </p:sp>
    </p:spTree>
    <p:extLst>
      <p:ext uri="{BB962C8B-B14F-4D97-AF65-F5344CB8AC3E}">
        <p14:creationId xmlns:p14="http://schemas.microsoft.com/office/powerpoint/2010/main" val="363310731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07272667"/>
      </p:ext>
    </p:extLst>
  </p:cSld>
  <p:clrMapOvr>
    <a:masterClrMapping/>
  </p:clrMapOvr>
  <p:transition xmlns:p14="http://schemas.microsoft.com/office/powerpoint/2010/mai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custDataLst>
              <p:tags r:id="rId1"/>
            </p:custDataLst>
          </p:nvPr>
        </p:nvSpPr>
        <p:spPr/>
        <p:txBody>
          <a:bodyPr/>
          <a:lstStyle>
            <a:lvl1pPr>
              <a:defRPr>
                <a:cs typeface="ＭＳ Ｐゴシック" charset="0"/>
              </a:defRPr>
            </a:lvl1pPr>
          </a:lstStyle>
          <a:p>
            <a:pPr>
              <a:defRPr/>
            </a:pPr>
            <a:fld id="{EB3C1D75-6E5C-FE42-BFEE-C4E48708AC19}" type="slidenum">
              <a:rPr lang="en-US"/>
              <a:pPr>
                <a:defRPr/>
              </a:pPr>
              <a:t>‹#›</a:t>
            </a:fld>
            <a:endParaRPr lang="en-US"/>
          </a:p>
        </p:txBody>
      </p:sp>
    </p:spTree>
    <p:extLst>
      <p:ext uri="{BB962C8B-B14F-4D97-AF65-F5344CB8AC3E}">
        <p14:creationId xmlns:p14="http://schemas.microsoft.com/office/powerpoint/2010/main" val="373712540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custDataLst>
              <p:tags r:id="rId1"/>
            </p:custDataLst>
          </p:nvPr>
        </p:nvSpPr>
        <p:spPr/>
        <p:txBody>
          <a:bodyPr/>
          <a:lstStyle>
            <a:lvl1pPr>
              <a:defRPr>
                <a:cs typeface="ＭＳ Ｐゴシック" charset="0"/>
              </a:defRPr>
            </a:lvl1pPr>
          </a:lstStyle>
          <a:p>
            <a:pPr>
              <a:defRPr/>
            </a:pPr>
            <a:fld id="{E7C7F6D7-8A12-AE47-879C-65261504E6E3}" type="slidenum">
              <a:rPr lang="en-US"/>
              <a:pPr>
                <a:defRPr/>
              </a:pPr>
              <a:t>‹#›</a:t>
            </a:fld>
            <a:endParaRPr lang="en-US"/>
          </a:p>
        </p:txBody>
      </p:sp>
    </p:spTree>
    <p:extLst>
      <p:ext uri="{BB962C8B-B14F-4D97-AF65-F5344CB8AC3E}">
        <p14:creationId xmlns:p14="http://schemas.microsoft.com/office/powerpoint/2010/main" val="67554178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819547"/>
            <a:ext cx="3008313" cy="615553"/>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24012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21480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BB9B059F-9994-D549-B3A9-7803D8CF3DD7}" type="slidenum">
              <a:rPr lang="en-US"/>
              <a:pPr>
                <a:defRPr/>
              </a:pPr>
              <a:t>‹#›</a:t>
            </a:fld>
            <a:endParaRPr lang="en-US"/>
          </a:p>
        </p:txBody>
      </p:sp>
    </p:spTree>
    <p:extLst>
      <p:ext uri="{BB962C8B-B14F-4D97-AF65-F5344CB8AC3E}">
        <p14:creationId xmlns:p14="http://schemas.microsoft.com/office/powerpoint/2010/main" val="941881152"/>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5059561"/>
            <a:ext cx="5486400" cy="307777"/>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93725"/>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21480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10694B74-2DE4-2E41-B0E2-44A9F08D359D}" type="slidenum">
              <a:rPr lang="en-US"/>
              <a:pPr>
                <a:defRPr/>
              </a:pPr>
              <a:t>‹#›</a:t>
            </a:fld>
            <a:endParaRPr lang="en-US"/>
          </a:p>
        </p:txBody>
      </p:sp>
    </p:spTree>
    <p:extLst>
      <p:ext uri="{BB962C8B-B14F-4D97-AF65-F5344CB8AC3E}">
        <p14:creationId xmlns:p14="http://schemas.microsoft.com/office/powerpoint/2010/main" val="410843169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5963920" y="1298575"/>
            <a:ext cx="2954655" cy="12223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BAE51D3A-F9E3-EE48-BB8B-C32B868B2426}" type="slidenum">
              <a:rPr lang="en-US"/>
              <a:pPr>
                <a:defRPr/>
              </a:pPr>
              <a:t>‹#›</a:t>
            </a:fld>
            <a:endParaRPr lang="en-US"/>
          </a:p>
        </p:txBody>
      </p:sp>
    </p:spTree>
    <p:extLst>
      <p:ext uri="{BB962C8B-B14F-4D97-AF65-F5344CB8AC3E}">
        <p14:creationId xmlns:p14="http://schemas.microsoft.com/office/powerpoint/2010/main" val="248157883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33801" y="234950"/>
            <a:ext cx="584775" cy="228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090161" y="234950"/>
            <a:ext cx="1477328" cy="228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AF86B515-3B8B-074C-8069-8653A0741D9B}" type="slidenum">
              <a:rPr lang="en-US"/>
              <a:pPr>
                <a:defRPr/>
              </a:pPr>
              <a:t>‹#›</a:t>
            </a:fld>
            <a:endParaRPr lang="en-US"/>
          </a:p>
        </p:txBody>
      </p:sp>
    </p:spTree>
    <p:extLst>
      <p:ext uri="{BB962C8B-B14F-4D97-AF65-F5344CB8AC3E}">
        <p14:creationId xmlns:p14="http://schemas.microsoft.com/office/powerpoint/2010/main" val="312218865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122238" y="234950"/>
            <a:ext cx="8793162" cy="292388"/>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125413" y="1298575"/>
            <a:ext cx="8793162" cy="246863"/>
          </a:xfrm>
        </p:spPr>
        <p:txBody>
          <a:bodyPr/>
          <a:lstStyle/>
          <a:p>
            <a:pPr lvl="0"/>
            <a:r>
              <a:rPr lang="en-US" noProof="0" smtClean="0"/>
              <a:t>Click icon to add chart</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BEA4BFA0-51B1-B247-82EC-59C9A7EEAB8B}" type="slidenum">
              <a:rPr lang="en-US"/>
              <a:pPr>
                <a:defRPr/>
              </a:pPr>
              <a:t>‹#›</a:t>
            </a:fld>
            <a:endParaRPr lang="en-US"/>
          </a:p>
        </p:txBody>
      </p:sp>
    </p:spTree>
    <p:extLst>
      <p:ext uri="{BB962C8B-B14F-4D97-AF65-F5344CB8AC3E}">
        <p14:creationId xmlns:p14="http://schemas.microsoft.com/office/powerpoint/2010/main" val="122402628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291746"/>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123431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1"/>
            <a:ext cx="3810000" cy="123431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44623550"/>
      </p:ext>
    </p:extLst>
  </p:cSld>
  <p:clrMapOvr>
    <a:masterClrMapping/>
  </p:clrMapOvr>
  <p:transition xmlns:p14="http://schemas.microsoft.com/office/powerpoint/2010/main"/>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405246495"/>
      </p:ext>
    </p:extLst>
  </p:cSld>
  <p:clrMapOvr>
    <a:masterClrMapping/>
  </p:clrMapOvr>
  <p:transition xmlns:p14="http://schemas.microsoft.com/office/powerpoint/2010/main"/>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03080391"/>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841" indent="0">
              <a:buNone/>
              <a:defRPr sz="1800"/>
            </a:lvl2pPr>
            <a:lvl3pPr marL="913689" indent="0">
              <a:buNone/>
              <a:defRPr sz="1600"/>
            </a:lvl3pPr>
            <a:lvl4pPr marL="1370536" indent="0">
              <a:buNone/>
              <a:defRPr sz="1400"/>
            </a:lvl4pPr>
            <a:lvl5pPr marL="1827381" indent="0">
              <a:buNone/>
              <a:defRPr sz="1400"/>
            </a:lvl5pPr>
            <a:lvl6pPr marL="2284223" indent="0">
              <a:buNone/>
              <a:defRPr sz="1400"/>
            </a:lvl6pPr>
            <a:lvl7pPr marL="2741070" indent="0">
              <a:buNone/>
              <a:defRPr sz="1400"/>
            </a:lvl7pPr>
            <a:lvl8pPr marL="3197908" indent="0">
              <a:buNone/>
              <a:defRPr sz="1400"/>
            </a:lvl8pPr>
            <a:lvl9pPr marL="3654758" indent="0">
              <a:buNone/>
              <a:defRPr sz="1400"/>
            </a:lvl9pPr>
          </a:lstStyle>
          <a:p>
            <a:pPr lvl="0"/>
            <a:r>
              <a:rPr lang="en-US" smtClean="0"/>
              <a:t>Click to edit Master text styles</a:t>
            </a:r>
          </a:p>
        </p:txBody>
      </p:sp>
    </p:spTree>
    <p:extLst>
      <p:ext uri="{BB962C8B-B14F-4D97-AF65-F5344CB8AC3E}">
        <p14:creationId xmlns:p14="http://schemas.microsoft.com/office/powerpoint/2010/main" val="1302093748"/>
      </p:ext>
    </p:extLst>
  </p:cSld>
  <p:clrMapOvr>
    <a:masterClrMapping/>
  </p:clrMapOvr>
  <p:transition xmlns:p14="http://schemas.microsoft.com/office/powerpoint/2010/main"/>
</p:sldLayout>
</file>

<file path=ppt/slideLayouts/slideLayout6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Tree>
    <p:extLst>
      <p:ext uri="{BB962C8B-B14F-4D97-AF65-F5344CB8AC3E}">
        <p14:creationId xmlns:p14="http://schemas.microsoft.com/office/powerpoint/2010/main" val="79888753"/>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4236616"/>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79045336"/>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94273729"/>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6191445"/>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1624591369"/>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Tree>
    <p:extLst>
      <p:ext uri="{BB962C8B-B14F-4D97-AF65-F5344CB8AC3E}">
        <p14:creationId xmlns:p14="http://schemas.microsoft.com/office/powerpoint/2010/main" val="793272182"/>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45863106"/>
      </p:ext>
    </p:extLst>
  </p:cSld>
  <p:clrMapOvr>
    <a:masterClrMapping/>
  </p:clrMapOvr>
  <p:transition xmlns:p14="http://schemas.microsoft.com/office/powerpoint/2010/main"/>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32832574"/>
      </p:ext>
    </p:extLst>
  </p:cSld>
  <p:clrMapOvr>
    <a:masterClrMapping/>
  </p:clrMapOvr>
  <p:transition xmlns:p14="http://schemas.microsoft.com/office/powerpoint/2010/main"/>
</p:sldLayout>
</file>

<file path=ppt/slideLayouts/slideLayout66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2733181"/>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6"/>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2" y="1981216"/>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33062376"/>
      </p:ext>
    </p:extLst>
  </p:cSld>
  <p:clrMapOvr>
    <a:masterClrMapping/>
  </p:clrMapOvr>
  <p:transition xmlns:p14="http://schemas.microsoft.com/office/powerpoint/2010/main"/>
</p:sldLayout>
</file>

<file path=ppt/slideLayouts/slideLayout67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23981621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lIns="91425" tIns="45713" rIns="91425" bIns="45713"/>
          <a:lstStyle>
            <a:lvl1pPr>
              <a:defRPr>
                <a:solidFill>
                  <a:srgbClr val="000000"/>
                </a:solidFill>
              </a:defRPr>
            </a:lvl1pPr>
          </a:lstStyle>
          <a:p>
            <a:pPr>
              <a:defRPr/>
            </a:pPr>
            <a:fld id="{F21D402F-D5DA-284D-B4FF-73C2609C50C3}" type="slidenum">
              <a:rPr lang="en-US" altLang="zh-CHS"/>
              <a:pPr>
                <a:defRPr/>
              </a:pPr>
              <a:t>‹#›</a:t>
            </a:fld>
            <a:endParaRPr lang="en-US" altLang="zh-CHS"/>
          </a:p>
        </p:txBody>
      </p:sp>
    </p:spTree>
    <p:extLst>
      <p:ext uri="{BB962C8B-B14F-4D97-AF65-F5344CB8AC3E}">
        <p14:creationId xmlns:p14="http://schemas.microsoft.com/office/powerpoint/2010/main" val="383389006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a:prstGeom prst="rect">
            <a:avLst/>
          </a:prstGeom>
        </p:spPr>
        <p:txBody>
          <a:bodyPr lIns="91425" tIns="45713" rIns="91425" bIns="45713"/>
          <a:lstStyle>
            <a:lvl1pPr>
              <a:defRPr>
                <a:solidFill>
                  <a:srgbClr val="000000"/>
                </a:solidFill>
              </a:defRPr>
            </a:lvl1pPr>
          </a:lstStyle>
          <a:p>
            <a:pPr>
              <a:defRPr/>
            </a:pPr>
            <a:fld id="{F4EB0B0C-C702-7A45-B805-FF02D21D7DB8}" type="slidenum">
              <a:rPr lang="en-US" altLang="zh-CHS"/>
              <a:pPr>
                <a:defRPr/>
              </a:pPr>
              <a:t>‹#›</a:t>
            </a:fld>
            <a:endParaRPr lang="en-US" altLang="zh-CHS"/>
          </a:p>
        </p:txBody>
      </p:sp>
    </p:spTree>
    <p:extLst>
      <p:ext uri="{BB962C8B-B14F-4D97-AF65-F5344CB8AC3E}">
        <p14:creationId xmlns:p14="http://schemas.microsoft.com/office/powerpoint/2010/main" val="2185290973"/>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27" indent="0" algn="ctr">
              <a:buNone/>
              <a:defRPr/>
            </a:lvl2pPr>
            <a:lvl3pPr marL="914254" indent="0" algn="ctr">
              <a:buNone/>
              <a:defRPr/>
            </a:lvl3pPr>
            <a:lvl4pPr marL="1371381" indent="0" algn="ctr">
              <a:buNone/>
              <a:defRPr/>
            </a:lvl4pPr>
            <a:lvl5pPr marL="1828507" indent="0" algn="ctr">
              <a:buNone/>
              <a:defRPr/>
            </a:lvl5pPr>
            <a:lvl6pPr marL="2285634" indent="0" algn="ctr">
              <a:buNone/>
              <a:defRPr/>
            </a:lvl6pPr>
            <a:lvl7pPr marL="2742761" indent="0" algn="ctr">
              <a:buNone/>
              <a:defRPr/>
            </a:lvl7pPr>
            <a:lvl8pPr marL="3199888" indent="0" algn="ctr">
              <a:buNone/>
              <a:defRPr/>
            </a:lvl8pPr>
            <a:lvl9pPr marL="3657015" indent="0" algn="ctr">
              <a:buNone/>
              <a:defRPr/>
            </a:lvl9pPr>
          </a:lstStyle>
          <a:p>
            <a:r>
              <a:rPr lang="en-US" smtClean="0"/>
              <a:t>Click to edit Master subtitle style</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2B4FE79C-5B77-8E4F-97D5-0F5CF235AD86}"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488887031"/>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519CC4FF-763A-074A-9337-2A0CC1FD60B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315731139"/>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27" indent="0">
              <a:buNone/>
              <a:defRPr sz="1800"/>
            </a:lvl2pPr>
            <a:lvl3pPr marL="914254" indent="0">
              <a:buNone/>
              <a:defRPr sz="1600"/>
            </a:lvl3pPr>
            <a:lvl4pPr marL="1371381" indent="0">
              <a:buNone/>
              <a:defRPr sz="1400"/>
            </a:lvl4pPr>
            <a:lvl5pPr marL="1828507" indent="0">
              <a:buNone/>
              <a:defRPr sz="1400"/>
            </a:lvl5pPr>
            <a:lvl6pPr marL="2285634" indent="0">
              <a:buNone/>
              <a:defRPr sz="1400"/>
            </a:lvl6pPr>
            <a:lvl7pPr marL="2742761" indent="0">
              <a:buNone/>
              <a:defRPr sz="1400"/>
            </a:lvl7pPr>
            <a:lvl8pPr marL="3199888" indent="0">
              <a:buNone/>
              <a:defRPr sz="1400"/>
            </a:lvl8pPr>
            <a:lvl9pPr marL="3657015" indent="0">
              <a:buNone/>
              <a:defRPr sz="1400"/>
            </a:lvl9pPr>
          </a:lstStyle>
          <a:p>
            <a:pPr lvl="0"/>
            <a:r>
              <a:rPr lang="en-US" smtClean="0"/>
              <a:t>Click to edit Master text styles</a:t>
            </a:r>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1F394A8F-B330-6D41-9B1C-5DF5402FCEE4}"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811965498"/>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D5FE1A6B-52FE-7141-90DC-976932969567}"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011134052"/>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sldNum" sz="quarter" idx="10"/>
            <p:custDataLst>
              <p:tags r:id="rId1"/>
            </p:custDataLst>
          </p:nvPr>
        </p:nvSpPr>
        <p:spPr>
          <a:ln/>
        </p:spPr>
        <p:txBody>
          <a:bodyPr/>
          <a:lstStyle>
            <a:lvl1pPr>
              <a:defRPr/>
            </a:lvl1pPr>
          </a:lstStyle>
          <a:p>
            <a:pPr>
              <a:defRPr/>
            </a:pPr>
            <a:fld id="{4441FEBC-4622-204C-A239-A679029165D6}"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425294425"/>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sldNum" sz="quarter" idx="10"/>
            <p:custDataLst>
              <p:tags r:id="rId1"/>
            </p:custDataLst>
          </p:nvPr>
        </p:nvSpPr>
        <p:spPr>
          <a:ln/>
        </p:spPr>
        <p:txBody>
          <a:bodyPr/>
          <a:lstStyle>
            <a:lvl1pPr>
              <a:defRPr/>
            </a:lvl1pPr>
          </a:lstStyle>
          <a:p>
            <a:pPr>
              <a:defRPr/>
            </a:pPr>
            <a:fld id="{1EC636A9-5909-8D4A-A73D-AB19A917759F}"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331272835"/>
      </p:ext>
    </p:extLst>
  </p:cSld>
  <p:clrMapOvr>
    <a:masterClrMapping/>
  </p:clrMapOvr>
  <p:transition xmlns:p14="http://schemas.microsoft.com/office/powerpoint/2010/main"/>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sldNum" sz="quarter" idx="10"/>
            <p:custDataLst>
              <p:tags r:id="rId1"/>
            </p:custDataLst>
          </p:nvPr>
        </p:nvSpPr>
        <p:spPr>
          <a:ln/>
        </p:spPr>
        <p:txBody>
          <a:bodyPr/>
          <a:lstStyle>
            <a:lvl1pPr>
              <a:defRPr/>
            </a:lvl1pPr>
          </a:lstStyle>
          <a:p>
            <a:pPr>
              <a:defRPr/>
            </a:pPr>
            <a:fld id="{B83DFE6E-657F-9348-8447-8F5F5C5D7012}"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1480388404"/>
      </p:ext>
    </p:extLst>
  </p:cSld>
  <p:clrMapOvr>
    <a:masterClrMapping/>
  </p:clrMapOvr>
  <p:transition xmlns:p14="http://schemas.microsoft.com/office/powerpoint/2010/main"/>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1" indent="0">
              <a:buNone/>
              <a:defRPr sz="2000" b="1"/>
            </a:lvl2pPr>
            <a:lvl3pPr marL="913689" indent="0">
              <a:buNone/>
              <a:defRPr sz="1800" b="1"/>
            </a:lvl3pPr>
            <a:lvl4pPr marL="1370536" indent="0">
              <a:buNone/>
              <a:defRPr sz="1600" b="1"/>
            </a:lvl4pPr>
            <a:lvl5pPr marL="1827381" indent="0">
              <a:buNone/>
              <a:defRPr sz="1600" b="1"/>
            </a:lvl5pPr>
            <a:lvl6pPr marL="2284223" indent="0">
              <a:buNone/>
              <a:defRPr sz="1600" b="1"/>
            </a:lvl6pPr>
            <a:lvl7pPr marL="2741070" indent="0">
              <a:buNone/>
              <a:defRPr sz="1600" b="1"/>
            </a:lvl7pPr>
            <a:lvl8pPr marL="3197908" indent="0">
              <a:buNone/>
              <a:defRPr sz="1600" b="1"/>
            </a:lvl8pPr>
            <a:lvl9pPr marL="3654758"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1" indent="0">
              <a:buNone/>
              <a:defRPr sz="2000" b="1"/>
            </a:lvl2pPr>
            <a:lvl3pPr marL="913689" indent="0">
              <a:buNone/>
              <a:defRPr sz="1800" b="1"/>
            </a:lvl3pPr>
            <a:lvl4pPr marL="1370536" indent="0">
              <a:buNone/>
              <a:defRPr sz="1600" b="1"/>
            </a:lvl4pPr>
            <a:lvl5pPr marL="1827381" indent="0">
              <a:buNone/>
              <a:defRPr sz="1600" b="1"/>
            </a:lvl5pPr>
            <a:lvl6pPr marL="2284223" indent="0">
              <a:buNone/>
              <a:defRPr sz="1600" b="1"/>
            </a:lvl6pPr>
            <a:lvl7pPr marL="2741070" indent="0">
              <a:buNone/>
              <a:defRPr sz="1600" b="1"/>
            </a:lvl7pPr>
            <a:lvl8pPr marL="3197908" indent="0">
              <a:buNone/>
              <a:defRPr sz="1600" b="1"/>
            </a:lvl8pPr>
            <a:lvl9pPr marL="3654758"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10446680"/>
      </p:ext>
    </p:extLst>
  </p:cSld>
  <p:clrMapOvr>
    <a:masterClrMapping/>
  </p:clrMapOvr>
  <p:transition xmlns:p14="http://schemas.microsoft.com/office/powerpoint/2010/main"/>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3A75E23D-61F3-6B47-B8F3-74B0DA5D76E9}"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2649452688"/>
      </p:ext>
    </p:extLst>
  </p:cSld>
  <p:clrMapOvr>
    <a:masterClrMapping/>
  </p:clrMapOvr>
  <p:transition xmlns:p14="http://schemas.microsoft.com/office/powerpoint/2010/main"/>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Rectangle 4"/>
          <p:cNvSpPr>
            <a:spLocks noGrp="1" noChangeArrowheads="1"/>
          </p:cNvSpPr>
          <p:nvPr>
            <p:ph type="sldNum" sz="quarter" idx="10"/>
            <p:custDataLst>
              <p:tags r:id="rId1"/>
            </p:custDataLst>
          </p:nvPr>
        </p:nvSpPr>
        <p:spPr>
          <a:ln/>
        </p:spPr>
        <p:txBody>
          <a:bodyPr/>
          <a:lstStyle>
            <a:lvl1pPr>
              <a:defRPr/>
            </a:lvl1pPr>
          </a:lstStyle>
          <a:p>
            <a:pPr>
              <a:defRPr/>
            </a:pPr>
            <a:fld id="{09475372-8044-704E-8ADC-E153E659696E}"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777500723"/>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69CA292C-5D3E-0A45-B8B2-6B906CBD132B}"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797224615"/>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sldNum" sz="quarter" idx="10"/>
            <p:custDataLst>
              <p:tags r:id="rId1"/>
            </p:custDataLst>
          </p:nvPr>
        </p:nvSpPr>
        <p:spPr>
          <a:ln/>
        </p:spPr>
        <p:txBody>
          <a:bodyPr/>
          <a:lstStyle>
            <a:lvl1pPr>
              <a:defRPr/>
            </a:lvl1pPr>
          </a:lstStyle>
          <a:p>
            <a:pPr>
              <a:defRPr/>
            </a:pPr>
            <a:fld id="{7D66B253-E8E5-A44C-A960-27B0F61398FA}" type="slidenum">
              <a:rPr lang="zh-CHT" altLang="en-US"/>
              <a:pPr>
                <a:defRPr/>
              </a:pPr>
              <a:t>‹#›</a:t>
            </a:fld>
            <a:r>
              <a:rPr lang="en-US" altLang="zh-CHT"/>
              <a:t>   (c) Mark Gerstein, 2002, Yale, bioinfo.mbb.yale.edu</a:t>
            </a:r>
          </a:p>
        </p:txBody>
      </p:sp>
    </p:spTree>
    <p:extLst>
      <p:ext uri="{BB962C8B-B14F-4D97-AF65-F5344CB8AC3E}">
        <p14:creationId xmlns:p14="http://schemas.microsoft.com/office/powerpoint/2010/main" val="3785066770"/>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7F1022BF-1125-DD47-BABC-9D144DF67FF9}" type="slidenum">
              <a:rPr lang="en-US"/>
              <a:pPr>
                <a:defRPr/>
              </a:pPr>
              <a:t>‹#›</a:t>
            </a:fld>
            <a:endParaRPr lang="en-US"/>
          </a:p>
        </p:txBody>
      </p:sp>
    </p:spTree>
    <p:extLst>
      <p:ext uri="{BB962C8B-B14F-4D97-AF65-F5344CB8AC3E}">
        <p14:creationId xmlns:p14="http://schemas.microsoft.com/office/powerpoint/2010/main" val="116319668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6" name="Footer Placeholder 5"/>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Slide Number Placeholder 6"/>
          <p:cNvSpPr>
            <a:spLocks noGrp="1"/>
          </p:cNvSpPr>
          <p:nvPr>
            <p:ph type="sldNum" sz="quarter" idx="12"/>
            <p:custDataLst>
              <p:tags r:id="rId3"/>
            </p:custDataLst>
          </p:nvPr>
        </p:nvSpPr>
        <p:spPr>
          <a:xfrm>
            <a:off x="6553200" y="6245225"/>
            <a:ext cx="2133600" cy="476250"/>
          </a:xfrm>
        </p:spPr>
        <p:txBody>
          <a:bodyPr/>
          <a:lstStyle>
            <a:lvl1pPr>
              <a:defRPr>
                <a:ea typeface="ＭＳ Ｐゴシック" charset="0"/>
                <a:cs typeface="ＭＳ Ｐゴシック" charset="0"/>
              </a:defRPr>
            </a:lvl1pPr>
          </a:lstStyle>
          <a:p>
            <a:pPr>
              <a:defRPr/>
            </a:pPr>
            <a:fld id="{5327B8EB-3D2A-E34E-98B9-B6A93F509F15}" type="slidenum">
              <a:rPr lang="en-US"/>
              <a:pPr>
                <a:defRPr/>
              </a:pPr>
              <a:t>‹#›</a:t>
            </a:fld>
            <a:endParaRPr lang="en-US"/>
          </a:p>
        </p:txBody>
      </p:sp>
    </p:spTree>
    <p:extLst>
      <p:ext uri="{BB962C8B-B14F-4D97-AF65-F5344CB8AC3E}">
        <p14:creationId xmlns:p14="http://schemas.microsoft.com/office/powerpoint/2010/main" val="368158309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9"/>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8" name="Slide Number Placeholder 7"/>
          <p:cNvSpPr>
            <a:spLocks noGrp="1"/>
          </p:cNvSpPr>
          <p:nvPr>
            <p:ph type="sldNum" sz="quarter" idx="12"/>
            <p:custDataLst>
              <p:tags r:id="rId3"/>
            </p:custDataLst>
          </p:nvPr>
        </p:nvSpPr>
        <p:spPr>
          <a:xfrm>
            <a:off x="6553200" y="6245225"/>
            <a:ext cx="2133600" cy="476250"/>
          </a:xfrm>
        </p:spPr>
        <p:txBody>
          <a:bodyPr/>
          <a:lstStyle>
            <a:lvl1pPr>
              <a:defRPr/>
            </a:lvl1pPr>
          </a:lstStyle>
          <a:p>
            <a:pPr>
              <a:defRPr/>
            </a:pPr>
            <a:fld id="{316E1436-D979-5E4F-A85C-850B366A41CB}" type="slidenum">
              <a:rPr lang="en-US" altLang="zh-CHS"/>
              <a:pPr>
                <a:defRPr/>
              </a:pPr>
              <a:t>‹#›</a:t>
            </a:fld>
            <a:endParaRPr lang="en-US" altLang="zh-CHS"/>
          </a:p>
        </p:txBody>
      </p:sp>
    </p:spTree>
    <p:extLst>
      <p:ext uri="{BB962C8B-B14F-4D97-AF65-F5344CB8AC3E}">
        <p14:creationId xmlns:p14="http://schemas.microsoft.com/office/powerpoint/2010/main" val="259319760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1"/>
            <a:ext cx="8229600" cy="4525963"/>
          </a:xfrm>
        </p:spPr>
        <p:txBody>
          <a:bodyPr/>
          <a:lstStyle/>
          <a:p>
            <a:pPr lvl="0"/>
            <a:r>
              <a:rPr lang="en-US" noProof="0" smtClean="0"/>
              <a:t>Click icon to add table</a:t>
            </a:r>
            <a:endParaRPr lang="en-US" noProof="0"/>
          </a:p>
        </p:txBody>
      </p:sp>
      <p:sp>
        <p:nvSpPr>
          <p:cNvPr id="4" name="Date Placeholder 3"/>
          <p:cNvSpPr>
            <a:spLocks noGrp="1"/>
          </p:cNvSpPr>
          <p:nvPr>
            <p:ph type="dt" sz="half" idx="10"/>
            <p:custDataLst>
              <p:tags r:id="rId1"/>
            </p:custDataLst>
          </p:nvPr>
        </p:nvSpPr>
        <p:spPr>
          <a:xfrm>
            <a:off x="457200" y="6245225"/>
            <a:ext cx="2133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5" name="Footer Placeholder 4"/>
          <p:cNvSpPr>
            <a:spLocks noGrp="1"/>
          </p:cNvSpPr>
          <p:nvPr>
            <p:ph type="ftr" sz="quarter" idx="11"/>
            <p:custDataLst>
              <p:tags r:id="rId2"/>
            </p:custDataLst>
          </p:nvPr>
        </p:nvSpPr>
        <p:spPr>
          <a:xfrm>
            <a:off x="3124200" y="6245225"/>
            <a:ext cx="2895600" cy="476250"/>
          </a:xfrm>
          <a:prstGeom prst="rect">
            <a:avLst/>
          </a:prstGeom>
        </p:spPr>
        <p:txBody>
          <a:bodyPr lIns="91425" tIns="45713" rIns="91425" bIns="45713"/>
          <a:lstStyle>
            <a:lvl1pPr>
              <a:defRPr>
                <a:solidFill>
                  <a:srgbClr val="000000"/>
                </a:solidFill>
              </a:defRPr>
            </a:lvl1pPr>
          </a:lstStyle>
          <a:p>
            <a:pPr>
              <a:defRPr/>
            </a:pPr>
            <a:endParaRPr lang="en-US" altLang="zh-CHS"/>
          </a:p>
        </p:txBody>
      </p:sp>
      <p:sp>
        <p:nvSpPr>
          <p:cNvPr id="6" name="Slide Number Placeholder 5"/>
          <p:cNvSpPr>
            <a:spLocks noGrp="1"/>
          </p:cNvSpPr>
          <p:nvPr>
            <p:ph type="sldNum" sz="quarter" idx="12"/>
            <p:custDataLst>
              <p:tags r:id="rId3"/>
            </p:custDataLst>
          </p:nvPr>
        </p:nvSpPr>
        <p:spPr>
          <a:xfrm>
            <a:off x="6553200" y="6245225"/>
            <a:ext cx="2133600" cy="476250"/>
          </a:xfrm>
        </p:spPr>
        <p:txBody>
          <a:bodyPr/>
          <a:lstStyle>
            <a:lvl1pPr>
              <a:defRPr/>
            </a:lvl1pPr>
          </a:lstStyle>
          <a:p>
            <a:pPr>
              <a:defRPr/>
            </a:pPr>
            <a:fld id="{391C17FC-1FF1-1942-908D-1BB30E69B860}" type="slidenum">
              <a:rPr lang="en-US" altLang="zh-CHS"/>
              <a:pPr>
                <a:defRPr/>
              </a:pPr>
              <a:t>‹#›</a:t>
            </a:fld>
            <a:endParaRPr lang="en-US" altLang="zh-CHS"/>
          </a:p>
        </p:txBody>
      </p:sp>
    </p:spTree>
    <p:extLst>
      <p:ext uri="{BB962C8B-B14F-4D97-AF65-F5344CB8AC3E}">
        <p14:creationId xmlns:p14="http://schemas.microsoft.com/office/powerpoint/2010/main" val="1448004794"/>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lIns="91425" tIns="45713" rIns="91425" bIns="45713"/>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lIns="91425" tIns="45713" rIns="91425" bIns="45713"/>
          <a:lstStyle>
            <a:lvl1pPr marL="0" indent="0" algn="ctr">
              <a:buNone/>
              <a:defRPr>
                <a:solidFill>
                  <a:schemeClr val="tx1">
                    <a:tint val="75000"/>
                  </a:schemeClr>
                </a:solidFill>
              </a:defRPr>
            </a:lvl1pPr>
            <a:lvl2pPr marL="457127" indent="0" algn="ctr">
              <a:buNone/>
              <a:defRPr>
                <a:solidFill>
                  <a:schemeClr val="tx1">
                    <a:tint val="75000"/>
                  </a:schemeClr>
                </a:solidFill>
              </a:defRPr>
            </a:lvl2pPr>
            <a:lvl3pPr marL="914254" indent="0" algn="ctr">
              <a:buNone/>
              <a:defRPr>
                <a:solidFill>
                  <a:schemeClr val="tx1">
                    <a:tint val="75000"/>
                  </a:schemeClr>
                </a:solidFill>
              </a:defRPr>
            </a:lvl3pPr>
            <a:lvl4pPr marL="1371381" indent="0" algn="ctr">
              <a:buNone/>
              <a:defRPr>
                <a:solidFill>
                  <a:schemeClr val="tx1">
                    <a:tint val="75000"/>
                  </a:schemeClr>
                </a:solidFill>
              </a:defRPr>
            </a:lvl4pPr>
            <a:lvl5pPr marL="1828507" indent="0" algn="ctr">
              <a:buNone/>
              <a:defRPr>
                <a:solidFill>
                  <a:schemeClr val="tx1">
                    <a:tint val="75000"/>
                  </a:schemeClr>
                </a:solidFill>
              </a:defRPr>
            </a:lvl5pPr>
            <a:lvl6pPr marL="2285634" indent="0" algn="ctr">
              <a:buNone/>
              <a:defRPr>
                <a:solidFill>
                  <a:schemeClr val="tx1">
                    <a:tint val="75000"/>
                  </a:schemeClr>
                </a:solidFill>
              </a:defRPr>
            </a:lvl6pPr>
            <a:lvl7pPr marL="2742761" indent="0" algn="ctr">
              <a:buNone/>
              <a:defRPr>
                <a:solidFill>
                  <a:schemeClr val="tx1">
                    <a:tint val="75000"/>
                  </a:schemeClr>
                </a:solidFill>
              </a:defRPr>
            </a:lvl7pPr>
            <a:lvl8pPr marL="3199888" indent="0" algn="ctr">
              <a:buNone/>
              <a:defRPr>
                <a:solidFill>
                  <a:schemeClr val="tx1">
                    <a:tint val="75000"/>
                  </a:schemeClr>
                </a:solidFill>
              </a:defRPr>
            </a:lvl8pPr>
            <a:lvl9pPr marL="365701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ADFB7FD-0EA3-2D43-BE57-6A06E1A8DC83}" type="slidenum">
              <a:rPr lang="en-US"/>
              <a:pPr>
                <a:defRPr/>
              </a:pPr>
              <a:t>‹#›</a:t>
            </a:fld>
            <a:endParaRPr lang="en-US"/>
          </a:p>
        </p:txBody>
      </p:sp>
    </p:spTree>
    <p:extLst>
      <p:ext uri="{BB962C8B-B14F-4D97-AF65-F5344CB8AC3E}">
        <p14:creationId xmlns:p14="http://schemas.microsoft.com/office/powerpoint/2010/main" val="315895816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Content Placeholder 2"/>
          <p:cNvSpPr>
            <a:spLocks noGrp="1"/>
          </p:cNvSpPr>
          <p:nvPr>
            <p:ph idx="1"/>
          </p:nvPr>
        </p:nvSpPr>
        <p:spPr>
          <a:xfrm>
            <a:off x="457200" y="1600201"/>
            <a:ext cx="8229600" cy="4525963"/>
          </a:xfrm>
          <a:prstGeom prst="rect">
            <a:avLst/>
          </a:prstGeom>
        </p:spPr>
        <p:txBody>
          <a:bodyPr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77CF512-0EC7-A74B-B178-5F90A75368D2}" type="slidenum">
              <a:rPr lang="en-US"/>
              <a:pPr>
                <a:defRPr/>
              </a:pPr>
              <a:t>‹#›</a:t>
            </a:fld>
            <a:endParaRPr lang="en-US"/>
          </a:p>
        </p:txBody>
      </p:sp>
    </p:spTree>
    <p:extLst>
      <p:ext uri="{BB962C8B-B14F-4D97-AF65-F5344CB8AC3E}">
        <p14:creationId xmlns:p14="http://schemas.microsoft.com/office/powerpoint/2010/main" val="273614930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390578796"/>
      </p:ext>
    </p:extLst>
  </p:cSld>
  <p:clrMapOvr>
    <a:masterClrMapping/>
  </p:clrMapOvr>
  <p:transition xmlns:p14="http://schemas.microsoft.com/office/powerpoint/2010/main"/>
</p:sldLayout>
</file>

<file path=ppt/slideLayouts/slideLayout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lIns="91425" tIns="45713" rIns="91425" bIns="45713"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a:prstGeom prst="rect">
            <a:avLst/>
          </a:prstGeom>
        </p:spPr>
        <p:txBody>
          <a:bodyPr lIns="91425" tIns="45713" rIns="91425" bIns="45713" anchor="b"/>
          <a:lstStyle>
            <a:lvl1pPr marL="0" indent="0">
              <a:buNone/>
              <a:defRPr sz="2000">
                <a:solidFill>
                  <a:schemeClr val="tx1">
                    <a:tint val="75000"/>
                  </a:schemeClr>
                </a:solidFill>
              </a:defRPr>
            </a:lvl1pPr>
            <a:lvl2pPr marL="457127" indent="0">
              <a:buNone/>
              <a:defRPr sz="1800">
                <a:solidFill>
                  <a:schemeClr val="tx1">
                    <a:tint val="75000"/>
                  </a:schemeClr>
                </a:solidFill>
              </a:defRPr>
            </a:lvl2pPr>
            <a:lvl3pPr marL="914254" indent="0">
              <a:buNone/>
              <a:defRPr sz="1600">
                <a:solidFill>
                  <a:schemeClr val="tx1">
                    <a:tint val="75000"/>
                  </a:schemeClr>
                </a:solidFill>
              </a:defRPr>
            </a:lvl3pPr>
            <a:lvl4pPr marL="1371381" indent="0">
              <a:buNone/>
              <a:defRPr sz="1400">
                <a:solidFill>
                  <a:schemeClr val="tx1">
                    <a:tint val="75000"/>
                  </a:schemeClr>
                </a:solidFill>
              </a:defRPr>
            </a:lvl4pPr>
            <a:lvl5pPr marL="1828507" indent="0">
              <a:buNone/>
              <a:defRPr sz="1400">
                <a:solidFill>
                  <a:schemeClr val="tx1">
                    <a:tint val="75000"/>
                  </a:schemeClr>
                </a:solidFill>
              </a:defRPr>
            </a:lvl5pPr>
            <a:lvl6pPr marL="2285634" indent="0">
              <a:buNone/>
              <a:defRPr sz="1400">
                <a:solidFill>
                  <a:schemeClr val="tx1">
                    <a:tint val="75000"/>
                  </a:schemeClr>
                </a:solidFill>
              </a:defRPr>
            </a:lvl6pPr>
            <a:lvl7pPr marL="2742761" indent="0">
              <a:buNone/>
              <a:defRPr sz="1400">
                <a:solidFill>
                  <a:schemeClr val="tx1">
                    <a:tint val="75000"/>
                  </a:schemeClr>
                </a:solidFill>
              </a:defRPr>
            </a:lvl7pPr>
            <a:lvl8pPr marL="3199888" indent="0">
              <a:buNone/>
              <a:defRPr sz="1400">
                <a:solidFill>
                  <a:schemeClr val="tx1">
                    <a:tint val="75000"/>
                  </a:schemeClr>
                </a:solidFill>
              </a:defRPr>
            </a:lvl8pPr>
            <a:lvl9pPr marL="365701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B117A16C-69BF-1C43-B75D-1B10EF42D319}" type="slidenum">
              <a:rPr lang="en-US"/>
              <a:pPr>
                <a:defRPr/>
              </a:pPr>
              <a:t>‹#›</a:t>
            </a:fld>
            <a:endParaRPr lang="en-US"/>
          </a:p>
        </p:txBody>
      </p:sp>
    </p:spTree>
    <p:extLst>
      <p:ext uri="{BB962C8B-B14F-4D97-AF65-F5344CB8AC3E}">
        <p14:creationId xmlns:p14="http://schemas.microsoft.com/office/powerpoint/2010/main" val="2408040425"/>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Content Placeholder 2"/>
          <p:cNvSpPr>
            <a:spLocks noGrp="1"/>
          </p:cNvSpPr>
          <p:nvPr>
            <p:ph sz="half" idx="1"/>
          </p:nvPr>
        </p:nvSpPr>
        <p:spPr>
          <a:xfrm>
            <a:off x="457200" y="1600201"/>
            <a:ext cx="4038600" cy="4525963"/>
          </a:xfrm>
          <a:prstGeom prst="rect">
            <a:avLst/>
          </a:prstGeom>
        </p:spPr>
        <p:txBody>
          <a:bodyPr lIns="91425" tIns="45713" rIns="91425" bIns="45713"/>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1"/>
            <a:ext cx="4038600" cy="4525963"/>
          </a:xfrm>
          <a:prstGeom prst="rect">
            <a:avLst/>
          </a:prstGeom>
        </p:spPr>
        <p:txBody>
          <a:bodyPr lIns="91425" tIns="45713" rIns="91425" bIns="45713"/>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A1DE29E7-15EA-E040-A015-41CB357B6E9E}" type="slidenum">
              <a:rPr lang="en-US"/>
              <a:pPr>
                <a:defRPr/>
              </a:pPr>
              <a:t>‹#›</a:t>
            </a:fld>
            <a:endParaRPr lang="en-US"/>
          </a:p>
        </p:txBody>
      </p:sp>
    </p:spTree>
    <p:extLst>
      <p:ext uri="{BB962C8B-B14F-4D97-AF65-F5344CB8AC3E}">
        <p14:creationId xmlns:p14="http://schemas.microsoft.com/office/powerpoint/2010/main" val="4135322664"/>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lIns="91425" tIns="45713" rIns="91425" bIns="45713"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25" tIns="45713" rIns="91425" bIns="45713"/>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lIns="91425" tIns="45713" rIns="91425" bIns="45713" anchor="b"/>
          <a:lstStyle>
            <a:lvl1pPr marL="0" indent="0">
              <a:buNone/>
              <a:defRPr sz="2400" b="1"/>
            </a:lvl1pPr>
            <a:lvl2pPr marL="457127" indent="0">
              <a:buNone/>
              <a:defRPr sz="2000" b="1"/>
            </a:lvl2pPr>
            <a:lvl3pPr marL="914254" indent="0">
              <a:buNone/>
              <a:defRPr sz="1800" b="1"/>
            </a:lvl3pPr>
            <a:lvl4pPr marL="1371381" indent="0">
              <a:buNone/>
              <a:defRPr sz="1600" b="1"/>
            </a:lvl4pPr>
            <a:lvl5pPr marL="1828507" indent="0">
              <a:buNone/>
              <a:defRPr sz="1600" b="1"/>
            </a:lvl5pPr>
            <a:lvl6pPr marL="2285634" indent="0">
              <a:buNone/>
              <a:defRPr sz="1600" b="1"/>
            </a:lvl6pPr>
            <a:lvl7pPr marL="2742761" indent="0">
              <a:buNone/>
              <a:defRPr sz="1600" b="1"/>
            </a:lvl7pPr>
            <a:lvl8pPr marL="3199888" indent="0">
              <a:buNone/>
              <a:defRPr sz="1600" b="1"/>
            </a:lvl8pPr>
            <a:lvl9pPr marL="365701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lIns="91425" tIns="45713" rIns="91425" bIns="45713"/>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8" name="Footer Placeholder 7"/>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48DA385-2535-0940-90C6-AF19905C9D46}" type="slidenum">
              <a:rPr lang="en-US"/>
              <a:pPr>
                <a:defRPr/>
              </a:pPr>
              <a:t>‹#›</a:t>
            </a:fld>
            <a:endParaRPr lang="en-US"/>
          </a:p>
        </p:txBody>
      </p:sp>
    </p:spTree>
    <p:extLst>
      <p:ext uri="{BB962C8B-B14F-4D97-AF65-F5344CB8AC3E}">
        <p14:creationId xmlns:p14="http://schemas.microsoft.com/office/powerpoint/2010/main" val="1880867340"/>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4" name="Footer Placeholder 3"/>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9D8D199-8F7C-3C42-8E66-3E2A6E866B2C}" type="slidenum">
              <a:rPr lang="en-US"/>
              <a:pPr>
                <a:defRPr/>
              </a:pPr>
              <a:t>‹#›</a:t>
            </a:fld>
            <a:endParaRPr lang="en-US"/>
          </a:p>
        </p:txBody>
      </p:sp>
    </p:spTree>
    <p:extLst>
      <p:ext uri="{BB962C8B-B14F-4D97-AF65-F5344CB8AC3E}">
        <p14:creationId xmlns:p14="http://schemas.microsoft.com/office/powerpoint/2010/main" val="154321495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3" name="Footer Placeholder 2"/>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0B95295-A54F-CA47-8CED-2A6447DD2E42}" type="slidenum">
              <a:rPr lang="en-US"/>
              <a:pPr>
                <a:defRPr/>
              </a:pPr>
              <a:t>‹#›</a:t>
            </a:fld>
            <a:endParaRPr lang="en-US"/>
          </a:p>
        </p:txBody>
      </p:sp>
    </p:spTree>
    <p:extLst>
      <p:ext uri="{BB962C8B-B14F-4D97-AF65-F5344CB8AC3E}">
        <p14:creationId xmlns:p14="http://schemas.microsoft.com/office/powerpoint/2010/main" val="18884992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a:prstGeom prst="rect">
            <a:avLst/>
          </a:prstGeom>
        </p:spPr>
        <p:txBody>
          <a:bodyPr lIns="91425" tIns="45713" rIns="91425" bIns="45713"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a:prstGeom prst="rect">
            <a:avLst/>
          </a:prstGeom>
        </p:spPr>
        <p:txBody>
          <a:bodyPr lIns="91425" tIns="45713" rIns="91425" bIns="45713"/>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1"/>
            <a:ext cx="3008313" cy="4691063"/>
          </a:xfrm>
          <a:prstGeom prst="rect">
            <a:avLst/>
          </a:prstGeom>
        </p:spPr>
        <p:txBody>
          <a:bodyPr lIns="91425" tIns="45713" rIns="91425" bIns="45713"/>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023EBFD-7CCD-0B49-A62D-B2D895132FB8}" type="slidenum">
              <a:rPr lang="en-US"/>
              <a:pPr>
                <a:defRPr/>
              </a:pPr>
              <a:t>‹#›</a:t>
            </a:fld>
            <a:endParaRPr lang="en-US"/>
          </a:p>
        </p:txBody>
      </p:sp>
    </p:spTree>
    <p:extLst>
      <p:ext uri="{BB962C8B-B14F-4D97-AF65-F5344CB8AC3E}">
        <p14:creationId xmlns:p14="http://schemas.microsoft.com/office/powerpoint/2010/main" val="579382611"/>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lIns="91425" tIns="45713" rIns="91425" bIns="45713"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lIns="91425" tIns="45713" rIns="91425" bIns="45713"/>
          <a:lstStyle>
            <a:lvl1pPr marL="0" indent="0">
              <a:buNone/>
              <a:defRPr sz="3200"/>
            </a:lvl1pPr>
            <a:lvl2pPr marL="457127" indent="0">
              <a:buNone/>
              <a:defRPr sz="2800"/>
            </a:lvl2pPr>
            <a:lvl3pPr marL="914254" indent="0">
              <a:buNone/>
              <a:defRPr sz="2400"/>
            </a:lvl3pPr>
            <a:lvl4pPr marL="1371381" indent="0">
              <a:buNone/>
              <a:defRPr sz="2000"/>
            </a:lvl4pPr>
            <a:lvl5pPr marL="1828507" indent="0">
              <a:buNone/>
              <a:defRPr sz="2000"/>
            </a:lvl5pPr>
            <a:lvl6pPr marL="2285634" indent="0">
              <a:buNone/>
              <a:defRPr sz="2000"/>
            </a:lvl6pPr>
            <a:lvl7pPr marL="2742761" indent="0">
              <a:buNone/>
              <a:defRPr sz="2000"/>
            </a:lvl7pPr>
            <a:lvl8pPr marL="3199888" indent="0">
              <a:buNone/>
              <a:defRPr sz="2000"/>
            </a:lvl8pPr>
            <a:lvl9pPr marL="3657015"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lIns="91425" tIns="45713" rIns="91425" bIns="45713"/>
          <a:lstStyle>
            <a:lvl1pPr marL="0" indent="0">
              <a:buNone/>
              <a:defRPr sz="1400"/>
            </a:lvl1pPr>
            <a:lvl2pPr marL="457127" indent="0">
              <a:buNone/>
              <a:defRPr sz="1200"/>
            </a:lvl2pPr>
            <a:lvl3pPr marL="914254" indent="0">
              <a:buNone/>
              <a:defRPr sz="1000"/>
            </a:lvl3pPr>
            <a:lvl4pPr marL="1371381" indent="0">
              <a:buNone/>
              <a:defRPr sz="900"/>
            </a:lvl4pPr>
            <a:lvl5pPr marL="1828507" indent="0">
              <a:buNone/>
              <a:defRPr sz="900"/>
            </a:lvl5pPr>
            <a:lvl6pPr marL="2285634" indent="0">
              <a:buNone/>
              <a:defRPr sz="900"/>
            </a:lvl6pPr>
            <a:lvl7pPr marL="2742761" indent="0">
              <a:buNone/>
              <a:defRPr sz="900"/>
            </a:lvl7pPr>
            <a:lvl8pPr marL="3199888" indent="0">
              <a:buNone/>
              <a:defRPr sz="900"/>
            </a:lvl8pPr>
            <a:lvl9pPr marL="3657015"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F00A1AF6-D1DD-884E-9E9A-C813709A4BD1}" type="slidenum">
              <a:rPr lang="en-US"/>
              <a:pPr>
                <a:defRPr/>
              </a:pPr>
              <a:t>‹#›</a:t>
            </a:fld>
            <a:endParaRPr lang="en-US"/>
          </a:p>
        </p:txBody>
      </p:sp>
    </p:spTree>
    <p:extLst>
      <p:ext uri="{BB962C8B-B14F-4D97-AF65-F5344CB8AC3E}">
        <p14:creationId xmlns:p14="http://schemas.microsoft.com/office/powerpoint/2010/main" val="283711396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lIns="91425" tIns="45713" rIns="91425" bIns="45713"/>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600201"/>
            <a:ext cx="8229600" cy="4525963"/>
          </a:xfrm>
          <a:prstGeom prst="rect">
            <a:avLst/>
          </a:prstGeom>
        </p:spPr>
        <p:txBody>
          <a:bodyPr vert="eaVert"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F5FBFD2-62C0-364C-BC33-DD7E898962C0}" type="slidenum">
              <a:rPr lang="en-US"/>
              <a:pPr>
                <a:defRPr/>
              </a:pPr>
              <a:t>‹#›</a:t>
            </a:fld>
            <a:endParaRPr lang="en-US"/>
          </a:p>
        </p:txBody>
      </p:sp>
    </p:spTree>
    <p:extLst>
      <p:ext uri="{BB962C8B-B14F-4D97-AF65-F5344CB8AC3E}">
        <p14:creationId xmlns:p14="http://schemas.microsoft.com/office/powerpoint/2010/main" val="273257179"/>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a:prstGeom prst="rect">
            <a:avLst/>
          </a:prstGeom>
        </p:spPr>
        <p:txBody>
          <a:bodyPr vert="eaVert" lIns="91425" tIns="45713" rIns="91425" bIns="45713"/>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a:prstGeom prst="rect">
            <a:avLst/>
          </a:prstGeom>
        </p:spPr>
        <p:txBody>
          <a:bodyPr vert="eaVert" lIns="91425" tIns="45713" rIns="91425" bIns="45713"/>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212240B-337E-A142-B922-9284C93689D8}" type="slidenum">
              <a:rPr lang="en-US"/>
              <a:pPr>
                <a:defRPr/>
              </a:pPr>
              <a:t>‹#›</a:t>
            </a:fld>
            <a:endParaRPr lang="en-US"/>
          </a:p>
        </p:txBody>
      </p:sp>
    </p:spTree>
    <p:extLst>
      <p:ext uri="{BB962C8B-B14F-4D97-AF65-F5344CB8AC3E}">
        <p14:creationId xmlns:p14="http://schemas.microsoft.com/office/powerpoint/2010/main" val="62658451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A36C1B07-920C-8044-AC79-0AD4F74654A0}" type="slidenum">
              <a:rPr lang="en-US"/>
              <a:pPr>
                <a:defRPr/>
              </a:pPr>
              <a:t>‹#›</a:t>
            </a:fld>
            <a:endParaRPr lang="en-US"/>
          </a:p>
        </p:txBody>
      </p:sp>
    </p:spTree>
    <p:extLst>
      <p:ext uri="{BB962C8B-B14F-4D97-AF65-F5344CB8AC3E}">
        <p14:creationId xmlns:p14="http://schemas.microsoft.com/office/powerpoint/2010/main" val="38722943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3" name="Footer Placeholder 2"/>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6E7E5AFB-B15E-7045-BBC0-8E3704AD2E92}" type="slidenum">
              <a:rPr lang="en-US"/>
              <a:pPr>
                <a:defRPr/>
              </a:pPr>
              <a:t>‹#›</a:t>
            </a:fld>
            <a:endParaRPr lang="en-US"/>
          </a:p>
        </p:txBody>
      </p:sp>
    </p:spTree>
    <p:extLst>
      <p:ext uri="{BB962C8B-B14F-4D97-AF65-F5344CB8AC3E}">
        <p14:creationId xmlns:p14="http://schemas.microsoft.com/office/powerpoint/2010/main" val="241872646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72401806"/>
      </p:ext>
    </p:extLst>
  </p:cSld>
  <p:clrMapOvr>
    <a:masterClrMapping/>
  </p:clrMapOvr>
  <p:transition xmlns:p14="http://schemas.microsoft.com/office/powerpoint/2010/main"/>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BFAEA237-A6FF-0E45-BC7E-20EBC68D5118}" type="slidenum">
              <a:rPr lang="en-US"/>
              <a:pPr>
                <a:defRPr/>
              </a:pPr>
              <a:t>‹#›</a:t>
            </a:fld>
            <a:endParaRPr lang="en-US"/>
          </a:p>
        </p:txBody>
      </p:sp>
    </p:spTree>
    <p:extLst>
      <p:ext uri="{BB962C8B-B14F-4D97-AF65-F5344CB8AC3E}">
        <p14:creationId xmlns:p14="http://schemas.microsoft.com/office/powerpoint/2010/main" val="347765805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2A2BD605-9C6A-3F44-9C39-79A494067532}" type="slidenum">
              <a:rPr lang="en-US"/>
              <a:pPr>
                <a:defRPr/>
              </a:pPr>
              <a:t>‹#›</a:t>
            </a:fld>
            <a:endParaRPr lang="en-US"/>
          </a:p>
        </p:txBody>
      </p:sp>
    </p:spTree>
    <p:extLst>
      <p:ext uri="{BB962C8B-B14F-4D97-AF65-F5344CB8AC3E}">
        <p14:creationId xmlns:p14="http://schemas.microsoft.com/office/powerpoint/2010/main" val="390309323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6A75D554-AB7F-5D44-BB5B-98C31A6937C1}" type="slidenum">
              <a:rPr lang="en-US"/>
              <a:pPr>
                <a:defRPr/>
              </a:pPr>
              <a:t>‹#›</a:t>
            </a:fld>
            <a:endParaRPr lang="en-US"/>
          </a:p>
        </p:txBody>
      </p:sp>
    </p:spTree>
    <p:extLst>
      <p:ext uri="{BB962C8B-B14F-4D97-AF65-F5344CB8AC3E}">
        <p14:creationId xmlns:p14="http://schemas.microsoft.com/office/powerpoint/2010/main" val="743086856"/>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8" name="Footer Placeholder 7"/>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eaLnBrk="1" hangingPunct="1">
              <a:defRPr b="1"/>
            </a:lvl1pPr>
          </a:lstStyle>
          <a:p>
            <a:pPr>
              <a:defRPr/>
            </a:pPr>
            <a:fld id="{3CFDA3A3-1992-3B46-9B00-0AAEE85D4F8A}" type="slidenum">
              <a:rPr lang="en-US"/>
              <a:pPr>
                <a:defRPr/>
              </a:pPr>
              <a:t>‹#›</a:t>
            </a:fld>
            <a:endParaRPr lang="en-US"/>
          </a:p>
        </p:txBody>
      </p:sp>
    </p:spTree>
    <p:extLst>
      <p:ext uri="{BB962C8B-B14F-4D97-AF65-F5344CB8AC3E}">
        <p14:creationId xmlns:p14="http://schemas.microsoft.com/office/powerpoint/2010/main" val="426355639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4" name="Footer Placeholder 3"/>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eaLnBrk="1" hangingPunct="1">
              <a:defRPr b="1"/>
            </a:lvl1pPr>
          </a:lstStyle>
          <a:p>
            <a:pPr>
              <a:defRPr/>
            </a:pPr>
            <a:fld id="{EDF668B4-7C98-3048-B1B1-2716AB603F75}" type="slidenum">
              <a:rPr lang="en-US"/>
              <a:pPr>
                <a:defRPr/>
              </a:pPr>
              <a:t>‹#›</a:t>
            </a:fld>
            <a:endParaRPr lang="en-US"/>
          </a:p>
        </p:txBody>
      </p:sp>
    </p:spTree>
    <p:extLst>
      <p:ext uri="{BB962C8B-B14F-4D97-AF65-F5344CB8AC3E}">
        <p14:creationId xmlns:p14="http://schemas.microsoft.com/office/powerpoint/2010/main" val="113915937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3" name="Footer Placeholder 2"/>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eaLnBrk="1" hangingPunct="1">
              <a:defRPr b="1"/>
            </a:lvl1pPr>
          </a:lstStyle>
          <a:p>
            <a:pPr>
              <a:defRPr/>
            </a:pPr>
            <a:fld id="{B5D3E578-29C5-6C43-80C2-C71E6A4262D2}" type="slidenum">
              <a:rPr lang="en-US"/>
              <a:pPr>
                <a:defRPr/>
              </a:pPr>
              <a:t>‹#›</a:t>
            </a:fld>
            <a:endParaRPr lang="en-US"/>
          </a:p>
        </p:txBody>
      </p:sp>
    </p:spTree>
    <p:extLst>
      <p:ext uri="{BB962C8B-B14F-4D97-AF65-F5344CB8AC3E}">
        <p14:creationId xmlns:p14="http://schemas.microsoft.com/office/powerpoint/2010/main" val="1026602297"/>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817BCB4D-70FE-9E44-AF70-1D7016DBFDEC}" type="slidenum">
              <a:rPr lang="en-US"/>
              <a:pPr>
                <a:defRPr/>
              </a:pPr>
              <a:t>‹#›</a:t>
            </a:fld>
            <a:endParaRPr lang="en-US"/>
          </a:p>
        </p:txBody>
      </p:sp>
    </p:spTree>
    <p:extLst>
      <p:ext uri="{BB962C8B-B14F-4D97-AF65-F5344CB8AC3E}">
        <p14:creationId xmlns:p14="http://schemas.microsoft.com/office/powerpoint/2010/main" val="367131741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6" name="Footer Placeholder 5"/>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eaLnBrk="1" hangingPunct="1">
              <a:defRPr b="1"/>
            </a:lvl1pPr>
          </a:lstStyle>
          <a:p>
            <a:pPr>
              <a:defRPr/>
            </a:pPr>
            <a:fld id="{79FA9F06-D5FD-7144-8AED-FB48AFA40D78}" type="slidenum">
              <a:rPr lang="en-US"/>
              <a:pPr>
                <a:defRPr/>
              </a:pPr>
              <a:t>‹#›</a:t>
            </a:fld>
            <a:endParaRPr lang="en-US"/>
          </a:p>
        </p:txBody>
      </p:sp>
    </p:spTree>
    <p:extLst>
      <p:ext uri="{BB962C8B-B14F-4D97-AF65-F5344CB8AC3E}">
        <p14:creationId xmlns:p14="http://schemas.microsoft.com/office/powerpoint/2010/main" val="1395417788"/>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F33D6C22-06B4-1746-A02A-CBF4EF7AEECD}" type="slidenum">
              <a:rPr lang="en-US"/>
              <a:pPr>
                <a:defRPr/>
              </a:pPr>
              <a:t>‹#›</a:t>
            </a:fld>
            <a:endParaRPr lang="en-US"/>
          </a:p>
        </p:txBody>
      </p:sp>
    </p:spTree>
    <p:extLst>
      <p:ext uri="{BB962C8B-B14F-4D97-AF65-F5344CB8AC3E}">
        <p14:creationId xmlns:p14="http://schemas.microsoft.com/office/powerpoint/2010/main" val="389994210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eaLnBrk="1" hangingPunct="1">
              <a:defRPr b="1"/>
            </a:lvl1pPr>
          </a:lstStyle>
          <a:p>
            <a:pPr>
              <a:defRPr/>
            </a:pPr>
            <a:endParaRPr lang="en-US"/>
          </a:p>
        </p:txBody>
      </p:sp>
      <p:sp>
        <p:nvSpPr>
          <p:cNvPr id="5" name="Footer Placeholder 4"/>
          <p:cNvSpPr>
            <a:spLocks noGrp="1"/>
          </p:cNvSpPr>
          <p:nvPr>
            <p:ph type="ftr" sz="quarter" idx="11"/>
            <p:custDataLst>
              <p:tags r:id="rId2"/>
            </p:custDataLst>
          </p:nvPr>
        </p:nvSpPr>
        <p:spPr/>
        <p:txBody>
          <a:bodyPr/>
          <a:lstStyle>
            <a:lvl1pPr eaLnBrk="1" hangingPunct="1">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eaLnBrk="1" hangingPunct="1">
              <a:defRPr b="1"/>
            </a:lvl1pPr>
          </a:lstStyle>
          <a:p>
            <a:pPr>
              <a:defRPr/>
            </a:pPr>
            <a:fld id="{6E6CCC66-FBD5-9045-BEAF-1C574B0A6600}" type="slidenum">
              <a:rPr lang="en-US"/>
              <a:pPr>
                <a:defRPr/>
              </a:pPr>
              <a:t>‹#›</a:t>
            </a:fld>
            <a:endParaRPr lang="en-US"/>
          </a:p>
        </p:txBody>
      </p:sp>
    </p:spTree>
    <p:extLst>
      <p:ext uri="{BB962C8B-B14F-4D97-AF65-F5344CB8AC3E}">
        <p14:creationId xmlns:p14="http://schemas.microsoft.com/office/powerpoint/2010/main" val="86898699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1" indent="0">
              <a:buNone/>
              <a:defRPr sz="1200"/>
            </a:lvl2pPr>
            <a:lvl3pPr marL="913689" indent="0">
              <a:buNone/>
              <a:defRPr sz="1000"/>
            </a:lvl3pPr>
            <a:lvl4pPr marL="1370536" indent="0">
              <a:buNone/>
              <a:defRPr sz="900"/>
            </a:lvl4pPr>
            <a:lvl5pPr marL="1827381" indent="0">
              <a:buNone/>
              <a:defRPr sz="900"/>
            </a:lvl5pPr>
            <a:lvl6pPr marL="2284223" indent="0">
              <a:buNone/>
              <a:defRPr sz="900"/>
            </a:lvl6pPr>
            <a:lvl7pPr marL="2741070" indent="0">
              <a:buNone/>
              <a:defRPr sz="900"/>
            </a:lvl7pPr>
            <a:lvl8pPr marL="3197908" indent="0">
              <a:buNone/>
              <a:defRPr sz="900"/>
            </a:lvl8pPr>
            <a:lvl9pPr marL="3654758" indent="0">
              <a:buNone/>
              <a:defRPr sz="900"/>
            </a:lvl9pPr>
          </a:lstStyle>
          <a:p>
            <a:pPr lvl="0"/>
            <a:r>
              <a:rPr lang="en-US" smtClean="0"/>
              <a:t>Click to edit Master text styles</a:t>
            </a:r>
          </a:p>
        </p:txBody>
      </p:sp>
    </p:spTree>
    <p:extLst>
      <p:ext uri="{BB962C8B-B14F-4D97-AF65-F5344CB8AC3E}">
        <p14:creationId xmlns:p14="http://schemas.microsoft.com/office/powerpoint/2010/main" val="3369613426"/>
      </p:ext>
    </p:extLst>
  </p:cSld>
  <p:clrMapOvr>
    <a:masterClrMapping/>
  </p:clrMapOvr>
  <p:transition xmlns:p14="http://schemas.microsoft.com/office/powerpoint/2010/main"/>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28407075-BF9E-FF4D-A0C2-FE9F0E85D409}" type="slidenum">
              <a:rPr lang="en-US"/>
              <a:pPr>
                <a:defRPr/>
              </a:pPr>
              <a:t>‹#›</a:t>
            </a:fld>
            <a:endParaRPr lang="en-US"/>
          </a:p>
        </p:txBody>
      </p:sp>
    </p:spTree>
    <p:extLst>
      <p:ext uri="{BB962C8B-B14F-4D97-AF65-F5344CB8AC3E}">
        <p14:creationId xmlns:p14="http://schemas.microsoft.com/office/powerpoint/2010/main" val="3409500325"/>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77701F4C-4ECA-6A41-92D7-BE399F72E94B}" type="slidenum">
              <a:rPr lang="en-US"/>
              <a:pPr>
                <a:defRPr/>
              </a:pPr>
              <a:t>‹#›</a:t>
            </a:fld>
            <a:endParaRPr lang="en-US"/>
          </a:p>
        </p:txBody>
      </p:sp>
    </p:spTree>
    <p:extLst>
      <p:ext uri="{BB962C8B-B14F-4D97-AF65-F5344CB8AC3E}">
        <p14:creationId xmlns:p14="http://schemas.microsoft.com/office/powerpoint/2010/main" val="177815596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213A18B-FF9F-7E41-B31A-A8A616D22B0B}" type="slidenum">
              <a:rPr lang="en-US"/>
              <a:pPr>
                <a:defRPr/>
              </a:pPr>
              <a:t>‹#›</a:t>
            </a:fld>
            <a:endParaRPr lang="en-US"/>
          </a:p>
        </p:txBody>
      </p:sp>
    </p:spTree>
    <p:extLst>
      <p:ext uri="{BB962C8B-B14F-4D97-AF65-F5344CB8AC3E}">
        <p14:creationId xmlns:p14="http://schemas.microsoft.com/office/powerpoint/2010/main" val="1528808030"/>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531E5308-A6D2-A94D-9D4B-96C98243EC8C}" type="slidenum">
              <a:rPr lang="en-US"/>
              <a:pPr>
                <a:defRPr/>
              </a:pPr>
              <a:t>‹#›</a:t>
            </a:fld>
            <a:endParaRPr lang="en-US"/>
          </a:p>
        </p:txBody>
      </p:sp>
    </p:spTree>
    <p:extLst>
      <p:ext uri="{BB962C8B-B14F-4D97-AF65-F5344CB8AC3E}">
        <p14:creationId xmlns:p14="http://schemas.microsoft.com/office/powerpoint/2010/main" val="201170833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8" name="Footer Placeholder 7"/>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90B1353-BE31-5349-B608-C3A51E381A95}" type="slidenum">
              <a:rPr lang="en-US"/>
              <a:pPr>
                <a:defRPr/>
              </a:pPr>
              <a:t>‹#›</a:t>
            </a:fld>
            <a:endParaRPr lang="en-US"/>
          </a:p>
        </p:txBody>
      </p:sp>
    </p:spTree>
    <p:extLst>
      <p:ext uri="{BB962C8B-B14F-4D97-AF65-F5344CB8AC3E}">
        <p14:creationId xmlns:p14="http://schemas.microsoft.com/office/powerpoint/2010/main" val="688777147"/>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4" name="Footer Placeholder 3"/>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ED3E7BB-2168-0F48-826D-5E8BC2C401EF}" type="slidenum">
              <a:rPr lang="en-US"/>
              <a:pPr>
                <a:defRPr/>
              </a:pPr>
              <a:t>‹#›</a:t>
            </a:fld>
            <a:endParaRPr lang="en-US"/>
          </a:p>
        </p:txBody>
      </p:sp>
    </p:spTree>
    <p:extLst>
      <p:ext uri="{BB962C8B-B14F-4D97-AF65-F5344CB8AC3E}">
        <p14:creationId xmlns:p14="http://schemas.microsoft.com/office/powerpoint/2010/main" val="4091203872"/>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3" name="Footer Placeholder 2"/>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4FC93C5C-D72B-4241-9AB4-3F7911945A2B}" type="slidenum">
              <a:rPr lang="en-US"/>
              <a:pPr>
                <a:defRPr/>
              </a:pPr>
              <a:t>‹#›</a:t>
            </a:fld>
            <a:endParaRPr lang="en-US"/>
          </a:p>
        </p:txBody>
      </p:sp>
    </p:spTree>
    <p:extLst>
      <p:ext uri="{BB962C8B-B14F-4D97-AF65-F5344CB8AC3E}">
        <p14:creationId xmlns:p14="http://schemas.microsoft.com/office/powerpoint/2010/main" val="3614991075"/>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3AD001F7-94B8-7241-B378-4B8605775857}" type="slidenum">
              <a:rPr lang="en-US"/>
              <a:pPr>
                <a:defRPr/>
              </a:pPr>
              <a:t>‹#›</a:t>
            </a:fld>
            <a:endParaRPr lang="en-US"/>
          </a:p>
        </p:txBody>
      </p:sp>
    </p:spTree>
    <p:extLst>
      <p:ext uri="{BB962C8B-B14F-4D97-AF65-F5344CB8AC3E}">
        <p14:creationId xmlns:p14="http://schemas.microsoft.com/office/powerpoint/2010/main" val="2532031466"/>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8281C9D7-50DA-4942-8431-17024632BF40}" type="slidenum">
              <a:rPr lang="en-US"/>
              <a:pPr>
                <a:defRPr/>
              </a:pPr>
              <a:t>‹#›</a:t>
            </a:fld>
            <a:endParaRPr lang="en-US"/>
          </a:p>
        </p:txBody>
      </p:sp>
    </p:spTree>
    <p:extLst>
      <p:ext uri="{BB962C8B-B14F-4D97-AF65-F5344CB8AC3E}">
        <p14:creationId xmlns:p14="http://schemas.microsoft.com/office/powerpoint/2010/main" val="187370687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91EC6216-1727-D542-9E65-2A48DD5C6D79}" type="slidenum">
              <a:rPr lang="en-US"/>
              <a:pPr>
                <a:defRPr/>
              </a:pPr>
              <a:t>‹#›</a:t>
            </a:fld>
            <a:endParaRPr lang="en-US"/>
          </a:p>
        </p:txBody>
      </p:sp>
    </p:spTree>
    <p:extLst>
      <p:ext uri="{BB962C8B-B14F-4D97-AF65-F5344CB8AC3E}">
        <p14:creationId xmlns:p14="http://schemas.microsoft.com/office/powerpoint/2010/main" val="73704613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1" indent="0">
              <a:buNone/>
              <a:defRPr sz="2800"/>
            </a:lvl2pPr>
            <a:lvl3pPr marL="913689" indent="0">
              <a:buNone/>
              <a:defRPr sz="2400"/>
            </a:lvl3pPr>
            <a:lvl4pPr marL="1370536" indent="0">
              <a:buNone/>
              <a:defRPr sz="2000"/>
            </a:lvl4pPr>
            <a:lvl5pPr marL="1827381" indent="0">
              <a:buNone/>
              <a:defRPr sz="2000"/>
            </a:lvl5pPr>
            <a:lvl6pPr marL="2284223" indent="0">
              <a:buNone/>
              <a:defRPr sz="2000"/>
            </a:lvl6pPr>
            <a:lvl7pPr marL="2741070" indent="0">
              <a:buNone/>
              <a:defRPr sz="2000"/>
            </a:lvl7pPr>
            <a:lvl8pPr marL="3197908" indent="0">
              <a:buNone/>
              <a:defRPr sz="2000"/>
            </a:lvl8pPr>
            <a:lvl9pPr marL="3654758"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6841" indent="0">
              <a:buNone/>
              <a:defRPr sz="1200"/>
            </a:lvl2pPr>
            <a:lvl3pPr marL="913689" indent="0">
              <a:buNone/>
              <a:defRPr sz="1000"/>
            </a:lvl3pPr>
            <a:lvl4pPr marL="1370536" indent="0">
              <a:buNone/>
              <a:defRPr sz="900"/>
            </a:lvl4pPr>
            <a:lvl5pPr marL="1827381" indent="0">
              <a:buNone/>
              <a:defRPr sz="900"/>
            </a:lvl5pPr>
            <a:lvl6pPr marL="2284223" indent="0">
              <a:buNone/>
              <a:defRPr sz="900"/>
            </a:lvl6pPr>
            <a:lvl7pPr marL="2741070" indent="0">
              <a:buNone/>
              <a:defRPr sz="900"/>
            </a:lvl7pPr>
            <a:lvl8pPr marL="3197908" indent="0">
              <a:buNone/>
              <a:defRPr sz="900"/>
            </a:lvl8pPr>
            <a:lvl9pPr marL="3654758" indent="0">
              <a:buNone/>
              <a:defRPr sz="900"/>
            </a:lvl9pPr>
          </a:lstStyle>
          <a:p>
            <a:pPr lvl="0"/>
            <a:r>
              <a:rPr lang="en-US" smtClean="0"/>
              <a:t>Click to edit Master text styles</a:t>
            </a:r>
          </a:p>
        </p:txBody>
      </p:sp>
    </p:spTree>
    <p:extLst>
      <p:ext uri="{BB962C8B-B14F-4D97-AF65-F5344CB8AC3E}">
        <p14:creationId xmlns:p14="http://schemas.microsoft.com/office/powerpoint/2010/main" val="3446270026"/>
      </p:ext>
    </p:extLst>
  </p:cSld>
  <p:clrMapOvr>
    <a:masterClrMapping/>
  </p:clrMapOvr>
  <p:transition xmlns:p14="http://schemas.microsoft.com/office/powerpoint/2010/main"/>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fontAlgn="base">
              <a:spcBef>
                <a:spcPct val="0"/>
              </a:spcBef>
              <a:spcAft>
                <a:spcPct val="0"/>
              </a:spcAft>
              <a:defRPr b="1">
                <a:ea typeface="ＭＳ Ｐゴシック" charset="0"/>
                <a:cs typeface="ＭＳ Ｐゴシック" charset="0"/>
              </a:defRPr>
            </a:lvl1pPr>
          </a:lstStyle>
          <a:p>
            <a:pPr>
              <a:defRPr/>
            </a:pPr>
            <a:fld id="{DC6F7451-ECB3-4E4E-9338-1251C73AEC8E}" type="slidenum">
              <a:rPr lang="en-US"/>
              <a:pPr>
                <a:defRPr/>
              </a:pPr>
              <a:t>‹#›</a:t>
            </a:fld>
            <a:endParaRPr lang="en-US"/>
          </a:p>
        </p:txBody>
      </p:sp>
    </p:spTree>
    <p:extLst>
      <p:ext uri="{BB962C8B-B14F-4D97-AF65-F5344CB8AC3E}">
        <p14:creationId xmlns:p14="http://schemas.microsoft.com/office/powerpoint/2010/main" val="1457030115"/>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80ACA4E3-6457-5748-916E-7DC2270D46FA}" type="slidenum">
              <a:rPr lang="en-US"/>
              <a:pPr>
                <a:defRPr/>
              </a:pPr>
              <a:t>‹#›</a:t>
            </a:fld>
            <a:r>
              <a:rPr lang="en-US"/>
              <a:t>   (c) Mark Gerstein, 2002, Yale, bioinfo.mbb.yale.edu</a:t>
            </a:r>
          </a:p>
        </p:txBody>
      </p:sp>
    </p:spTree>
    <p:extLst>
      <p:ext uri="{BB962C8B-B14F-4D97-AF65-F5344CB8AC3E}">
        <p14:creationId xmlns:p14="http://schemas.microsoft.com/office/powerpoint/2010/main" val="2100189458"/>
      </p:ext>
    </p:extLst>
  </p:cSld>
  <p:clrMapOvr>
    <a:masterClrMapping/>
  </p:clrMapOvr>
  <p:transition xmlns:p14="http://schemas.microsoft.com/office/powerpoint/2010/main"/>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7F65A7A1-592E-FE4E-B453-1FD00F851C8C}" type="slidenum">
              <a:rPr lang="en-US"/>
              <a:pPr>
                <a:defRPr/>
              </a:pPr>
              <a:t>‹#›</a:t>
            </a:fld>
            <a:r>
              <a:rPr lang="en-US"/>
              <a:t>   (c) Mark Gerstein, 2002, Yale, bioinfo.mbb.yale.edu</a:t>
            </a:r>
          </a:p>
        </p:txBody>
      </p:sp>
    </p:spTree>
    <p:extLst>
      <p:ext uri="{BB962C8B-B14F-4D97-AF65-F5344CB8AC3E}">
        <p14:creationId xmlns:p14="http://schemas.microsoft.com/office/powerpoint/2010/main" val="3404518661"/>
      </p:ext>
    </p:extLst>
  </p:cSld>
  <p:clrMapOvr>
    <a:masterClrMapping/>
  </p:clrMapOvr>
  <p:transition xmlns:p14="http://schemas.microsoft.com/office/powerpoint/2010/main"/>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28E844E9-EE2F-EF49-A245-EA2E7023A5E7}" type="slidenum">
              <a:rPr lang="en-US"/>
              <a:pPr>
                <a:defRPr/>
              </a:pPr>
              <a:t>‹#›</a:t>
            </a:fld>
            <a:r>
              <a:rPr lang="en-US"/>
              <a:t>   (c) Mark Gerstein, 2002, Yale, bioinfo.mbb.yale.edu</a:t>
            </a:r>
          </a:p>
        </p:txBody>
      </p:sp>
    </p:spTree>
    <p:extLst>
      <p:ext uri="{BB962C8B-B14F-4D97-AF65-F5344CB8AC3E}">
        <p14:creationId xmlns:p14="http://schemas.microsoft.com/office/powerpoint/2010/main" val="2930182140"/>
      </p:ext>
    </p:extLst>
  </p:cSld>
  <p:clrMapOvr>
    <a:masterClrMapping/>
  </p:clrMapOvr>
  <p:transition xmlns:p14="http://schemas.microsoft.com/office/powerpoint/2010/main"/>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B9A2C6A5-4250-9B4A-B01D-0805D91944CE}" type="slidenum">
              <a:rPr lang="en-US"/>
              <a:pPr>
                <a:defRPr/>
              </a:pPr>
              <a:t>‹#›</a:t>
            </a:fld>
            <a:r>
              <a:rPr lang="en-US"/>
              <a:t>   (c) Mark Gerstein, 2002, Yale, bioinfo.mbb.yale.edu</a:t>
            </a:r>
          </a:p>
        </p:txBody>
      </p:sp>
    </p:spTree>
    <p:extLst>
      <p:ext uri="{BB962C8B-B14F-4D97-AF65-F5344CB8AC3E}">
        <p14:creationId xmlns:p14="http://schemas.microsoft.com/office/powerpoint/2010/main" val="676222916"/>
      </p:ext>
    </p:extLst>
  </p:cSld>
  <p:clrMapOvr>
    <a:masterClrMapping/>
  </p:clrMapOvr>
  <p:transition xmlns:p14="http://schemas.microsoft.com/office/powerpoint/2010/main"/>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3C9135A6-C31D-ED4D-A792-3407126FB37E}" type="slidenum">
              <a:rPr lang="en-US"/>
              <a:pPr>
                <a:defRPr/>
              </a:pPr>
              <a:t>‹#›</a:t>
            </a:fld>
            <a:r>
              <a:rPr lang="en-US"/>
              <a:t>   (c) Mark Gerstein, 2002, Yale, bioinfo.mbb.yale.edu</a:t>
            </a:r>
          </a:p>
        </p:txBody>
      </p:sp>
    </p:spTree>
    <p:extLst>
      <p:ext uri="{BB962C8B-B14F-4D97-AF65-F5344CB8AC3E}">
        <p14:creationId xmlns:p14="http://schemas.microsoft.com/office/powerpoint/2010/main" val="76533843"/>
      </p:ext>
    </p:extLst>
  </p:cSld>
  <p:clrMapOvr>
    <a:masterClrMapping/>
  </p:clrMapOvr>
  <p:transition xmlns:p14="http://schemas.microsoft.com/office/powerpoint/2010/main"/>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custDataLst>
              <p:tags r:id="rId1"/>
            </p:custDataLst>
          </p:nvPr>
        </p:nvSpPr>
        <p:spPr/>
        <p:txBody>
          <a:bodyPr/>
          <a:lstStyle>
            <a:lvl1pPr>
              <a:defRPr>
                <a:cs typeface="ＭＳ Ｐゴシック" charset="0"/>
              </a:defRPr>
            </a:lvl1pPr>
          </a:lstStyle>
          <a:p>
            <a:pPr>
              <a:defRPr/>
            </a:pPr>
            <a:fld id="{513736C8-C3AF-A249-871B-AD54CFE5793A}" type="slidenum">
              <a:rPr lang="en-US"/>
              <a:pPr>
                <a:defRPr/>
              </a:pPr>
              <a:t>‹#›</a:t>
            </a:fld>
            <a:r>
              <a:rPr lang="en-US"/>
              <a:t>   (c) Mark Gerstein, 2002, Yale, bioinfo.mbb.yale.edu</a:t>
            </a:r>
          </a:p>
        </p:txBody>
      </p:sp>
    </p:spTree>
    <p:extLst>
      <p:ext uri="{BB962C8B-B14F-4D97-AF65-F5344CB8AC3E}">
        <p14:creationId xmlns:p14="http://schemas.microsoft.com/office/powerpoint/2010/main" val="1165892070"/>
      </p:ext>
    </p:extLst>
  </p:cSld>
  <p:clrMapOvr>
    <a:masterClrMapping/>
  </p:clrMapOvr>
  <p:transition xmlns:p14="http://schemas.microsoft.com/office/powerpoint/2010/main"/>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custDataLst>
              <p:tags r:id="rId1"/>
            </p:custDataLst>
          </p:nvPr>
        </p:nvSpPr>
        <p:spPr/>
        <p:txBody>
          <a:bodyPr/>
          <a:lstStyle>
            <a:lvl1pPr>
              <a:defRPr>
                <a:cs typeface="ＭＳ Ｐゴシック" charset="0"/>
              </a:defRPr>
            </a:lvl1pPr>
          </a:lstStyle>
          <a:p>
            <a:pPr>
              <a:defRPr/>
            </a:pPr>
            <a:fld id="{F4EB3EC9-A545-314A-A857-D6C3D9052214}" type="slidenum">
              <a:rPr lang="en-US"/>
              <a:pPr>
                <a:defRPr/>
              </a:pPr>
              <a:t>‹#›</a:t>
            </a:fld>
            <a:r>
              <a:rPr lang="en-US"/>
              <a:t>   (c) Mark Gerstein, 2002, Yale, bioinfo.mbb.yale.edu</a:t>
            </a:r>
          </a:p>
        </p:txBody>
      </p:sp>
    </p:spTree>
    <p:extLst>
      <p:ext uri="{BB962C8B-B14F-4D97-AF65-F5344CB8AC3E}">
        <p14:creationId xmlns:p14="http://schemas.microsoft.com/office/powerpoint/2010/main" val="1822954189"/>
      </p:ext>
    </p:extLst>
  </p:cSld>
  <p:clrMapOvr>
    <a:masterClrMapping/>
  </p:clrMapOvr>
  <p:transition xmlns:p14="http://schemas.microsoft.com/office/powerpoint/2010/main"/>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604251A5-4F85-4648-B169-E07421858120}" type="slidenum">
              <a:rPr lang="en-US"/>
              <a:pPr>
                <a:defRPr/>
              </a:pPr>
              <a:t>‹#›</a:t>
            </a:fld>
            <a:r>
              <a:rPr lang="en-US"/>
              <a:t>   (c) Mark Gerstein, 2002, Yale, bioinfo.mbb.yale.edu</a:t>
            </a:r>
          </a:p>
        </p:txBody>
      </p:sp>
    </p:spTree>
    <p:extLst>
      <p:ext uri="{BB962C8B-B14F-4D97-AF65-F5344CB8AC3E}">
        <p14:creationId xmlns:p14="http://schemas.microsoft.com/office/powerpoint/2010/main" val="3393803088"/>
      </p:ext>
    </p:extLst>
  </p:cSld>
  <p:clrMapOvr>
    <a:masterClrMapping/>
  </p:clrMapOvr>
  <p:transition xmlns:p14="http://schemas.microsoft.com/office/powerpoint/2010/main"/>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5B6F5BEC-2F88-6F4D-9486-4A7FE8F77B97}" type="slidenum">
              <a:rPr lang="en-US"/>
              <a:pPr>
                <a:defRPr/>
              </a:pPr>
              <a:t>‹#›</a:t>
            </a:fld>
            <a:r>
              <a:rPr lang="en-US"/>
              <a:t>   (c) Mark Gerstein, 2002, Yale, bioinfo.mbb.yale.edu</a:t>
            </a:r>
          </a:p>
        </p:txBody>
      </p:sp>
    </p:spTree>
    <p:extLst>
      <p:ext uri="{BB962C8B-B14F-4D97-AF65-F5344CB8AC3E}">
        <p14:creationId xmlns:p14="http://schemas.microsoft.com/office/powerpoint/2010/main" val="489363439"/>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32354358"/>
      </p:ext>
    </p:extLst>
  </p:cSld>
  <p:clrMapOvr>
    <a:masterClrMapping/>
  </p:clrMapOvr>
  <p:transition xmlns:p14="http://schemas.microsoft.com/office/powerpoint/2010/main"/>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64F9870E-7D02-9A49-A10B-5BA9640BD4F6}" type="slidenum">
              <a:rPr lang="en-US"/>
              <a:pPr>
                <a:defRPr/>
              </a:pPr>
              <a:t>‹#›</a:t>
            </a:fld>
            <a:r>
              <a:rPr lang="en-US"/>
              <a:t>   (c) Mark Gerstein, 2002, Yale, bioinfo.mbb.yale.edu</a:t>
            </a:r>
          </a:p>
        </p:txBody>
      </p:sp>
    </p:spTree>
    <p:extLst>
      <p:ext uri="{BB962C8B-B14F-4D97-AF65-F5344CB8AC3E}">
        <p14:creationId xmlns:p14="http://schemas.microsoft.com/office/powerpoint/2010/main" val="1206912198"/>
      </p:ext>
    </p:extLst>
  </p:cSld>
  <p:clrMapOvr>
    <a:masterClrMapping/>
  </p:clrMapOvr>
  <p:transition xmlns:p14="http://schemas.microsoft.com/office/powerpoint/2010/main"/>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AAAFF8DF-F105-6043-A8BC-43F53DEA8BA8}" type="slidenum">
              <a:rPr lang="en-US"/>
              <a:pPr>
                <a:defRPr/>
              </a:pPr>
              <a:t>‹#›</a:t>
            </a:fld>
            <a:r>
              <a:rPr lang="en-US"/>
              <a:t>   (c) Mark Gerstein, 2002, Yale, bioinfo.mbb.yale.edu</a:t>
            </a:r>
          </a:p>
        </p:txBody>
      </p:sp>
    </p:spTree>
    <p:extLst>
      <p:ext uri="{BB962C8B-B14F-4D97-AF65-F5344CB8AC3E}">
        <p14:creationId xmlns:p14="http://schemas.microsoft.com/office/powerpoint/2010/main" val="3579869704"/>
      </p:ext>
    </p:extLst>
  </p:cSld>
  <p:clrMapOvr>
    <a:masterClrMapping/>
  </p:clrMapOvr>
  <p:transition xmlns:p14="http://schemas.microsoft.com/office/powerpoint/2010/main"/>
</p:sldLayout>
</file>

<file path=ppt/slideLayouts/slideLayout73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638675"/>
          </a:xfrm>
        </p:spPr>
        <p:txBody>
          <a:bodyPr/>
          <a:lstStyle/>
          <a:p>
            <a:pPr lvl="0"/>
            <a:r>
              <a:rPr lang="en-US" noProof="0" smtClean="0"/>
              <a:t>Click icon to add table</a:t>
            </a:r>
          </a:p>
        </p:txBody>
      </p:sp>
      <p:sp>
        <p:nvSpPr>
          <p:cNvPr id="4" name="Slide Number Placeholder 3"/>
          <p:cNvSpPr>
            <a:spLocks noGrp="1"/>
          </p:cNvSpPr>
          <p:nvPr>
            <p:ph type="sldNum" sz="quarter" idx="10"/>
            <p:custDataLst>
              <p:tags r:id="rId1"/>
            </p:custDataLst>
          </p:nvPr>
        </p:nvSpPr>
        <p:spPr/>
        <p:txBody>
          <a:bodyPr/>
          <a:lstStyle>
            <a:lvl1pPr>
              <a:defRPr>
                <a:cs typeface="ＭＳ Ｐゴシック" charset="0"/>
              </a:defRPr>
            </a:lvl1pPr>
          </a:lstStyle>
          <a:p>
            <a:pPr>
              <a:defRPr/>
            </a:pPr>
            <a:fld id="{D9F900B3-3B40-CA44-B086-CAA3F16396AF}" type="slidenum">
              <a:rPr lang="en-US"/>
              <a:pPr>
                <a:defRPr/>
              </a:pPr>
              <a:t>‹#›</a:t>
            </a:fld>
            <a:r>
              <a:rPr lang="en-US"/>
              <a:t>   (c) Mark Gerstein, 2002, Yale, bioinfo.mbb.yale.edu</a:t>
            </a:r>
          </a:p>
        </p:txBody>
      </p:sp>
    </p:spTree>
    <p:extLst>
      <p:ext uri="{BB962C8B-B14F-4D97-AF65-F5344CB8AC3E}">
        <p14:creationId xmlns:p14="http://schemas.microsoft.com/office/powerpoint/2010/main" val="531531628"/>
      </p:ext>
    </p:extLst>
  </p:cSld>
  <p:clrMapOvr>
    <a:masterClrMapping/>
  </p:clrMapOvr>
  <p:transition xmlns:p14="http://schemas.microsoft.com/office/powerpoint/2010/main"/>
</p:sldLayout>
</file>

<file path=ppt/slideLayouts/slideLayout7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22431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376738"/>
            <a:ext cx="3810000" cy="2243137"/>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0"/>
            <p:custDataLst>
              <p:tags r:id="rId1"/>
            </p:custDataLst>
          </p:nvPr>
        </p:nvSpPr>
        <p:spPr/>
        <p:txBody>
          <a:bodyPr/>
          <a:lstStyle>
            <a:lvl1pPr>
              <a:defRPr>
                <a:cs typeface="ＭＳ Ｐゴシック" charset="0"/>
              </a:defRPr>
            </a:lvl1pPr>
          </a:lstStyle>
          <a:p>
            <a:pPr>
              <a:defRPr/>
            </a:pPr>
            <a:fld id="{22D4680D-9E63-F54E-81A2-E4BB8E003795}" type="slidenum">
              <a:rPr lang="en-US"/>
              <a:pPr>
                <a:defRPr/>
              </a:pPr>
              <a:t>‹#›</a:t>
            </a:fld>
            <a:r>
              <a:rPr lang="en-US"/>
              <a:t>   (c) Mark Gerstein, 2002, Yale, bioinfo.mbb.yale.edu</a:t>
            </a:r>
          </a:p>
        </p:txBody>
      </p:sp>
    </p:spTree>
    <p:extLst>
      <p:ext uri="{BB962C8B-B14F-4D97-AF65-F5344CB8AC3E}">
        <p14:creationId xmlns:p14="http://schemas.microsoft.com/office/powerpoint/2010/main" val="633607700"/>
      </p:ext>
    </p:extLst>
  </p:cSld>
  <p:clrMapOvr>
    <a:masterClrMapping/>
  </p:clrMapOvr>
  <p:transition xmlns:p14="http://schemas.microsoft.com/office/powerpoint/2010/main"/>
</p:sldLayout>
</file>

<file path=ppt/slideLayouts/slideLayout734.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hart Placeholder 3"/>
          <p:cNvSpPr>
            <a:spLocks noGrp="1"/>
          </p:cNvSpPr>
          <p:nvPr>
            <p:ph type="chart" sz="half" idx="2"/>
          </p:nvPr>
        </p:nvSpPr>
        <p:spPr>
          <a:xfrm>
            <a:off x="4648200" y="1981200"/>
            <a:ext cx="3810000" cy="4638675"/>
          </a:xfrm>
        </p:spPr>
        <p:txBody>
          <a:bodyPr/>
          <a:lstStyle/>
          <a:p>
            <a:pPr lvl="0"/>
            <a:r>
              <a:rPr lang="en-US" noProof="0" smtClean="0"/>
              <a:t>Click icon to add chart</a:t>
            </a:r>
          </a:p>
        </p:txBody>
      </p:sp>
      <p:sp>
        <p:nvSpPr>
          <p:cNvPr id="5" name="Slide Number Placeholder 4"/>
          <p:cNvSpPr>
            <a:spLocks noGrp="1"/>
          </p:cNvSpPr>
          <p:nvPr>
            <p:ph type="sldNum" sz="quarter" idx="10"/>
            <p:custDataLst>
              <p:tags r:id="rId1"/>
            </p:custDataLst>
          </p:nvPr>
        </p:nvSpPr>
        <p:spPr/>
        <p:txBody>
          <a:bodyPr/>
          <a:lstStyle>
            <a:lvl1pPr>
              <a:defRPr>
                <a:cs typeface="ＭＳ Ｐゴシック" charset="0"/>
              </a:defRPr>
            </a:lvl1pPr>
          </a:lstStyle>
          <a:p>
            <a:pPr>
              <a:defRPr/>
            </a:pPr>
            <a:fld id="{0D5295B2-0D0A-9942-A9B3-BF4C1D9FC950}" type="slidenum">
              <a:rPr lang="en-US"/>
              <a:pPr>
                <a:defRPr/>
              </a:pPr>
              <a:t>‹#›</a:t>
            </a:fld>
            <a:r>
              <a:rPr lang="en-US"/>
              <a:t>   (c) Mark Gerstein, 2002, Yale, bioinfo.mbb.yale.edu</a:t>
            </a:r>
          </a:p>
        </p:txBody>
      </p:sp>
    </p:spTree>
    <p:extLst>
      <p:ext uri="{BB962C8B-B14F-4D97-AF65-F5344CB8AC3E}">
        <p14:creationId xmlns:p14="http://schemas.microsoft.com/office/powerpoint/2010/main" val="658160337"/>
      </p:ext>
    </p:extLst>
  </p:cSld>
  <p:clrMapOvr>
    <a:masterClrMapping/>
  </p:clrMapOvr>
  <p:transition xmlns:p14="http://schemas.microsoft.com/office/powerpoint/2010/main"/>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698ADB06-2F24-1944-95FE-BC7CC26569E5}"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1AF703CF-D18C-4B4B-9B6F-1A0F1C1101F0}" type="slidenum">
              <a:rPr lang="en-US"/>
              <a:pPr>
                <a:defRPr/>
              </a:pPr>
              <a:t>‹#›</a:t>
            </a:fld>
            <a:endParaRPr lang="en-US"/>
          </a:p>
        </p:txBody>
      </p:sp>
    </p:spTree>
    <p:extLst>
      <p:ext uri="{BB962C8B-B14F-4D97-AF65-F5344CB8AC3E}">
        <p14:creationId xmlns:p14="http://schemas.microsoft.com/office/powerpoint/2010/main" val="278484460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FB2D63FE-5809-BF4B-A217-B24888F2BD41}"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8FFB374B-73F9-1B4C-A728-356DD44CC89F}" type="slidenum">
              <a:rPr lang="en-US"/>
              <a:pPr>
                <a:defRPr/>
              </a:pPr>
              <a:t>‹#›</a:t>
            </a:fld>
            <a:endParaRPr lang="en-US"/>
          </a:p>
        </p:txBody>
      </p:sp>
    </p:spTree>
    <p:extLst>
      <p:ext uri="{BB962C8B-B14F-4D97-AF65-F5344CB8AC3E}">
        <p14:creationId xmlns:p14="http://schemas.microsoft.com/office/powerpoint/2010/main" val="1355592519"/>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246C117C-DEC6-D546-8FD5-3B3FB2E66135}"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67081D04-764C-F54B-AD00-BF1FC43FDE23}" type="slidenum">
              <a:rPr lang="en-US"/>
              <a:pPr>
                <a:defRPr/>
              </a:pPr>
              <a:t>‹#›</a:t>
            </a:fld>
            <a:endParaRPr lang="en-US"/>
          </a:p>
        </p:txBody>
      </p:sp>
    </p:spTree>
    <p:extLst>
      <p:ext uri="{BB962C8B-B14F-4D97-AF65-F5344CB8AC3E}">
        <p14:creationId xmlns:p14="http://schemas.microsoft.com/office/powerpoint/2010/main" val="187389375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FA5BD970-7762-5D41-A0A9-D63012DA9283}"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F968B7BD-D1C8-1142-8F0D-080115DB5684}" type="slidenum">
              <a:rPr lang="en-US"/>
              <a:pPr>
                <a:defRPr/>
              </a:pPr>
              <a:t>‹#›</a:t>
            </a:fld>
            <a:endParaRPr lang="en-US"/>
          </a:p>
        </p:txBody>
      </p:sp>
    </p:spTree>
    <p:extLst>
      <p:ext uri="{BB962C8B-B14F-4D97-AF65-F5344CB8AC3E}">
        <p14:creationId xmlns:p14="http://schemas.microsoft.com/office/powerpoint/2010/main" val="358797630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custDataLst>
              <p:tags r:id="rId1"/>
            </p:custDataLst>
          </p:nvPr>
        </p:nvSpPr>
        <p:spPr/>
        <p:txBody>
          <a:bodyPr/>
          <a:lstStyle>
            <a:lvl1pPr defTabSz="914400">
              <a:defRPr b="1"/>
            </a:lvl1pPr>
          </a:lstStyle>
          <a:p>
            <a:pPr>
              <a:defRPr/>
            </a:pPr>
            <a:fld id="{289DF90E-A866-DB47-9953-0F2740AD048C}" type="datetimeFigureOut">
              <a:rPr lang="en-US"/>
              <a:pPr>
                <a:defRPr/>
              </a:pPr>
              <a:t>6/21/15</a:t>
            </a:fld>
            <a:endParaRPr lang="en-US"/>
          </a:p>
        </p:txBody>
      </p:sp>
      <p:sp>
        <p:nvSpPr>
          <p:cNvPr id="8"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9" name="Slide Number Placeholder 5"/>
          <p:cNvSpPr>
            <a:spLocks noGrp="1"/>
          </p:cNvSpPr>
          <p:nvPr>
            <p:ph type="sldNum" sz="quarter" idx="12"/>
            <p:custDataLst>
              <p:tags r:id="rId3"/>
            </p:custDataLst>
          </p:nvPr>
        </p:nvSpPr>
        <p:spPr/>
        <p:txBody>
          <a:bodyPr/>
          <a:lstStyle>
            <a:lvl1pPr defTabSz="914400">
              <a:defRPr b="1"/>
            </a:lvl1pPr>
          </a:lstStyle>
          <a:p>
            <a:pPr>
              <a:defRPr/>
            </a:pPr>
            <a:fld id="{A658BE9E-34E3-3948-8D4F-F5D475715B15}" type="slidenum">
              <a:rPr lang="en-US"/>
              <a:pPr>
                <a:defRPr/>
              </a:pPr>
              <a:t>‹#›</a:t>
            </a:fld>
            <a:endParaRPr lang="en-US"/>
          </a:p>
        </p:txBody>
      </p:sp>
    </p:spTree>
    <p:extLst>
      <p:ext uri="{BB962C8B-B14F-4D97-AF65-F5344CB8AC3E}">
        <p14:creationId xmlns:p14="http://schemas.microsoft.com/office/powerpoint/2010/main" val="239215883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6"/>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2" y="609616"/>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32470390"/>
      </p:ext>
    </p:extLst>
  </p:cSld>
  <p:clrMapOvr>
    <a:masterClrMapping/>
  </p:clrMapOvr>
  <p:transition xmlns:p14="http://schemas.microsoft.com/office/powerpoint/2010/main"/>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custDataLst>
              <p:tags r:id="rId1"/>
            </p:custDataLst>
          </p:nvPr>
        </p:nvSpPr>
        <p:spPr/>
        <p:txBody>
          <a:bodyPr/>
          <a:lstStyle>
            <a:lvl1pPr defTabSz="914400">
              <a:defRPr b="1"/>
            </a:lvl1pPr>
          </a:lstStyle>
          <a:p>
            <a:pPr>
              <a:defRPr/>
            </a:pPr>
            <a:fld id="{D5814AB7-F95E-804D-AE38-921E1A5E7587}" type="datetimeFigureOut">
              <a:rPr lang="en-US"/>
              <a:pPr>
                <a:defRPr/>
              </a:pPr>
              <a:t>6/21/15</a:t>
            </a:fld>
            <a:endParaRPr lang="en-US"/>
          </a:p>
        </p:txBody>
      </p:sp>
      <p:sp>
        <p:nvSpPr>
          <p:cNvPr id="4"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5" name="Slide Number Placeholder 5"/>
          <p:cNvSpPr>
            <a:spLocks noGrp="1"/>
          </p:cNvSpPr>
          <p:nvPr>
            <p:ph type="sldNum" sz="quarter" idx="12"/>
            <p:custDataLst>
              <p:tags r:id="rId3"/>
            </p:custDataLst>
          </p:nvPr>
        </p:nvSpPr>
        <p:spPr/>
        <p:txBody>
          <a:bodyPr/>
          <a:lstStyle>
            <a:lvl1pPr defTabSz="914400">
              <a:defRPr b="1"/>
            </a:lvl1pPr>
          </a:lstStyle>
          <a:p>
            <a:pPr>
              <a:defRPr/>
            </a:pPr>
            <a:fld id="{27D4FB95-3AD4-E049-A1CD-3283BD675155}" type="slidenum">
              <a:rPr lang="en-US"/>
              <a:pPr>
                <a:defRPr/>
              </a:pPr>
              <a:t>‹#›</a:t>
            </a:fld>
            <a:endParaRPr lang="en-US"/>
          </a:p>
        </p:txBody>
      </p:sp>
    </p:spTree>
    <p:extLst>
      <p:ext uri="{BB962C8B-B14F-4D97-AF65-F5344CB8AC3E}">
        <p14:creationId xmlns:p14="http://schemas.microsoft.com/office/powerpoint/2010/main" val="3544421668"/>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custDataLst>
              <p:tags r:id="rId1"/>
            </p:custDataLst>
          </p:nvPr>
        </p:nvSpPr>
        <p:spPr/>
        <p:txBody>
          <a:bodyPr/>
          <a:lstStyle>
            <a:lvl1pPr defTabSz="914400">
              <a:defRPr b="1"/>
            </a:lvl1pPr>
          </a:lstStyle>
          <a:p>
            <a:pPr>
              <a:defRPr/>
            </a:pPr>
            <a:fld id="{9C29E5B6-4158-EF4A-964E-97C0621F8ED4}" type="datetimeFigureOut">
              <a:rPr lang="en-US"/>
              <a:pPr>
                <a:defRPr/>
              </a:pPr>
              <a:t>6/21/15</a:t>
            </a:fld>
            <a:endParaRPr lang="en-US"/>
          </a:p>
        </p:txBody>
      </p:sp>
      <p:sp>
        <p:nvSpPr>
          <p:cNvPr id="3"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4" name="Slide Number Placeholder 5"/>
          <p:cNvSpPr>
            <a:spLocks noGrp="1"/>
          </p:cNvSpPr>
          <p:nvPr>
            <p:ph type="sldNum" sz="quarter" idx="12"/>
            <p:custDataLst>
              <p:tags r:id="rId3"/>
            </p:custDataLst>
          </p:nvPr>
        </p:nvSpPr>
        <p:spPr/>
        <p:txBody>
          <a:bodyPr/>
          <a:lstStyle>
            <a:lvl1pPr defTabSz="914400">
              <a:defRPr b="1"/>
            </a:lvl1pPr>
          </a:lstStyle>
          <a:p>
            <a:pPr>
              <a:defRPr/>
            </a:pPr>
            <a:fld id="{F2816A81-4A0E-484A-A3A0-F4498212534B}" type="slidenum">
              <a:rPr lang="en-US"/>
              <a:pPr>
                <a:defRPr/>
              </a:pPr>
              <a:t>‹#›</a:t>
            </a:fld>
            <a:endParaRPr lang="en-US"/>
          </a:p>
        </p:txBody>
      </p:sp>
    </p:spTree>
    <p:extLst>
      <p:ext uri="{BB962C8B-B14F-4D97-AF65-F5344CB8AC3E}">
        <p14:creationId xmlns:p14="http://schemas.microsoft.com/office/powerpoint/2010/main" val="178504693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857A736B-D3C4-E94B-881D-F28FBCB778ED}"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9A5AEE9C-A2FA-8040-B834-DE7ED5547F41}" type="slidenum">
              <a:rPr lang="en-US"/>
              <a:pPr>
                <a:defRPr/>
              </a:pPr>
              <a:t>‹#›</a:t>
            </a:fld>
            <a:endParaRPr lang="en-US"/>
          </a:p>
        </p:txBody>
      </p:sp>
    </p:spTree>
    <p:extLst>
      <p:ext uri="{BB962C8B-B14F-4D97-AF65-F5344CB8AC3E}">
        <p14:creationId xmlns:p14="http://schemas.microsoft.com/office/powerpoint/2010/main" val="2431774703"/>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custDataLst>
              <p:tags r:id="rId1"/>
            </p:custDataLst>
          </p:nvPr>
        </p:nvSpPr>
        <p:spPr/>
        <p:txBody>
          <a:bodyPr/>
          <a:lstStyle>
            <a:lvl1pPr defTabSz="914400">
              <a:defRPr b="1"/>
            </a:lvl1pPr>
          </a:lstStyle>
          <a:p>
            <a:pPr>
              <a:defRPr/>
            </a:pPr>
            <a:fld id="{94E11824-07D4-CB43-8FB2-106F5A3510DA}" type="datetimeFigureOut">
              <a:rPr lang="en-US"/>
              <a:pPr>
                <a:defRPr/>
              </a:pPr>
              <a:t>6/21/15</a:t>
            </a:fld>
            <a:endParaRPr lang="en-US"/>
          </a:p>
        </p:txBody>
      </p:sp>
      <p:sp>
        <p:nvSpPr>
          <p:cNvPr id="6"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7" name="Slide Number Placeholder 5"/>
          <p:cNvSpPr>
            <a:spLocks noGrp="1"/>
          </p:cNvSpPr>
          <p:nvPr>
            <p:ph type="sldNum" sz="quarter" idx="12"/>
            <p:custDataLst>
              <p:tags r:id="rId3"/>
            </p:custDataLst>
          </p:nvPr>
        </p:nvSpPr>
        <p:spPr/>
        <p:txBody>
          <a:bodyPr/>
          <a:lstStyle>
            <a:lvl1pPr defTabSz="914400">
              <a:defRPr b="1"/>
            </a:lvl1pPr>
          </a:lstStyle>
          <a:p>
            <a:pPr>
              <a:defRPr/>
            </a:pPr>
            <a:fld id="{C09A9F7E-AF08-BA49-B9EA-221A3DE32F28}" type="slidenum">
              <a:rPr lang="en-US"/>
              <a:pPr>
                <a:defRPr/>
              </a:pPr>
              <a:t>‹#›</a:t>
            </a:fld>
            <a:endParaRPr lang="en-US"/>
          </a:p>
        </p:txBody>
      </p:sp>
    </p:spTree>
    <p:extLst>
      <p:ext uri="{BB962C8B-B14F-4D97-AF65-F5344CB8AC3E}">
        <p14:creationId xmlns:p14="http://schemas.microsoft.com/office/powerpoint/2010/main" val="1933848369"/>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B863D5F3-6018-564B-9E89-A7C0F1EDAB0C}"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E7C02CA7-5F88-D944-B970-E1E6DF4E2C27}" type="slidenum">
              <a:rPr lang="en-US"/>
              <a:pPr>
                <a:defRPr/>
              </a:pPr>
              <a:t>‹#›</a:t>
            </a:fld>
            <a:endParaRPr lang="en-US"/>
          </a:p>
        </p:txBody>
      </p:sp>
    </p:spTree>
    <p:extLst>
      <p:ext uri="{BB962C8B-B14F-4D97-AF65-F5344CB8AC3E}">
        <p14:creationId xmlns:p14="http://schemas.microsoft.com/office/powerpoint/2010/main" val="1609995258"/>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custDataLst>
              <p:tags r:id="rId1"/>
            </p:custDataLst>
          </p:nvPr>
        </p:nvSpPr>
        <p:spPr/>
        <p:txBody>
          <a:bodyPr/>
          <a:lstStyle>
            <a:lvl1pPr defTabSz="914400">
              <a:defRPr b="1"/>
            </a:lvl1pPr>
          </a:lstStyle>
          <a:p>
            <a:pPr>
              <a:defRPr/>
            </a:pPr>
            <a:fld id="{2F6CA1FF-AB9F-E947-A1D2-116EC7881DF0}" type="datetimeFigureOut">
              <a:rPr lang="en-US"/>
              <a:pPr>
                <a:defRPr/>
              </a:pPr>
              <a:t>6/21/15</a:t>
            </a:fld>
            <a:endParaRPr lang="en-US"/>
          </a:p>
        </p:txBody>
      </p:sp>
      <p:sp>
        <p:nvSpPr>
          <p:cNvPr id="5" name="Footer Placeholder 4"/>
          <p:cNvSpPr>
            <a:spLocks noGrp="1"/>
          </p:cNvSpPr>
          <p:nvPr>
            <p:ph type="ftr" sz="quarter" idx="11"/>
            <p:custDataLst>
              <p:tags r:id="rId2"/>
            </p:custDataLst>
          </p:nvPr>
        </p:nvSpPr>
        <p:spPr/>
        <p:txBody>
          <a:bodyPr/>
          <a:lstStyle>
            <a:lvl1pPr defTabSz="914400">
              <a:defRPr b="1"/>
            </a:lvl1pPr>
          </a:lstStyle>
          <a:p>
            <a:pPr>
              <a:defRPr/>
            </a:pPr>
            <a:endParaRPr lang="en-US"/>
          </a:p>
        </p:txBody>
      </p:sp>
      <p:sp>
        <p:nvSpPr>
          <p:cNvPr id="6" name="Slide Number Placeholder 5"/>
          <p:cNvSpPr>
            <a:spLocks noGrp="1"/>
          </p:cNvSpPr>
          <p:nvPr>
            <p:ph type="sldNum" sz="quarter" idx="12"/>
            <p:custDataLst>
              <p:tags r:id="rId3"/>
            </p:custDataLst>
          </p:nvPr>
        </p:nvSpPr>
        <p:spPr/>
        <p:txBody>
          <a:bodyPr/>
          <a:lstStyle>
            <a:lvl1pPr defTabSz="914400">
              <a:defRPr b="1"/>
            </a:lvl1pPr>
          </a:lstStyle>
          <a:p>
            <a:pPr>
              <a:defRPr/>
            </a:pPr>
            <a:fld id="{43568AD6-DF1D-9747-BA5B-59B01E10ACCB}" type="slidenum">
              <a:rPr lang="en-US"/>
              <a:pPr>
                <a:defRPr/>
              </a:pPr>
              <a:t>‹#›</a:t>
            </a:fld>
            <a:endParaRPr lang="en-US"/>
          </a:p>
        </p:txBody>
      </p:sp>
    </p:spTree>
    <p:extLst>
      <p:ext uri="{BB962C8B-B14F-4D97-AF65-F5344CB8AC3E}">
        <p14:creationId xmlns:p14="http://schemas.microsoft.com/office/powerpoint/2010/main" val="2670244845"/>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952306024"/>
      </p:ext>
    </p:extLst>
  </p:cSld>
  <p:clrMapOvr>
    <a:masterClrMapping/>
  </p:clrMapOvr>
  <p:transition xmlns:p14="http://schemas.microsoft.com/office/powerpoint/2010/main"/>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22390605"/>
      </p:ext>
    </p:extLst>
  </p:cSld>
  <p:clrMapOvr>
    <a:masterClrMapping/>
  </p:clrMapOvr>
  <p:transition xmlns:p14="http://schemas.microsoft.com/office/powerpoint/2010/main"/>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920900780"/>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40901424"/>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6"/>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2" y="1981216"/>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57613032"/>
      </p:ext>
    </p:extLst>
  </p:cSld>
  <p:clrMapOvr>
    <a:masterClrMapping/>
  </p:clrMapOvr>
  <p:transition xmlns:p14="http://schemas.microsoft.com/office/powerpoint/2010/main"/>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19267836"/>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559551475"/>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0000641"/>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184966967"/>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971847580"/>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85124948"/>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92294487"/>
      </p:ext>
    </p:extLst>
  </p:cSld>
  <p:clrMapOvr>
    <a:masterClrMapping/>
  </p:clrMapOvr>
  <p:transition xmlns:p14="http://schemas.microsoft.com/office/powerpoint/2010/main"/>
</p:sldLayout>
</file>

<file path=ppt/slideLayouts/slideLayout7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93919904"/>
      </p:ext>
    </p:extLst>
  </p:cSld>
  <p:clrMapOvr>
    <a:masterClrMapping/>
  </p:clrMapOvr>
  <p:transition xmlns:p14="http://schemas.microsoft.com/office/powerpoint/2010/main"/>
</p:sldLayout>
</file>

<file path=ppt/slideLayouts/slideLayout75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63120948"/>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432266609"/>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2"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354697327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98920495"/>
      </p:ext>
    </p:extLst>
  </p:cSld>
  <p:clrMapOvr>
    <a:masterClrMapping/>
  </p:clrMapOvr>
  <p:transition xmlns:p14="http://schemas.microsoft.com/office/powerpoint/2010/main"/>
</p:sldLayout>
</file>

<file path=ppt/slideLayouts/slideLayout7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119390724"/>
      </p:ext>
    </p:extLst>
  </p:cSld>
  <p:clrMapOvr>
    <a:masterClrMapping/>
  </p:clrMapOvr>
  <p:transition xmlns:p14="http://schemas.microsoft.com/office/powerpoint/2010/main"/>
</p:sldLayout>
</file>

<file path=ppt/slideLayouts/slideLayout7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86265422"/>
      </p:ext>
    </p:extLst>
  </p:cSld>
  <p:clrMapOvr>
    <a:masterClrMapping/>
  </p:clrMapOvr>
  <p:transition xmlns:p14="http://schemas.microsoft.com/office/powerpoint/2010/main"/>
</p:sldLayout>
</file>

<file path=ppt/slideLayouts/slideLayout7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16898685"/>
      </p:ext>
    </p:extLst>
  </p:cSld>
  <p:clrMapOvr>
    <a:masterClrMapping/>
  </p:clrMapOvr>
  <p:transition xmlns:p14="http://schemas.microsoft.com/office/powerpoint/2010/main"/>
</p:sldLayout>
</file>

<file path=ppt/slideLayouts/slideLayout7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42142670"/>
      </p:ext>
    </p:extLst>
  </p:cSld>
  <p:clrMapOvr>
    <a:masterClrMapping/>
  </p:clrMapOvr>
  <p:transition xmlns:p14="http://schemas.microsoft.com/office/powerpoint/2010/main"/>
</p:sldLayout>
</file>

<file path=ppt/slideLayouts/slideLayout7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9588266"/>
      </p:ext>
    </p:extLst>
  </p:cSld>
  <p:clrMapOvr>
    <a:masterClrMapping/>
  </p:clrMapOvr>
  <p:transition xmlns:p14="http://schemas.microsoft.com/office/powerpoint/2010/main"/>
</p:sldLayout>
</file>

<file path=ppt/slideLayouts/slideLayout7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58545035"/>
      </p:ext>
    </p:extLst>
  </p:cSld>
  <p:clrMapOvr>
    <a:masterClrMapping/>
  </p:clrMapOvr>
  <p:transition xmlns:p14="http://schemas.microsoft.com/office/powerpoint/2010/main"/>
</p:sldLayout>
</file>

<file path=ppt/slideLayouts/slideLayout7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20641343"/>
      </p:ext>
    </p:extLst>
  </p:cSld>
  <p:clrMapOvr>
    <a:masterClrMapping/>
  </p:clrMapOvr>
  <p:transition xmlns:p14="http://schemas.microsoft.com/office/powerpoint/2010/main"/>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50228093"/>
      </p:ext>
    </p:extLst>
  </p:cSld>
  <p:clrMapOvr>
    <a:masterClrMapping/>
  </p:clrMapOvr>
  <p:transition xmlns:p14="http://schemas.microsoft.com/office/powerpoint/2010/main"/>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57781433"/>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3"/>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2"/>
            <a:ext cx="6400800" cy="1752600"/>
          </a:xfrm>
        </p:spPr>
        <p:txBody>
          <a:bodyPr/>
          <a:lstStyle>
            <a:lvl1pPr marL="0" indent="0" algn="ctr">
              <a:buNone/>
              <a:defRPr sz="4400" b="1"/>
            </a:lvl1pPr>
            <a:lvl2pPr marL="456841" indent="0" algn="ctr">
              <a:buNone/>
              <a:defRPr/>
            </a:lvl2pPr>
            <a:lvl3pPr marL="913689" indent="0" algn="ctr">
              <a:buNone/>
              <a:defRPr/>
            </a:lvl3pPr>
            <a:lvl4pPr marL="1370536" indent="0" algn="ctr">
              <a:buNone/>
              <a:defRPr/>
            </a:lvl4pPr>
            <a:lvl5pPr marL="1827381" indent="0" algn="ctr">
              <a:buNone/>
              <a:defRPr/>
            </a:lvl5pPr>
            <a:lvl6pPr marL="2284223" indent="0" algn="ctr">
              <a:buNone/>
              <a:defRPr/>
            </a:lvl6pPr>
            <a:lvl7pPr marL="2741070" indent="0" algn="ctr">
              <a:buNone/>
              <a:defRPr/>
            </a:lvl7pPr>
            <a:lvl8pPr marL="3197908" indent="0" algn="ctr">
              <a:buNone/>
              <a:defRPr/>
            </a:lvl8pPr>
            <a:lvl9pPr marL="3654758"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65072075"/>
      </p:ext>
    </p:extLst>
  </p:cSld>
  <p:clrMapOvr>
    <a:masterClrMapping/>
  </p:clrMapOvr>
  <p:transition xmlns:p14="http://schemas.microsoft.com/office/powerpoint/2010/main"/>
</p:sldLayout>
</file>

<file path=ppt/slideLayouts/slideLayout77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7615408"/>
      </p:ext>
    </p:extLst>
  </p:cSld>
  <p:clrMapOvr>
    <a:masterClrMapping/>
  </p:clrMapOvr>
  <p:transition xmlns:p14="http://schemas.microsoft.com/office/powerpoint/2010/main"/>
</p:sldLayout>
</file>

<file path=ppt/slideLayouts/slideLayout77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5112146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36961284"/>
      </p:ext>
    </p:extLst>
  </p:cSld>
  <p:clrMapOvr>
    <a:masterClrMapping/>
  </p:clrMapOvr>
  <p:transition xmlns:p14="http://schemas.microsoft.com/office/powerpoint/2010/main"/>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77357129"/>
      </p:ext>
    </p:extLst>
  </p:cSld>
  <p:clrMapOvr>
    <a:masterClrMapping/>
  </p:clrMapOvr>
  <p:transition xmlns:p14="http://schemas.microsoft.com/office/powerpoint/2010/main"/>
</p:sldLayout>
</file>

<file path=ppt/slideLayouts/slideLayout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436141540"/>
      </p:ext>
    </p:extLst>
  </p:cSld>
  <p:clrMapOvr>
    <a:masterClrMapping/>
  </p:clrMapOvr>
  <p:transition xmlns:p14="http://schemas.microsoft.com/office/powerpoint/2010/main"/>
</p:sldLayout>
</file>

<file path=ppt/slideLayouts/slideLayout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13623717"/>
      </p:ext>
    </p:extLst>
  </p:cSld>
  <p:clrMapOvr>
    <a:masterClrMapping/>
  </p:clrMapOvr>
  <p:transition xmlns:p14="http://schemas.microsoft.com/office/powerpoint/2010/main"/>
</p:sldLayout>
</file>

<file path=ppt/slideLayouts/slideLayout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35410366"/>
      </p:ext>
    </p:extLst>
  </p:cSld>
  <p:clrMapOvr>
    <a:masterClrMapping/>
  </p:clrMapOvr>
  <p:transition xmlns:p14="http://schemas.microsoft.com/office/powerpoint/2010/main"/>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95370593"/>
      </p:ext>
    </p:extLst>
  </p:cSld>
  <p:clrMapOvr>
    <a:masterClrMapping/>
  </p:clrMapOvr>
  <p:transition xmlns:p14="http://schemas.microsoft.com/office/powerpoint/2010/main"/>
</p:sldLayout>
</file>

<file path=ppt/slideLayouts/slideLayout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7840128"/>
      </p:ext>
    </p:extLst>
  </p:cSld>
  <p:clrMapOvr>
    <a:masterClrMapping/>
  </p:clrMapOvr>
  <p:transition xmlns:p14="http://schemas.microsoft.com/office/powerpoint/2010/main"/>
</p:sldLayout>
</file>

<file path=ppt/slideLayouts/slideLayout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622238817"/>
      </p:ext>
    </p:extLst>
  </p:cSld>
  <p:clrMapOvr>
    <a:masterClrMapping/>
  </p:clrMapOvr>
  <p:transition xmlns:p14="http://schemas.microsoft.com/office/powerpoint/2010/main"/>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01742052"/>
      </p:ext>
    </p:extLst>
  </p:cSld>
  <p:clrMapOvr>
    <a:masterClrMapping/>
  </p:clrMapOvr>
  <p:transition xmlns:p14="http://schemas.microsoft.com/office/powerpoint/2010/main"/>
</p:sldLayout>
</file>

<file path=ppt/slideLayouts/slideLayout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221903074"/>
      </p:ext>
    </p:extLst>
  </p:cSld>
  <p:clrMapOvr>
    <a:masterClrMapping/>
  </p:clrMapOvr>
  <p:transition xmlns:p14="http://schemas.microsoft.com/office/powerpoint/2010/main"/>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21014523"/>
      </p:ext>
    </p:extLst>
  </p:cSld>
  <p:clrMapOvr>
    <a:masterClrMapping/>
  </p:clrMapOvr>
  <p:transition xmlns:p14="http://schemas.microsoft.com/office/powerpoint/2010/main"/>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06075021"/>
      </p:ext>
    </p:extLst>
  </p:cSld>
  <p:clrMapOvr>
    <a:masterClrMapping/>
  </p:clrMapOvr>
  <p:transition xmlns:p14="http://schemas.microsoft.com/office/powerpoint/2010/main"/>
</p:sldLayout>
</file>

<file path=ppt/slideLayouts/slideLayout7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90900912"/>
      </p:ext>
    </p:extLst>
  </p:cSld>
  <p:clrMapOvr>
    <a:masterClrMapping/>
  </p:clrMapOvr>
  <p:transition xmlns:p14="http://schemas.microsoft.com/office/powerpoint/2010/main"/>
</p:sldLayout>
</file>

<file path=ppt/slideLayouts/slideLayout78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82129733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01233866"/>
      </p:ext>
    </p:extLst>
  </p:cSld>
  <p:clrMapOvr>
    <a:masterClrMapping/>
  </p:clrMapOvr>
  <p:transition xmlns:p14="http://schemas.microsoft.com/office/powerpoint/2010/main"/>
</p:sldLayout>
</file>

<file path=ppt/slideLayouts/slideLayout7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98685638"/>
      </p:ext>
    </p:extLst>
  </p:cSld>
  <p:clrMapOvr>
    <a:masterClrMapping/>
  </p:clrMapOvr>
  <p:transition xmlns:p14="http://schemas.microsoft.com/office/powerpoint/2010/main"/>
</p:sldLayout>
</file>

<file path=ppt/slideLayouts/slideLayout7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766048886"/>
      </p:ext>
    </p:extLst>
  </p:cSld>
  <p:clrMapOvr>
    <a:masterClrMapping/>
  </p:clrMapOvr>
  <p:transition xmlns:p14="http://schemas.microsoft.com/office/powerpoint/2010/main"/>
</p:sldLayout>
</file>

<file path=ppt/slideLayouts/slideLayout7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8289172"/>
      </p:ext>
    </p:extLst>
  </p:cSld>
  <p:clrMapOvr>
    <a:masterClrMapping/>
  </p:clrMapOvr>
  <p:transition xmlns:p14="http://schemas.microsoft.com/office/powerpoint/2010/main"/>
</p:sldLayout>
</file>

<file path=ppt/slideLayouts/slideLayout7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68861675"/>
      </p:ext>
    </p:extLst>
  </p:cSld>
  <p:clrMapOvr>
    <a:masterClrMapping/>
  </p:clrMapOvr>
  <p:transition xmlns:p14="http://schemas.microsoft.com/office/powerpoint/2010/main"/>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6"/>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9"/>
            <a:ext cx="7772400" cy="1500187"/>
          </a:xfrm>
        </p:spPr>
        <p:txBody>
          <a:bodyPr anchor="b"/>
          <a:lstStyle>
            <a:lvl1pPr marL="0" indent="0">
              <a:buNone/>
              <a:defRPr sz="2000"/>
            </a:lvl1pPr>
            <a:lvl2pPr marL="456841" indent="0">
              <a:buNone/>
              <a:defRPr sz="1800"/>
            </a:lvl2pPr>
            <a:lvl3pPr marL="913689" indent="0">
              <a:buNone/>
              <a:defRPr sz="1600"/>
            </a:lvl3pPr>
            <a:lvl4pPr marL="1370536" indent="0">
              <a:buNone/>
              <a:defRPr sz="1400"/>
            </a:lvl4pPr>
            <a:lvl5pPr marL="1827381" indent="0">
              <a:buNone/>
              <a:defRPr sz="1400"/>
            </a:lvl5pPr>
            <a:lvl6pPr marL="2284223" indent="0">
              <a:buNone/>
              <a:defRPr sz="1400"/>
            </a:lvl6pPr>
            <a:lvl7pPr marL="2741070" indent="0">
              <a:buNone/>
              <a:defRPr sz="1400"/>
            </a:lvl7pPr>
            <a:lvl8pPr marL="3197908" indent="0">
              <a:buNone/>
              <a:defRPr sz="1400"/>
            </a:lvl8pPr>
            <a:lvl9pPr marL="3654758" indent="0">
              <a:buNone/>
              <a:defRPr sz="1400"/>
            </a:lvl9pPr>
          </a:lstStyle>
          <a:p>
            <a:pPr lvl="0"/>
            <a:r>
              <a:rPr lang="en-US" smtClean="0"/>
              <a:t>Click to edit Master text styles</a:t>
            </a:r>
          </a:p>
        </p:txBody>
      </p:sp>
    </p:spTree>
    <p:extLst>
      <p:ext uri="{BB962C8B-B14F-4D97-AF65-F5344CB8AC3E}">
        <p14:creationId xmlns:p14="http://schemas.microsoft.com/office/powerpoint/2010/main" val="1185280367"/>
      </p:ext>
    </p:extLst>
  </p:cSld>
  <p:clrMapOvr>
    <a:masterClrMapping/>
  </p:clrMapOvr>
  <p:transition xmlns:p14="http://schemas.microsoft.com/office/powerpoint/2010/main"/>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702346858"/>
      </p:ext>
    </p:extLst>
  </p:cSld>
  <p:clrMapOvr>
    <a:masterClrMapping/>
  </p:clrMapOvr>
  <p:transition xmlns:p14="http://schemas.microsoft.com/office/powerpoint/2010/main"/>
</p:sldLayout>
</file>

<file path=ppt/slideLayouts/slideLayout7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734957"/>
      </p:ext>
    </p:extLst>
  </p:cSld>
  <p:clrMapOvr>
    <a:masterClrMapping/>
  </p:clrMapOvr>
  <p:transition xmlns:p14="http://schemas.microsoft.com/office/powerpoint/2010/main"/>
</p:sldLayout>
</file>

<file path=ppt/slideLayouts/slideLayout7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262668076"/>
      </p:ext>
    </p:extLst>
  </p:cSld>
  <p:clrMapOvr>
    <a:masterClrMapping/>
  </p:clrMapOvr>
  <p:transition xmlns:p14="http://schemas.microsoft.com/office/powerpoint/2010/main"/>
</p:sldLayout>
</file>

<file path=ppt/slideLayouts/slideLayout7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706355061"/>
      </p:ext>
    </p:extLst>
  </p:cSld>
  <p:clrMapOvr>
    <a:masterClrMapping/>
  </p:clrMapOvr>
  <p:transition xmlns:p14="http://schemas.microsoft.com/office/powerpoint/2010/main"/>
</p:sldLayout>
</file>

<file path=ppt/slideLayouts/slideLayout7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94477854"/>
      </p:ext>
    </p:extLst>
  </p:cSld>
  <p:clrMapOvr>
    <a:masterClrMapping/>
  </p:clrMapOvr>
  <p:transition xmlns:p14="http://schemas.microsoft.com/office/powerpoint/2010/main"/>
</p:sldLayout>
</file>

<file path=ppt/slideLayouts/slideLayout7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22099580"/>
      </p:ext>
    </p:extLst>
  </p:cSld>
  <p:clrMapOvr>
    <a:masterClrMapping/>
  </p:clrMapOvr>
  <p:transition xmlns:p14="http://schemas.microsoft.com/office/powerpoint/2010/main"/>
</p:sldLayout>
</file>

<file path=ppt/slideLayouts/slideLayout79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87675803"/>
      </p:ext>
    </p:extLst>
  </p:cSld>
  <p:clrMapOvr>
    <a:masterClrMapping/>
  </p:clrMapOvr>
  <p:transition xmlns:p14="http://schemas.microsoft.com/office/powerpoint/2010/main"/>
</p:sldLayout>
</file>

<file path=ppt/slideLayouts/slideLayout79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52033037"/>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135397603"/>
      </p:ext>
    </p:extLst>
  </p:cSld>
  <p:clrMapOvr>
    <a:masterClrMapping/>
  </p:clrMapOvr>
  <p:transition xmlns:p14="http://schemas.microsoft.com/office/powerpoint/2010/main"/>
</p:sldLayout>
</file>

<file path=ppt/slideLayouts/slideLayout7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80171883"/>
      </p:ext>
    </p:extLst>
  </p:cSld>
  <p:clrMapOvr>
    <a:masterClrMapping/>
  </p:clrMapOvr>
  <p:transition xmlns:p14="http://schemas.microsoft.com/office/powerpoint/2010/mai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257B284-5884-1C47-8142-0C2050BED2A6}" type="slidenum">
              <a:rPr lang="en-US"/>
              <a:pPr>
                <a:defRPr/>
              </a:pPr>
              <a:t>‹#›</a:t>
            </a:fld>
            <a:endParaRPr lang="en-US"/>
          </a:p>
        </p:txBody>
      </p:sp>
    </p:spTree>
    <p:extLst>
      <p:ext uri="{BB962C8B-B14F-4D97-AF65-F5344CB8AC3E}">
        <p14:creationId xmlns:p14="http://schemas.microsoft.com/office/powerpoint/2010/main" val="331294488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6"/>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2" y="1981216"/>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23740401"/>
      </p:ext>
    </p:extLst>
  </p:cSld>
  <p:clrMapOvr>
    <a:masterClrMapping/>
  </p:clrMapOvr>
  <p:transition xmlns:p14="http://schemas.microsoft.com/office/powerpoint/2010/main"/>
</p:sldLayout>
</file>

<file path=ppt/slideLayouts/slideLayout8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232236017"/>
      </p:ext>
    </p:extLst>
  </p:cSld>
  <p:clrMapOvr>
    <a:masterClrMapping/>
  </p:clrMapOvr>
  <p:transition xmlns:p14="http://schemas.microsoft.com/office/powerpoint/2010/main"/>
</p:sldLayout>
</file>

<file path=ppt/slideLayouts/slideLayout8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03185304"/>
      </p:ext>
    </p:extLst>
  </p:cSld>
  <p:clrMapOvr>
    <a:masterClrMapping/>
  </p:clrMapOvr>
  <p:transition xmlns:p14="http://schemas.microsoft.com/office/powerpoint/2010/main"/>
</p:sldLayout>
</file>

<file path=ppt/slideLayouts/slideLayout8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02782032"/>
      </p:ext>
    </p:extLst>
  </p:cSld>
  <p:clrMapOvr>
    <a:masterClrMapping/>
  </p:clrMapOvr>
  <p:transition xmlns:p14="http://schemas.microsoft.com/office/powerpoint/2010/main"/>
</p:sldLayout>
</file>

<file path=ppt/slideLayouts/slideLayout8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083980646"/>
      </p:ext>
    </p:extLst>
  </p:cSld>
  <p:clrMapOvr>
    <a:masterClrMapping/>
  </p:clrMapOvr>
  <p:transition xmlns:p14="http://schemas.microsoft.com/office/powerpoint/2010/main"/>
</p:sldLayout>
</file>

<file path=ppt/slideLayouts/slideLayout8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7517647"/>
      </p:ext>
    </p:extLst>
  </p:cSld>
  <p:clrMapOvr>
    <a:masterClrMapping/>
  </p:clrMapOvr>
  <p:transition xmlns:p14="http://schemas.microsoft.com/office/powerpoint/2010/main"/>
</p:sldLayout>
</file>

<file path=ppt/slideLayouts/slideLayout8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181326145"/>
      </p:ext>
    </p:extLst>
  </p:cSld>
  <p:clrMapOvr>
    <a:masterClrMapping/>
  </p:clrMapOvr>
  <p:transition xmlns:p14="http://schemas.microsoft.com/office/powerpoint/2010/main"/>
</p:sldLayout>
</file>

<file path=ppt/slideLayouts/slideLayout8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40441057"/>
      </p:ext>
    </p:extLst>
  </p:cSld>
  <p:clrMapOvr>
    <a:masterClrMapping/>
  </p:clrMapOvr>
  <p:transition xmlns:p14="http://schemas.microsoft.com/office/powerpoint/2010/main"/>
</p:sldLayout>
</file>

<file path=ppt/slideLayouts/slideLayout8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40824620"/>
      </p:ext>
    </p:extLst>
  </p:cSld>
  <p:clrMapOvr>
    <a:masterClrMapping/>
  </p:clrMapOvr>
  <p:transition xmlns:p14="http://schemas.microsoft.com/office/powerpoint/2010/main"/>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5543951"/>
      </p:ext>
    </p:extLst>
  </p:cSld>
  <p:clrMapOvr>
    <a:masterClrMapping/>
  </p:clrMapOvr>
  <p:transition xmlns:p14="http://schemas.microsoft.com/office/powerpoint/2010/main"/>
</p:sldLayout>
</file>

<file path=ppt/slideLayouts/slideLayout80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12174601"/>
      </p:ext>
    </p:extLst>
  </p:cSld>
  <p:clrMapOvr>
    <a:masterClrMapping/>
  </p:clrMapOvr>
  <p:transition xmlns:p14="http://schemas.microsoft.com/office/powerpoint/2010/main"/>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1" indent="0">
              <a:buNone/>
              <a:defRPr sz="2000" b="1"/>
            </a:lvl2pPr>
            <a:lvl3pPr marL="913689" indent="0">
              <a:buNone/>
              <a:defRPr sz="1800" b="1"/>
            </a:lvl3pPr>
            <a:lvl4pPr marL="1370536" indent="0">
              <a:buNone/>
              <a:defRPr sz="1600" b="1"/>
            </a:lvl4pPr>
            <a:lvl5pPr marL="1827381" indent="0">
              <a:buNone/>
              <a:defRPr sz="1600" b="1"/>
            </a:lvl5pPr>
            <a:lvl6pPr marL="2284223" indent="0">
              <a:buNone/>
              <a:defRPr sz="1600" b="1"/>
            </a:lvl6pPr>
            <a:lvl7pPr marL="2741070" indent="0">
              <a:buNone/>
              <a:defRPr sz="1600" b="1"/>
            </a:lvl7pPr>
            <a:lvl8pPr marL="3197908" indent="0">
              <a:buNone/>
              <a:defRPr sz="1600" b="1"/>
            </a:lvl8pPr>
            <a:lvl9pPr marL="3654758"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1" indent="0">
              <a:buNone/>
              <a:defRPr sz="2000" b="1"/>
            </a:lvl2pPr>
            <a:lvl3pPr marL="913689" indent="0">
              <a:buNone/>
              <a:defRPr sz="1800" b="1"/>
            </a:lvl3pPr>
            <a:lvl4pPr marL="1370536" indent="0">
              <a:buNone/>
              <a:defRPr sz="1600" b="1"/>
            </a:lvl4pPr>
            <a:lvl5pPr marL="1827381" indent="0">
              <a:buNone/>
              <a:defRPr sz="1600" b="1"/>
            </a:lvl5pPr>
            <a:lvl6pPr marL="2284223" indent="0">
              <a:buNone/>
              <a:defRPr sz="1600" b="1"/>
            </a:lvl6pPr>
            <a:lvl7pPr marL="2741070" indent="0">
              <a:buNone/>
              <a:defRPr sz="1600" b="1"/>
            </a:lvl7pPr>
            <a:lvl8pPr marL="3197908" indent="0">
              <a:buNone/>
              <a:defRPr sz="1600" b="1"/>
            </a:lvl8pPr>
            <a:lvl9pPr marL="3654758"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33833654"/>
      </p:ext>
    </p:extLst>
  </p:cSld>
  <p:clrMapOvr>
    <a:masterClrMapping/>
  </p:clrMapOvr>
  <p:transition xmlns:p14="http://schemas.microsoft.com/office/powerpoint/2010/main"/>
</p:sldLayout>
</file>

<file path=ppt/slideLayouts/slideLayout81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591247891"/>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797582430"/>
      </p:ext>
    </p:extLst>
  </p:cSld>
  <p:clrMapOvr>
    <a:masterClrMapping/>
  </p:clrMapOvr>
  <p:transition xmlns:p14="http://schemas.microsoft.com/office/powerpoint/2010/main"/>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11382870"/>
      </p:ext>
    </p:extLst>
  </p:cSld>
  <p:clrMapOvr>
    <a:masterClrMapping/>
  </p:clrMapOvr>
  <p:transition xmlns:p14="http://schemas.microsoft.com/office/powerpoint/2010/main"/>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4011630393"/>
      </p:ext>
    </p:extLst>
  </p:cSld>
  <p:clrMapOvr>
    <a:masterClrMapping/>
  </p:clrMapOvr>
  <p:transition xmlns:p14="http://schemas.microsoft.com/office/powerpoint/2010/mai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7231170"/>
      </p:ext>
    </p:extLst>
  </p:cSld>
  <p:clrMapOvr>
    <a:masterClrMapping/>
  </p:clrMapOvr>
  <p:transition xmlns:p14="http://schemas.microsoft.com/office/powerpoint/2010/mai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3773"/>
      </p:ext>
    </p:extLst>
  </p:cSld>
  <p:clrMapOvr>
    <a:masterClrMapping/>
  </p:clrMapOvr>
  <p:transition xmlns:p14="http://schemas.microsoft.com/office/powerpoint/2010/mai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642419345"/>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1114029"/>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525726166"/>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749954102"/>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34690668"/>
      </p:ext>
    </p:extLst>
  </p:cSld>
  <p:clrMapOvr>
    <a:masterClrMapping/>
  </p:clrMapOvr>
  <p:transition xmlns:p14="http://schemas.microsoft.com/office/powerpoint/2010/main"/>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10612922"/>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2317576"/>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3449148"/>
      </p:ext>
    </p:extLst>
  </p:cSld>
  <p:clrMapOvr>
    <a:masterClrMapping/>
  </p:clrMapOvr>
  <p:transition xmlns:p14="http://schemas.microsoft.com/office/powerpoint/2010/main"/>
</p:sldLayout>
</file>

<file path=ppt/slideLayouts/slideLayout82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8152841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253769740"/>
      </p:ext>
    </p:extLst>
  </p:cSld>
  <p:clrMapOvr>
    <a:masterClrMapping/>
  </p:clrMapOvr>
  <p:transition xmlns:p14="http://schemas.microsoft.com/office/powerpoint/2010/main"/>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4065570"/>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114853465"/>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74700668"/>
      </p:ext>
    </p:extLst>
  </p:cSld>
  <p:clrMapOvr>
    <a:masterClrMapping/>
  </p:clrMapOvr>
  <p:transition xmlns:p14="http://schemas.microsoft.com/office/powerpoint/2010/main"/>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25390815"/>
      </p:ext>
    </p:extLst>
  </p:cSld>
  <p:clrMapOvr>
    <a:masterClrMapping/>
  </p:clrMapOvr>
  <p:transition xmlns:p14="http://schemas.microsoft.com/office/powerpoint/2010/main"/>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74250486"/>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87255982"/>
      </p:ext>
    </p:extLst>
  </p:cSld>
  <p:clrMapOvr>
    <a:masterClrMapping/>
  </p:clrMapOvr>
  <p:transition xmlns:p14="http://schemas.microsoft.com/office/powerpoint/2010/main"/>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8688194"/>
      </p:ext>
    </p:extLst>
  </p:cSld>
  <p:clrMapOvr>
    <a:masterClrMapping/>
  </p:clrMapOvr>
  <p:transition xmlns:p14="http://schemas.microsoft.com/office/powerpoint/2010/main"/>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780308671"/>
      </p:ext>
    </p:extLst>
  </p:cSld>
  <p:clrMapOvr>
    <a:masterClrMapping/>
  </p:clrMapOvr>
  <p:transition xmlns:p14="http://schemas.microsoft.com/office/powerpoint/2010/main"/>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519770268"/>
      </p:ext>
    </p:extLst>
  </p:cSld>
  <p:clrMapOvr>
    <a:masterClrMapping/>
  </p:clrMapOvr>
  <p:transition xmlns:p14="http://schemas.microsoft.com/office/powerpoint/2010/main"/>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47689017"/>
      </p:ext>
    </p:extLst>
  </p:cSld>
  <p:clrMapOvr>
    <a:masterClrMapping/>
  </p:clrMapOvr>
  <p:transition xmlns:p14="http://schemas.microsoft.com/office/powerpoint/2010/main"/>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7752654"/>
      </p:ext>
    </p:extLst>
  </p:cSld>
  <p:clrMapOvr>
    <a:masterClrMapping/>
  </p:clrMapOvr>
  <p:transition xmlns:p14="http://schemas.microsoft.com/office/powerpoint/2010/main"/>
</p:sldLayout>
</file>

<file path=ppt/slideLayouts/slideLayout83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58547979"/>
      </p:ext>
    </p:extLst>
  </p:cSld>
  <p:clrMapOvr>
    <a:masterClrMapping/>
  </p:clrMapOvr>
  <p:transition xmlns:p14="http://schemas.microsoft.com/office/powerpoint/2010/main"/>
</p:sldLayout>
</file>

<file path=ppt/slideLayouts/slideLayout83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581876336"/>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ea typeface="ＭＳ Ｐゴシック" charset="0"/>
                <a:cs typeface="ＭＳ Ｐゴシック" charset="0"/>
              </a:defRPr>
            </a:lvl1pPr>
          </a:lstStyle>
          <a:p>
            <a:pPr>
              <a:defRPr/>
            </a:pPr>
            <a:fld id="{65A6CB34-5DA1-F348-9956-A6A54480AA68}" type="slidenum">
              <a:rPr lang="en-US"/>
              <a:pPr>
                <a:defRPr/>
              </a:pPr>
              <a:t>‹#›</a:t>
            </a:fld>
            <a:endParaRPr lang="en-US"/>
          </a:p>
        </p:txBody>
      </p:sp>
    </p:spTree>
    <p:extLst>
      <p:ext uri="{BB962C8B-B14F-4D97-AF65-F5344CB8AC3E}">
        <p14:creationId xmlns:p14="http://schemas.microsoft.com/office/powerpoint/2010/main" val="2252745019"/>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164257548"/>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42583263"/>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1" indent="0">
              <a:buNone/>
              <a:defRPr sz="1200"/>
            </a:lvl2pPr>
            <a:lvl3pPr marL="913689" indent="0">
              <a:buNone/>
              <a:defRPr sz="1000"/>
            </a:lvl3pPr>
            <a:lvl4pPr marL="1370536" indent="0">
              <a:buNone/>
              <a:defRPr sz="900"/>
            </a:lvl4pPr>
            <a:lvl5pPr marL="1827381" indent="0">
              <a:buNone/>
              <a:defRPr sz="900"/>
            </a:lvl5pPr>
            <a:lvl6pPr marL="2284223" indent="0">
              <a:buNone/>
              <a:defRPr sz="900"/>
            </a:lvl6pPr>
            <a:lvl7pPr marL="2741070" indent="0">
              <a:buNone/>
              <a:defRPr sz="900"/>
            </a:lvl7pPr>
            <a:lvl8pPr marL="3197908" indent="0">
              <a:buNone/>
              <a:defRPr sz="900"/>
            </a:lvl8pPr>
            <a:lvl9pPr marL="3654758" indent="0">
              <a:buNone/>
              <a:defRPr sz="900"/>
            </a:lvl9pPr>
          </a:lstStyle>
          <a:p>
            <a:pPr lvl="0"/>
            <a:r>
              <a:rPr lang="en-US" smtClean="0"/>
              <a:t>Click to edit Master text styles</a:t>
            </a:r>
          </a:p>
        </p:txBody>
      </p:sp>
    </p:spTree>
    <p:extLst>
      <p:ext uri="{BB962C8B-B14F-4D97-AF65-F5344CB8AC3E}">
        <p14:creationId xmlns:p14="http://schemas.microsoft.com/office/powerpoint/2010/main" val="3870860050"/>
      </p:ext>
    </p:extLst>
  </p:cSld>
  <p:clrMapOvr>
    <a:masterClrMapping/>
  </p:clrMapOvr>
  <p:transition xmlns:p14="http://schemas.microsoft.com/office/powerpoint/2010/main"/>
</p:sldLayout>
</file>

<file path=ppt/slideLayouts/slideLayout8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512269292"/>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37105223"/>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0608378"/>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35783793"/>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0661898"/>
      </p:ext>
    </p:extLst>
  </p:cSld>
  <p:clrMapOvr>
    <a:masterClrMapping/>
  </p:clrMapOvr>
  <p:transition xmlns:p14="http://schemas.microsoft.com/office/powerpoint/2010/main"/>
</p:sldLayout>
</file>

<file path=ppt/slideLayouts/slideLayout8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6945692"/>
      </p:ext>
    </p:extLst>
  </p:cSld>
  <p:clrMapOvr>
    <a:masterClrMapping/>
  </p:clrMapOvr>
  <p:transition xmlns:p14="http://schemas.microsoft.com/office/powerpoint/2010/main"/>
</p:sldLayout>
</file>

<file path=ppt/slideLayouts/slideLayout8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14107979"/>
      </p:ext>
    </p:extLst>
  </p:cSld>
  <p:clrMapOvr>
    <a:masterClrMapping/>
  </p:clrMapOvr>
  <p:transition xmlns:p14="http://schemas.microsoft.com/office/powerpoint/2010/mai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49591785"/>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35044616"/>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84303438"/>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1" indent="0">
              <a:buNone/>
              <a:defRPr sz="2800"/>
            </a:lvl2pPr>
            <a:lvl3pPr marL="913689" indent="0">
              <a:buNone/>
              <a:defRPr sz="2400"/>
            </a:lvl3pPr>
            <a:lvl4pPr marL="1370536" indent="0">
              <a:buNone/>
              <a:defRPr sz="2000"/>
            </a:lvl4pPr>
            <a:lvl5pPr marL="1827381" indent="0">
              <a:buNone/>
              <a:defRPr sz="2000"/>
            </a:lvl5pPr>
            <a:lvl6pPr marL="2284223" indent="0">
              <a:buNone/>
              <a:defRPr sz="2000"/>
            </a:lvl6pPr>
            <a:lvl7pPr marL="2741070" indent="0">
              <a:buNone/>
              <a:defRPr sz="2000"/>
            </a:lvl7pPr>
            <a:lvl8pPr marL="3197908" indent="0">
              <a:buNone/>
              <a:defRPr sz="2000"/>
            </a:lvl8pPr>
            <a:lvl9pPr marL="3654758"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6841" indent="0">
              <a:buNone/>
              <a:defRPr sz="1200"/>
            </a:lvl2pPr>
            <a:lvl3pPr marL="913689" indent="0">
              <a:buNone/>
              <a:defRPr sz="1000"/>
            </a:lvl3pPr>
            <a:lvl4pPr marL="1370536" indent="0">
              <a:buNone/>
              <a:defRPr sz="900"/>
            </a:lvl4pPr>
            <a:lvl5pPr marL="1827381" indent="0">
              <a:buNone/>
              <a:defRPr sz="900"/>
            </a:lvl5pPr>
            <a:lvl6pPr marL="2284223" indent="0">
              <a:buNone/>
              <a:defRPr sz="900"/>
            </a:lvl6pPr>
            <a:lvl7pPr marL="2741070" indent="0">
              <a:buNone/>
              <a:defRPr sz="900"/>
            </a:lvl7pPr>
            <a:lvl8pPr marL="3197908" indent="0">
              <a:buNone/>
              <a:defRPr sz="900"/>
            </a:lvl8pPr>
            <a:lvl9pPr marL="3654758" indent="0">
              <a:buNone/>
              <a:defRPr sz="900"/>
            </a:lvl9pPr>
          </a:lstStyle>
          <a:p>
            <a:pPr lvl="0"/>
            <a:r>
              <a:rPr lang="en-US" smtClean="0"/>
              <a:t>Click to edit Master text styles</a:t>
            </a:r>
          </a:p>
        </p:txBody>
      </p:sp>
    </p:spTree>
    <p:extLst>
      <p:ext uri="{BB962C8B-B14F-4D97-AF65-F5344CB8AC3E}">
        <p14:creationId xmlns:p14="http://schemas.microsoft.com/office/powerpoint/2010/main" val="1908606483"/>
      </p:ext>
    </p:extLst>
  </p:cSld>
  <p:clrMapOvr>
    <a:masterClrMapping/>
  </p:clrMapOvr>
  <p:transition xmlns:p14="http://schemas.microsoft.com/office/powerpoint/2010/main"/>
</p:sldLayout>
</file>

<file path=ppt/slideLayouts/slideLayout85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4043023558"/>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191079009"/>
      </p:ext>
    </p:extLst>
  </p:cSld>
  <p:clrMapOvr>
    <a:masterClrMapping/>
  </p:clrMapOvr>
  <p:transition xmlns:p14="http://schemas.microsoft.com/office/powerpoint/2010/main"/>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14523679"/>
      </p:ext>
    </p:extLst>
  </p:cSld>
  <p:clrMapOvr>
    <a:masterClrMapping/>
  </p:clrMapOvr>
  <p:transition xmlns:p14="http://schemas.microsoft.com/office/powerpoint/2010/main"/>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382650047"/>
      </p:ext>
    </p:extLst>
  </p:cSld>
  <p:clrMapOvr>
    <a:masterClrMapping/>
  </p:clrMapOvr>
  <p:transition xmlns:p14="http://schemas.microsoft.com/office/powerpoint/2010/main"/>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07673906"/>
      </p:ext>
    </p:extLst>
  </p:cSld>
  <p:clrMapOvr>
    <a:masterClrMapping/>
  </p:clrMapOvr>
  <p:transition xmlns:p14="http://schemas.microsoft.com/office/powerpoint/2010/main"/>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85132950"/>
      </p:ext>
    </p:extLst>
  </p:cSld>
  <p:clrMapOvr>
    <a:masterClrMapping/>
  </p:clrMapOvr>
  <p:transition xmlns:p14="http://schemas.microsoft.com/office/powerpoint/2010/main"/>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58350447"/>
      </p:ext>
    </p:extLst>
  </p:cSld>
  <p:clrMapOvr>
    <a:masterClrMapping/>
  </p:clrMapOvr>
  <p:transition xmlns:p14="http://schemas.microsoft.com/office/powerpoint/2010/main"/>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7635683"/>
      </p:ext>
    </p:extLst>
  </p:cSld>
  <p:clrMapOvr>
    <a:masterClrMapping/>
  </p:clrMapOvr>
  <p:transition xmlns:p14="http://schemas.microsoft.com/office/powerpoint/2010/main"/>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1552472"/>
      </p:ext>
    </p:extLst>
  </p:cSld>
  <p:clrMapOvr>
    <a:masterClrMapping/>
  </p:clrMapOvr>
  <p:transition xmlns:p14="http://schemas.microsoft.com/office/powerpoint/2010/main"/>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974013214"/>
      </p:ext>
    </p:extLst>
  </p:cSld>
  <p:clrMapOvr>
    <a:masterClrMapping/>
  </p:clrMapOvr>
  <p:transition xmlns:p14="http://schemas.microsoft.com/office/powerpoint/2010/main"/>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574880781"/>
      </p:ext>
    </p:extLst>
  </p:cSld>
  <p:clrMapOvr>
    <a:masterClrMapping/>
  </p:clrMapOvr>
  <p:transition xmlns:p14="http://schemas.microsoft.com/office/powerpoint/2010/main"/>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27540427"/>
      </p:ext>
    </p:extLst>
  </p:cSld>
  <p:clrMapOvr>
    <a:masterClrMapping/>
  </p:clrMapOvr>
  <p:transition xmlns:p14="http://schemas.microsoft.com/office/powerpoint/2010/main"/>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1330977"/>
      </p:ext>
    </p:extLst>
  </p:cSld>
  <p:clrMapOvr>
    <a:masterClrMapping/>
  </p:clrMapOvr>
  <p:transition xmlns:p14="http://schemas.microsoft.com/office/powerpoint/2010/main"/>
</p:sldLayout>
</file>

<file path=ppt/slideLayouts/slideLayout8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69214101"/>
      </p:ext>
    </p:extLst>
  </p:cSld>
  <p:clrMapOvr>
    <a:masterClrMapping/>
  </p:clrMapOvr>
  <p:transition xmlns:p14="http://schemas.microsoft.com/office/powerpoint/2010/main"/>
</p:sldLayout>
</file>

<file path=ppt/slideLayouts/slideLayout86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108912028"/>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5"/>
          <p:cNvSpPr>
            <a:spLocks noGrp="1"/>
          </p:cNvSpPr>
          <p:nvPr>
            <p:ph type="dt" sz="half" idx="10"/>
            <p:custDataLst>
              <p:tags r:id="rId1"/>
            </p:custDataLst>
          </p:nvPr>
        </p:nvSpPr>
        <p:spPr>
          <a:xfrm>
            <a:off x="457200" y="6245225"/>
            <a:ext cx="2133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7" name="Footer Placeholder 6"/>
          <p:cNvSpPr>
            <a:spLocks noGrp="1"/>
          </p:cNvSpPr>
          <p:nvPr>
            <p:ph type="ftr" sz="quarter" idx="11"/>
            <p:custDataLst>
              <p:tags r:id="rId2"/>
            </p:custDataLst>
          </p:nvPr>
        </p:nvSpPr>
        <p:spPr>
          <a:xfrm>
            <a:off x="3124200" y="6245225"/>
            <a:ext cx="2895600" cy="476250"/>
          </a:xfrm>
          <a:prstGeom prst="rect">
            <a:avLst/>
          </a:prstGeom>
        </p:spPr>
        <p:txBody>
          <a:bodyPr/>
          <a:lstStyle>
            <a:lvl1pPr>
              <a:defRPr>
                <a:solidFill>
                  <a:srgbClr val="000000"/>
                </a:solidFill>
                <a:latin typeface="Arial" pitchFamily="-111" charset="0"/>
                <a:ea typeface="ＭＳ Ｐゴシック" pitchFamily="-111" charset="-128"/>
                <a:cs typeface="ＭＳ Ｐゴシック" pitchFamily="-111" charset="-128"/>
              </a:defRPr>
            </a:lvl1pPr>
          </a:lstStyle>
          <a:p>
            <a:pPr>
              <a:defRPr/>
            </a:pPr>
            <a:endParaRPr lang="en-US"/>
          </a:p>
        </p:txBody>
      </p:sp>
      <p:sp>
        <p:nvSpPr>
          <p:cNvPr id="8" name="Slide Number Placeholder 7"/>
          <p:cNvSpPr>
            <a:spLocks noGrp="1"/>
          </p:cNvSpPr>
          <p:nvPr>
            <p:ph type="sldNum" sz="quarter" idx="12"/>
            <p:custDataLst>
              <p:tags r:id="rId3"/>
            </p:custDataLst>
          </p:nvPr>
        </p:nvSpPr>
        <p:spPr>
          <a:xfrm>
            <a:off x="6553200" y="6245225"/>
            <a:ext cx="2133600" cy="476250"/>
          </a:xfrm>
          <a:prstGeom prst="rect">
            <a:avLst/>
          </a:prstGeom>
        </p:spPr>
        <p:txBody>
          <a:bodyPr/>
          <a:lstStyle>
            <a:lvl1pPr>
              <a:defRPr>
                <a:solidFill>
                  <a:srgbClr val="000000"/>
                </a:solidFill>
                <a:ea typeface="ＭＳ Ｐゴシック" charset="0"/>
                <a:cs typeface="ＭＳ Ｐゴシック" charset="0"/>
              </a:defRPr>
            </a:lvl1pPr>
          </a:lstStyle>
          <a:p>
            <a:pPr>
              <a:defRPr/>
            </a:pPr>
            <a:fld id="{2E6FB8BC-BEB5-C347-ADAC-7B5C80914563}" type="slidenum">
              <a:rPr lang="en-US"/>
              <a:pPr>
                <a:defRPr/>
              </a:pPr>
              <a:t>‹#›</a:t>
            </a:fld>
            <a:endParaRPr lang="en-US"/>
          </a:p>
        </p:txBody>
      </p:sp>
    </p:spTree>
    <p:extLst>
      <p:ext uri="{BB962C8B-B14F-4D97-AF65-F5344CB8AC3E}">
        <p14:creationId xmlns:p14="http://schemas.microsoft.com/office/powerpoint/2010/main" val="27612389"/>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40195956"/>
      </p:ext>
    </p:extLst>
  </p:cSld>
  <p:clrMapOvr>
    <a:masterClrMapping/>
  </p:clrMapOvr>
  <p:transition xmlns:p14="http://schemas.microsoft.com/office/powerpoint/2010/main"/>
</p:sldLayout>
</file>

<file path=ppt/slideLayouts/slideLayout8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67998064"/>
      </p:ext>
    </p:extLst>
  </p:cSld>
  <p:clrMapOvr>
    <a:masterClrMapping/>
  </p:clrMapOvr>
  <p:transition xmlns:p14="http://schemas.microsoft.com/office/powerpoint/2010/main"/>
</p:sldLayout>
</file>

<file path=ppt/slideLayouts/slideLayout8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34046105"/>
      </p:ext>
    </p:extLst>
  </p:cSld>
  <p:clrMapOvr>
    <a:masterClrMapping/>
  </p:clrMapOvr>
  <p:transition xmlns:p14="http://schemas.microsoft.com/office/powerpoint/2010/main"/>
</p:sldLayout>
</file>

<file path=ppt/slideLayouts/slideLayout8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71523076"/>
      </p:ext>
    </p:extLst>
  </p:cSld>
  <p:clrMapOvr>
    <a:masterClrMapping/>
  </p:clrMapOvr>
  <p:transition xmlns:p14="http://schemas.microsoft.com/office/powerpoint/2010/main"/>
</p:sldLayout>
</file>

<file path=ppt/slideLayouts/slideLayout8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42254504"/>
      </p:ext>
    </p:extLst>
  </p:cSld>
  <p:clrMapOvr>
    <a:masterClrMapping/>
  </p:clrMapOvr>
  <p:transition xmlns:p14="http://schemas.microsoft.com/office/powerpoint/2010/main"/>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16"/>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2" y="609616"/>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50159272"/>
      </p:ext>
    </p:extLst>
  </p:cSld>
  <p:clrMapOvr>
    <a:masterClrMapping/>
  </p:clrMapOvr>
  <p:transition xmlns:p14="http://schemas.microsoft.com/office/powerpoint/2010/main"/>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45324261"/>
      </p:ext>
    </p:extLst>
  </p:cSld>
  <p:clrMapOvr>
    <a:masterClrMapping/>
  </p:clrMapOvr>
  <p:transition xmlns:p14="http://schemas.microsoft.com/office/powerpoint/2010/main"/>
</p:sldLayout>
</file>

<file path=ppt/slideLayouts/slideLayout8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6605880"/>
      </p:ext>
    </p:extLst>
  </p:cSld>
  <p:clrMapOvr>
    <a:masterClrMapping/>
  </p:clrMapOvr>
  <p:transition xmlns:p14="http://schemas.microsoft.com/office/powerpoint/2010/main"/>
</p:sldLayout>
</file>

<file path=ppt/slideLayouts/slideLayout8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47467032"/>
      </p:ext>
    </p:extLst>
  </p:cSld>
  <p:clrMapOvr>
    <a:masterClrMapping/>
  </p:clrMapOvr>
  <p:transition xmlns:p14="http://schemas.microsoft.com/office/powerpoint/2010/main"/>
</p:sldLayout>
</file>

<file path=ppt/slideLayouts/slideLayout8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729390610"/>
      </p:ext>
    </p:extLst>
  </p:cSld>
  <p:clrMapOvr>
    <a:masterClrMapping/>
  </p:clrMapOvr>
  <p:transition xmlns:p14="http://schemas.microsoft.com/office/powerpoint/2010/main"/>
</p:sldLayout>
</file>

<file path=ppt/slideLayouts/slideLayout8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02051192"/>
      </p:ext>
    </p:extLst>
  </p:cSld>
  <p:clrMapOvr>
    <a:masterClrMapping/>
  </p:clrMapOvr>
  <p:transition xmlns:p14="http://schemas.microsoft.com/office/powerpoint/2010/main"/>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2559804"/>
      </p:ext>
    </p:extLst>
  </p:cSld>
  <p:clrMapOvr>
    <a:masterClrMapping/>
  </p:clrMapOvr>
  <p:transition xmlns:p14="http://schemas.microsoft.com/office/powerpoint/2010/main"/>
</p:sldLayout>
</file>

<file path=ppt/slideLayouts/slideLayout87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78706293"/>
      </p:ext>
    </p:extLst>
  </p:cSld>
  <p:clrMapOvr>
    <a:masterClrMapping/>
  </p:clrMapOvr>
  <p:transition xmlns:p14="http://schemas.microsoft.com/office/powerpoint/2010/main"/>
</p:sldLayout>
</file>

<file path=ppt/slideLayouts/slideLayout87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548955726"/>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56433879"/>
      </p:ext>
    </p:extLst>
  </p:cSld>
  <p:clrMapOvr>
    <a:masterClrMapping/>
  </p:clrMapOvr>
  <p:transition xmlns:p14="http://schemas.microsoft.com/office/powerpoint/2010/main"/>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84889167"/>
      </p:ext>
    </p:extLst>
  </p:cSld>
  <p:clrMapOvr>
    <a:masterClrMapping/>
  </p:clrMapOvr>
  <p:transition xmlns:p14="http://schemas.microsoft.com/office/powerpoint/2010/main"/>
</p:sldLayout>
</file>

<file path=ppt/slideLayouts/slideLayout8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16"/>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2" y="1981216"/>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15229105"/>
      </p:ext>
    </p:extLst>
  </p:cSld>
  <p:clrMapOvr>
    <a:masterClrMapping/>
  </p:clrMapOvr>
  <p:transition xmlns:p14="http://schemas.microsoft.com/office/powerpoint/2010/main"/>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518834382"/>
      </p:ext>
    </p:extLst>
  </p:cSld>
  <p:clrMapOvr>
    <a:masterClrMapping/>
  </p:clrMapOvr>
  <p:transition xmlns:p14="http://schemas.microsoft.com/office/powerpoint/2010/main"/>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36597328"/>
      </p:ext>
    </p:extLst>
  </p:cSld>
  <p:clrMapOvr>
    <a:masterClrMapping/>
  </p:clrMapOvr>
  <p:transition xmlns:p14="http://schemas.microsoft.com/office/powerpoint/2010/main"/>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12170531"/>
      </p:ext>
    </p:extLst>
  </p:cSld>
  <p:clrMapOvr>
    <a:masterClrMapping/>
  </p:clrMapOvr>
  <p:transition xmlns:p14="http://schemas.microsoft.com/office/powerpoint/2010/main"/>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06496919"/>
      </p:ext>
    </p:extLst>
  </p:cSld>
  <p:clrMapOvr>
    <a:masterClrMapping/>
  </p:clrMapOvr>
  <p:transition xmlns:p14="http://schemas.microsoft.com/office/powerpoint/2010/main"/>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1129649"/>
      </p:ext>
    </p:extLst>
  </p:cSld>
  <p:clrMapOvr>
    <a:masterClrMapping/>
  </p:clrMapOvr>
  <p:transition xmlns:p14="http://schemas.microsoft.com/office/powerpoint/2010/main"/>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559654222"/>
      </p:ext>
    </p:extLst>
  </p:cSld>
  <p:clrMapOvr>
    <a:masterClrMapping/>
  </p:clrMapOvr>
  <p:transition xmlns:p14="http://schemas.microsoft.com/office/powerpoint/2010/main"/>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671965423"/>
      </p:ext>
    </p:extLst>
  </p:cSld>
  <p:clrMapOvr>
    <a:masterClrMapping/>
  </p:clrMapOvr>
  <p:transition xmlns:p14="http://schemas.microsoft.com/office/powerpoint/2010/mai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29474888"/>
      </p:ext>
    </p:extLst>
  </p:cSld>
  <p:clrMapOvr>
    <a:masterClrMapping/>
  </p:clrMapOvr>
  <p:transition xmlns:p14="http://schemas.microsoft.com/office/powerpoint/2010/main"/>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45396812"/>
      </p:ext>
    </p:extLst>
  </p:cSld>
  <p:clrMapOvr>
    <a:masterClrMapping/>
  </p:clrMapOvr>
  <p:transition xmlns:p14="http://schemas.microsoft.com/office/powerpoint/2010/main"/>
</p:sldLayout>
</file>

<file path=ppt/slideLayouts/slideLayout8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43816773"/>
      </p:ext>
    </p:extLst>
  </p:cSld>
  <p:clrMapOvr>
    <a:masterClrMapping/>
  </p:clrMapOvr>
  <p:transition xmlns:p14="http://schemas.microsoft.com/office/powerpoint/2010/main"/>
</p:sldLayout>
</file>

<file path=ppt/slideLayouts/slideLayout89.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752600"/>
            <a:ext cx="3810000" cy="434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2" y="1752600"/>
            <a:ext cx="3810000" cy="4343400"/>
          </a:xfrm>
        </p:spPr>
        <p:txBody>
          <a:bodyPr/>
          <a:lstStyle/>
          <a:p>
            <a:pPr lvl="0"/>
            <a:r>
              <a:rPr lang="en-US" noProof="0"/>
              <a:t>Click icon to add clip art</a:t>
            </a:r>
          </a:p>
        </p:txBody>
      </p:sp>
    </p:spTree>
    <p:extLst>
      <p:ext uri="{BB962C8B-B14F-4D97-AF65-F5344CB8AC3E}">
        <p14:creationId xmlns:p14="http://schemas.microsoft.com/office/powerpoint/2010/main" val="563309574"/>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64380374"/>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045164511"/>
      </p:ext>
    </p:extLst>
  </p:cSld>
  <p:clrMapOvr>
    <a:masterClrMapping/>
  </p:clrMapOvr>
  <p:transition xmlns:p14="http://schemas.microsoft.com/office/powerpoint/2010/main"/>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82813503"/>
      </p:ext>
    </p:extLst>
  </p:cSld>
  <p:clrMapOvr>
    <a:masterClrMapping/>
  </p:clrMapOvr>
  <p:transition xmlns:p14="http://schemas.microsoft.com/office/powerpoint/2010/main"/>
</p:sldLayout>
</file>

<file path=ppt/slideLayouts/slideLayout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355439095"/>
      </p:ext>
    </p:extLst>
  </p:cSld>
  <p:clrMapOvr>
    <a:masterClrMapping/>
  </p:clrMapOvr>
  <p:transition xmlns:p14="http://schemas.microsoft.com/office/powerpoint/2010/main"/>
</p:sldLayout>
</file>

<file path=ppt/slideLayouts/slideLayout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6810420"/>
      </p:ext>
    </p:extLst>
  </p:cSld>
  <p:clrMapOvr>
    <a:masterClrMapping/>
  </p:clrMapOvr>
  <p:transition xmlns:p14="http://schemas.microsoft.com/office/powerpoint/2010/main"/>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00868267"/>
      </p:ext>
    </p:extLst>
  </p:cSld>
  <p:clrMapOvr>
    <a:masterClrMapping/>
  </p:clrMapOvr>
  <p:transition xmlns:p14="http://schemas.microsoft.com/office/powerpoint/2010/main"/>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984314512"/>
      </p:ext>
    </p:extLst>
  </p:cSld>
  <p:clrMapOvr>
    <a:masterClrMapping/>
  </p:clrMapOvr>
  <p:transition xmlns:p14="http://schemas.microsoft.com/office/powerpoint/2010/main"/>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13522189"/>
      </p:ext>
    </p:extLst>
  </p:cSld>
  <p:clrMapOvr>
    <a:masterClrMapping/>
  </p:clrMapOvr>
  <p:transition xmlns:p14="http://schemas.microsoft.com/office/powerpoint/2010/main"/>
</p:sldLayout>
</file>

<file path=ppt/slideLayouts/slideLayout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183833548"/>
      </p:ext>
    </p:extLst>
  </p:cSld>
  <p:clrMapOvr>
    <a:masterClrMapping/>
  </p:clrMapOvr>
  <p:transition xmlns:p14="http://schemas.microsoft.com/office/powerpoint/2010/main"/>
</p:sldLayout>
</file>

<file path=ppt/slideLayouts/slideLayout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543856472"/>
      </p:ext>
    </p:extLst>
  </p:cSld>
  <p:clrMapOvr>
    <a:masterClrMapping/>
  </p:clrMapOvr>
  <p:transition xmlns:p14="http://schemas.microsoft.com/office/powerpoint/2010/mai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CF47C5DF-5232-B845-A787-AC6A9F2B800A}" type="datetimeFigureOut">
              <a:rPr lang="en-US"/>
              <a:pPr>
                <a:defRPr/>
              </a:pPr>
              <a:t>6/21/15</a:t>
            </a:fld>
            <a:endParaRPr lang="en-US"/>
          </a:p>
        </p:txBody>
      </p:sp>
      <p:sp>
        <p:nvSpPr>
          <p:cNvPr id="6" name="Footer Placeholder 5"/>
          <p:cNvSpPr>
            <a:spLocks noGrp="1"/>
          </p:cNvSpPr>
          <p:nvPr>
            <p:ph type="ftr" sz="quarter" idx="11"/>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3696" fontAlgn="base">
              <a:spcBef>
                <a:spcPct val="0"/>
              </a:spcBef>
              <a:spcAft>
                <a:spcPct val="0"/>
              </a:spcAft>
              <a:defRPr b="1">
                <a:ea typeface="ＭＳ Ｐゴシック" charset="0"/>
                <a:cs typeface="ＭＳ Ｐゴシック" charset="0"/>
              </a:defRPr>
            </a:lvl1pPr>
          </a:lstStyle>
          <a:p>
            <a:pPr>
              <a:defRPr/>
            </a:pPr>
            <a:fld id="{A559AAF2-ED97-2048-8051-99A09906EFF3}" type="slidenum">
              <a:rPr lang="en-US"/>
              <a:pPr>
                <a:defRPr/>
              </a:pPr>
              <a:t>‹#›</a:t>
            </a:fld>
            <a:endParaRPr lang="en-US"/>
          </a:p>
        </p:txBody>
      </p:sp>
    </p:spTree>
    <p:extLst>
      <p:ext uri="{BB962C8B-B14F-4D97-AF65-F5344CB8AC3E}">
        <p14:creationId xmlns:p14="http://schemas.microsoft.com/office/powerpoint/2010/main" val="98096756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6846" indent="0" algn="ctr">
              <a:buNone/>
              <a:defRPr/>
            </a:lvl2pPr>
            <a:lvl3pPr marL="913696" indent="0" algn="ctr">
              <a:buNone/>
              <a:defRPr/>
            </a:lvl3pPr>
            <a:lvl4pPr marL="1370550" indent="0" algn="ctr">
              <a:buNone/>
              <a:defRPr/>
            </a:lvl4pPr>
            <a:lvl5pPr marL="1827398" indent="0" algn="ctr">
              <a:buNone/>
              <a:defRPr/>
            </a:lvl5pPr>
            <a:lvl6pPr marL="2284245" indent="0" algn="ctr">
              <a:buNone/>
              <a:defRPr/>
            </a:lvl6pPr>
            <a:lvl7pPr marL="2741098" indent="0" algn="ctr">
              <a:buNone/>
              <a:defRPr/>
            </a:lvl7pPr>
            <a:lvl8pPr marL="3197941" indent="0" algn="ctr">
              <a:buNone/>
              <a:defRPr/>
            </a:lvl8pPr>
            <a:lvl9pPr marL="3654795"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105331445"/>
      </p:ext>
    </p:extLst>
  </p:cSld>
  <p:clrMapOvr>
    <a:masterClrMapping/>
  </p:clrMapOvr>
  <p:transition xmlns:p14="http://schemas.microsoft.com/office/powerpoint/2010/main"/>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33064080"/>
      </p:ext>
    </p:extLst>
  </p:cSld>
  <p:clrMapOvr>
    <a:masterClrMapping/>
  </p:clrMapOvr>
  <p:transition xmlns:p14="http://schemas.microsoft.com/office/powerpoint/2010/main"/>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187160180"/>
      </p:ext>
    </p:extLst>
  </p:cSld>
  <p:clrMapOvr>
    <a:masterClrMapping/>
  </p:clrMapOvr>
  <p:transition xmlns:p14="http://schemas.microsoft.com/office/powerpoint/2010/main"/>
</p:sldLayout>
</file>

<file path=ppt/slideLayouts/slideLayout90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34989909"/>
      </p:ext>
    </p:extLst>
  </p:cSld>
  <p:clrMapOvr>
    <a:masterClrMapping/>
  </p:clrMapOvr>
  <p:transition xmlns:p14="http://schemas.microsoft.com/office/powerpoint/2010/main"/>
</p:sldLayout>
</file>

<file path=ppt/slideLayouts/slideLayout90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625895868"/>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6910" indent="0" algn="ctr">
              <a:buNone/>
              <a:defRPr/>
            </a:lvl2pPr>
            <a:lvl3pPr marL="913822" indent="0" algn="ctr">
              <a:buNone/>
              <a:defRPr/>
            </a:lvl3pPr>
            <a:lvl4pPr marL="1370734" indent="0" algn="ctr">
              <a:buNone/>
              <a:defRPr/>
            </a:lvl4pPr>
            <a:lvl5pPr marL="1827644" indent="0" algn="ctr">
              <a:buNone/>
              <a:defRPr/>
            </a:lvl5pPr>
            <a:lvl6pPr marL="2284557" indent="0" algn="ctr">
              <a:buNone/>
              <a:defRPr/>
            </a:lvl6pPr>
            <a:lvl7pPr marL="2741467" indent="0" algn="ctr">
              <a:buNone/>
              <a:defRPr/>
            </a:lvl7pPr>
            <a:lvl8pPr marL="3198377" indent="0" algn="ctr">
              <a:buNone/>
              <a:defRPr/>
            </a:lvl8pPr>
            <a:lvl9pPr marL="3655289"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984789248"/>
      </p:ext>
    </p:extLst>
  </p:cSld>
  <p:clrMapOvr>
    <a:masterClrMapping/>
  </p:clrMapOvr>
  <p:transition xmlns:p14="http://schemas.microsoft.com/office/powerpoint/2010/main"/>
</p:sldLayout>
</file>

<file path=ppt/slideLayouts/slideLayout9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41716778"/>
      </p:ext>
    </p:extLst>
  </p:cSld>
  <p:clrMapOvr>
    <a:masterClrMapping/>
  </p:clrMapOvr>
  <p:transition xmlns:p14="http://schemas.microsoft.com/office/powerpoint/2010/main"/>
</p:sldLayout>
</file>

<file path=ppt/slideLayouts/slideLayout9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6910" indent="0">
              <a:buNone/>
              <a:defRPr sz="1800"/>
            </a:lvl2pPr>
            <a:lvl3pPr marL="913822" indent="0">
              <a:buNone/>
              <a:defRPr sz="1600"/>
            </a:lvl3pPr>
            <a:lvl4pPr marL="1370734" indent="0">
              <a:buNone/>
              <a:defRPr sz="1400"/>
            </a:lvl4pPr>
            <a:lvl5pPr marL="1827644" indent="0">
              <a:buNone/>
              <a:defRPr sz="1400"/>
            </a:lvl5pPr>
            <a:lvl6pPr marL="2284557" indent="0">
              <a:buNone/>
              <a:defRPr sz="1400"/>
            </a:lvl6pPr>
            <a:lvl7pPr marL="2741467" indent="0">
              <a:buNone/>
              <a:defRPr sz="1400"/>
            </a:lvl7pPr>
            <a:lvl8pPr marL="3198377" indent="0">
              <a:buNone/>
              <a:defRPr sz="1400"/>
            </a:lvl8pPr>
            <a:lvl9pPr marL="3655289" indent="0">
              <a:buNone/>
              <a:defRPr sz="1400"/>
            </a:lvl9pPr>
          </a:lstStyle>
          <a:p>
            <a:pPr lvl="0"/>
            <a:r>
              <a:rPr lang="en-US" smtClean="0"/>
              <a:t>Click to edit Master text styles</a:t>
            </a:r>
          </a:p>
        </p:txBody>
      </p:sp>
    </p:spTree>
    <p:extLst>
      <p:ext uri="{BB962C8B-B14F-4D97-AF65-F5344CB8AC3E}">
        <p14:creationId xmlns:p14="http://schemas.microsoft.com/office/powerpoint/2010/main" val="2779617175"/>
      </p:ext>
    </p:extLst>
  </p:cSld>
  <p:clrMapOvr>
    <a:masterClrMapping/>
  </p:clrMapOvr>
  <p:transition xmlns:p14="http://schemas.microsoft.com/office/powerpoint/2010/main"/>
</p:sldLayout>
</file>

<file path=ppt/slideLayouts/slideLayout9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08388999"/>
      </p:ext>
    </p:extLst>
  </p:cSld>
  <p:clrMapOvr>
    <a:masterClrMapping/>
  </p:clrMapOvr>
  <p:transition xmlns:p14="http://schemas.microsoft.com/office/powerpoint/2010/main"/>
</p:sldLayout>
</file>

<file path=ppt/slideLayouts/slideLayout9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4"/>
            <a:ext cx="4041775" cy="639762"/>
          </a:xfrm>
        </p:spPr>
        <p:txBody>
          <a:bodyPr anchor="b"/>
          <a:lstStyle>
            <a:lvl1pPr marL="0" indent="0">
              <a:buNone/>
              <a:defRPr sz="2400" b="1"/>
            </a:lvl1pPr>
            <a:lvl2pPr marL="456910" indent="0">
              <a:buNone/>
              <a:defRPr sz="2000" b="1"/>
            </a:lvl2pPr>
            <a:lvl3pPr marL="913822" indent="0">
              <a:buNone/>
              <a:defRPr sz="1800" b="1"/>
            </a:lvl3pPr>
            <a:lvl4pPr marL="1370734" indent="0">
              <a:buNone/>
              <a:defRPr sz="1600" b="1"/>
            </a:lvl4pPr>
            <a:lvl5pPr marL="1827644" indent="0">
              <a:buNone/>
              <a:defRPr sz="1600" b="1"/>
            </a:lvl5pPr>
            <a:lvl6pPr marL="2284557" indent="0">
              <a:buNone/>
              <a:defRPr sz="1600" b="1"/>
            </a:lvl6pPr>
            <a:lvl7pPr marL="2741467" indent="0">
              <a:buNone/>
              <a:defRPr sz="1600" b="1"/>
            </a:lvl7pPr>
            <a:lvl8pPr marL="3198377" indent="0">
              <a:buNone/>
              <a:defRPr sz="1600" b="1"/>
            </a:lvl8pPr>
            <a:lvl9pPr marL="365528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38478109"/>
      </p:ext>
    </p:extLst>
  </p:cSld>
  <p:clrMapOvr>
    <a:masterClrMapping/>
  </p:clrMapOvr>
  <p:transition xmlns:p14="http://schemas.microsoft.com/office/powerpoint/2010/main"/>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690416858"/>
      </p:ext>
    </p:extLst>
  </p:cSld>
  <p:clrMapOvr>
    <a:masterClrMapping/>
  </p:clrMapOvr>
  <p:transition xmlns:p14="http://schemas.microsoft.com/office/powerpoint/2010/mai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18047022"/>
      </p:ext>
    </p:extLst>
  </p:cSld>
  <p:clrMapOvr>
    <a:masterClrMapping/>
  </p:clrMapOvr>
  <p:transition xmlns:p14="http://schemas.microsoft.com/office/powerpoint/2010/main"/>
</p:sldLayout>
</file>

<file path=ppt/slideLayouts/slideLayout9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46160171"/>
      </p:ext>
    </p:extLst>
  </p:cSld>
  <p:clrMapOvr>
    <a:masterClrMapping/>
  </p:clrMapOvr>
  <p:transition xmlns:p14="http://schemas.microsoft.com/office/powerpoint/2010/main"/>
</p:sldLayout>
</file>

<file path=ppt/slideLayouts/slideLayout9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4"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4"/>
            <a:ext cx="3008313" cy="4691063"/>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2217503661"/>
      </p:ext>
    </p:extLst>
  </p:cSld>
  <p:clrMapOvr>
    <a:masterClrMapping/>
  </p:clrMapOvr>
  <p:transition xmlns:p14="http://schemas.microsoft.com/office/powerpoint/2010/main"/>
</p:sldLayout>
</file>

<file path=ppt/slideLayouts/slideLayout9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10" indent="0">
              <a:buNone/>
              <a:defRPr sz="2800"/>
            </a:lvl2pPr>
            <a:lvl3pPr marL="913822" indent="0">
              <a:buNone/>
              <a:defRPr sz="2400"/>
            </a:lvl3pPr>
            <a:lvl4pPr marL="1370734" indent="0">
              <a:buNone/>
              <a:defRPr sz="2000"/>
            </a:lvl4pPr>
            <a:lvl5pPr marL="1827644" indent="0">
              <a:buNone/>
              <a:defRPr sz="2000"/>
            </a:lvl5pPr>
            <a:lvl6pPr marL="2284557" indent="0">
              <a:buNone/>
              <a:defRPr sz="2000"/>
            </a:lvl6pPr>
            <a:lvl7pPr marL="2741467" indent="0">
              <a:buNone/>
              <a:defRPr sz="2000"/>
            </a:lvl7pPr>
            <a:lvl8pPr marL="3198377" indent="0">
              <a:buNone/>
              <a:defRPr sz="2000"/>
            </a:lvl8pPr>
            <a:lvl9pPr marL="3655289"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6910" indent="0">
              <a:buNone/>
              <a:defRPr sz="1200"/>
            </a:lvl2pPr>
            <a:lvl3pPr marL="913822" indent="0">
              <a:buNone/>
              <a:defRPr sz="1000"/>
            </a:lvl3pPr>
            <a:lvl4pPr marL="1370734" indent="0">
              <a:buNone/>
              <a:defRPr sz="900"/>
            </a:lvl4pPr>
            <a:lvl5pPr marL="1827644" indent="0">
              <a:buNone/>
              <a:defRPr sz="900"/>
            </a:lvl5pPr>
            <a:lvl6pPr marL="2284557" indent="0">
              <a:buNone/>
              <a:defRPr sz="900"/>
            </a:lvl6pPr>
            <a:lvl7pPr marL="2741467" indent="0">
              <a:buNone/>
              <a:defRPr sz="900"/>
            </a:lvl7pPr>
            <a:lvl8pPr marL="3198377" indent="0">
              <a:buNone/>
              <a:defRPr sz="900"/>
            </a:lvl8pPr>
            <a:lvl9pPr marL="3655289" indent="0">
              <a:buNone/>
              <a:defRPr sz="900"/>
            </a:lvl9pPr>
          </a:lstStyle>
          <a:p>
            <a:pPr lvl="0"/>
            <a:r>
              <a:rPr lang="en-US" smtClean="0"/>
              <a:t>Click to edit Master text styles</a:t>
            </a:r>
          </a:p>
        </p:txBody>
      </p:sp>
    </p:spTree>
    <p:extLst>
      <p:ext uri="{BB962C8B-B14F-4D97-AF65-F5344CB8AC3E}">
        <p14:creationId xmlns:p14="http://schemas.microsoft.com/office/powerpoint/2010/main" val="459260307"/>
      </p:ext>
    </p:extLst>
  </p:cSld>
  <p:clrMapOvr>
    <a:masterClrMapping/>
  </p:clrMapOvr>
  <p:transition xmlns:p14="http://schemas.microsoft.com/office/powerpoint/2010/main"/>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775376144"/>
      </p:ext>
    </p:extLst>
  </p:cSld>
  <p:clrMapOvr>
    <a:masterClrMapping/>
  </p:clrMapOvr>
  <p:transition xmlns:p14="http://schemas.microsoft.com/office/powerpoint/2010/main"/>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7"/>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7"/>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60164036"/>
      </p:ext>
    </p:extLst>
  </p:cSld>
  <p:clrMapOvr>
    <a:masterClrMapping/>
  </p:clrMapOvr>
  <p:transition xmlns:p14="http://schemas.microsoft.com/office/powerpoint/2010/main"/>
</p:sldLayout>
</file>

<file path=ppt/slideLayouts/slideLayout91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3"/>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14637072"/>
      </p:ext>
    </p:extLst>
  </p:cSld>
  <p:clrMapOvr>
    <a:masterClrMapping/>
  </p:clrMapOvr>
  <p:transition xmlns:p14="http://schemas.microsoft.com/office/powerpoint/2010/main"/>
</p:sldLayout>
</file>

<file path=ppt/slideLayouts/slideLayout91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633065837"/>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691799800"/>
      </p:ext>
    </p:extLst>
  </p:cSld>
  <p:clrMapOvr>
    <a:masterClrMapping/>
  </p:clrMapOvr>
  <p:transition xmlns:p14="http://schemas.microsoft.com/office/powerpoint/2010/main"/>
</p:sldLayout>
</file>

<file path=ppt/slideLayouts/slideLayout9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11995511"/>
      </p:ext>
    </p:extLst>
  </p:cSld>
  <p:clrMapOvr>
    <a:masterClrMapping/>
  </p:clrMapOvr>
  <p:transition xmlns:p14="http://schemas.microsoft.com/office/powerpoint/2010/main"/>
</p:sldLayout>
</file>

<file path=ppt/slideLayouts/slideLayout9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028576104"/>
      </p:ext>
    </p:extLst>
  </p:cSld>
  <p:clrMapOvr>
    <a:masterClrMapping/>
  </p:clrMapOvr>
  <p:transition xmlns:p14="http://schemas.microsoft.com/office/powerpoint/2010/main"/>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8"/>
            <a:ext cx="7772400" cy="1500187"/>
          </a:xfrm>
        </p:spPr>
        <p:txBody>
          <a:bodyPr anchor="b"/>
          <a:lstStyle>
            <a:lvl1pPr marL="0" indent="0">
              <a:buNone/>
              <a:defRPr sz="2000"/>
            </a:lvl1pPr>
            <a:lvl2pPr marL="456846" indent="0">
              <a:buNone/>
              <a:defRPr sz="1800"/>
            </a:lvl2pPr>
            <a:lvl3pPr marL="913696" indent="0">
              <a:buNone/>
              <a:defRPr sz="1600"/>
            </a:lvl3pPr>
            <a:lvl4pPr marL="1370550" indent="0">
              <a:buNone/>
              <a:defRPr sz="1400"/>
            </a:lvl4pPr>
            <a:lvl5pPr marL="1827398" indent="0">
              <a:buNone/>
              <a:defRPr sz="1400"/>
            </a:lvl5pPr>
            <a:lvl6pPr marL="2284245" indent="0">
              <a:buNone/>
              <a:defRPr sz="1400"/>
            </a:lvl6pPr>
            <a:lvl7pPr marL="2741098" indent="0">
              <a:buNone/>
              <a:defRPr sz="1400"/>
            </a:lvl7pPr>
            <a:lvl8pPr marL="3197941" indent="0">
              <a:buNone/>
              <a:defRPr sz="1400"/>
            </a:lvl8pPr>
            <a:lvl9pPr marL="3654795" indent="0">
              <a:buNone/>
              <a:defRPr sz="1400"/>
            </a:lvl9pPr>
          </a:lstStyle>
          <a:p>
            <a:pPr lvl="0"/>
            <a:r>
              <a:rPr lang="en-US" smtClean="0"/>
              <a:t>Click to edit Master text styles</a:t>
            </a:r>
          </a:p>
        </p:txBody>
      </p:sp>
    </p:spTree>
    <p:extLst>
      <p:ext uri="{BB962C8B-B14F-4D97-AF65-F5344CB8AC3E}">
        <p14:creationId xmlns:p14="http://schemas.microsoft.com/office/powerpoint/2010/main" val="2327385621"/>
      </p:ext>
    </p:extLst>
  </p:cSld>
  <p:clrMapOvr>
    <a:masterClrMapping/>
  </p:clrMapOvr>
  <p:transition xmlns:p14="http://schemas.microsoft.com/office/powerpoint/2010/main"/>
</p:sldLayout>
</file>

<file path=ppt/slideLayouts/slideLayout9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2252403"/>
      </p:ext>
    </p:extLst>
  </p:cSld>
  <p:clrMapOvr>
    <a:masterClrMapping/>
  </p:clrMapOvr>
  <p:transition xmlns:p14="http://schemas.microsoft.com/office/powerpoint/2010/main"/>
</p:sldLayout>
</file>

<file path=ppt/slideLayouts/slideLayout9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138484"/>
      </p:ext>
    </p:extLst>
  </p:cSld>
  <p:clrMapOvr>
    <a:masterClrMapping/>
  </p:clrMapOvr>
  <p:transition xmlns:p14="http://schemas.microsoft.com/office/powerpoint/2010/main"/>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261235911"/>
      </p:ext>
    </p:extLst>
  </p:cSld>
  <p:clrMapOvr>
    <a:masterClrMapping/>
  </p:clrMapOvr>
  <p:transition xmlns:p14="http://schemas.microsoft.com/office/powerpoint/2010/main"/>
</p:sldLayout>
</file>

<file path=ppt/slideLayouts/slideLayout9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7452576"/>
      </p:ext>
    </p:extLst>
  </p:cSld>
  <p:clrMapOvr>
    <a:masterClrMapping/>
  </p:clrMapOvr>
  <p:transition xmlns:p14="http://schemas.microsoft.com/office/powerpoint/2010/main"/>
</p:sldLayout>
</file>

<file path=ppt/slideLayouts/slideLayout9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647809070"/>
      </p:ext>
    </p:extLst>
  </p:cSld>
  <p:clrMapOvr>
    <a:masterClrMapping/>
  </p:clrMapOvr>
  <p:transition xmlns:p14="http://schemas.microsoft.com/office/powerpoint/2010/main"/>
</p:sldLayout>
</file>

<file path=ppt/slideLayouts/slideLayout9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319123810"/>
      </p:ext>
    </p:extLst>
  </p:cSld>
  <p:clrMapOvr>
    <a:masterClrMapping/>
  </p:clrMapOvr>
  <p:transition xmlns:p14="http://schemas.microsoft.com/office/powerpoint/2010/main"/>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26141235"/>
      </p:ext>
    </p:extLst>
  </p:cSld>
  <p:clrMapOvr>
    <a:masterClrMapping/>
  </p:clrMapOvr>
  <p:transition xmlns:p14="http://schemas.microsoft.com/office/powerpoint/2010/main"/>
</p:sldLayout>
</file>

<file path=ppt/slideLayouts/slideLayout9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07598063"/>
      </p:ext>
    </p:extLst>
  </p:cSld>
  <p:clrMapOvr>
    <a:masterClrMapping/>
  </p:clrMapOvr>
  <p:transition xmlns:p14="http://schemas.microsoft.com/office/powerpoint/2010/main"/>
</p:sldLayout>
</file>

<file path=ppt/slideLayouts/slideLayout92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92010890"/>
      </p:ext>
    </p:extLst>
  </p:cSld>
  <p:clrMapOvr>
    <a:masterClrMapping/>
  </p:clrMapOvr>
  <p:transition xmlns:p14="http://schemas.microsoft.com/office/powerpoint/2010/main"/>
</p:sldLayout>
</file>

<file path=ppt/slideLayouts/slideLayout92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65484546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15"/>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506110536"/>
      </p:ext>
    </p:extLst>
  </p:cSld>
  <p:clrMapOvr>
    <a:masterClrMapping/>
  </p:clrMapOvr>
  <p:transition xmlns:p14="http://schemas.microsoft.com/office/powerpoint/2010/main"/>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306619892"/>
      </p:ext>
    </p:extLst>
  </p:cSld>
  <p:clrMapOvr>
    <a:masterClrMapping/>
  </p:clrMapOvr>
  <p:transition xmlns:p14="http://schemas.microsoft.com/office/powerpoint/2010/main"/>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72419667"/>
      </p:ext>
    </p:extLst>
  </p:cSld>
  <p:clrMapOvr>
    <a:masterClrMapping/>
  </p:clrMapOvr>
  <p:transition xmlns:p14="http://schemas.microsoft.com/office/powerpoint/2010/main"/>
</p:sldLayout>
</file>

<file path=ppt/slideLayouts/slideLayout9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411374780"/>
      </p:ext>
    </p:extLst>
  </p:cSld>
  <p:clrMapOvr>
    <a:masterClrMapping/>
  </p:clrMapOvr>
  <p:transition xmlns:p14="http://schemas.microsoft.com/office/powerpoint/2010/main"/>
</p:sldLayout>
</file>

<file path=ppt/slideLayouts/slideLayout9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1175364"/>
      </p:ext>
    </p:extLst>
  </p:cSld>
  <p:clrMapOvr>
    <a:masterClrMapping/>
  </p:clrMapOvr>
  <p:transition xmlns:p14="http://schemas.microsoft.com/office/powerpoint/2010/main"/>
</p:sldLayout>
</file>

<file path=ppt/slideLayouts/slideLayout9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46245317"/>
      </p:ext>
    </p:extLst>
  </p:cSld>
  <p:clrMapOvr>
    <a:masterClrMapping/>
  </p:clrMapOvr>
  <p:transition xmlns:p14="http://schemas.microsoft.com/office/powerpoint/2010/main"/>
</p:sldLayout>
</file>

<file path=ppt/slideLayouts/slideLayout9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46303281"/>
      </p:ext>
    </p:extLst>
  </p:cSld>
  <p:clrMapOvr>
    <a:masterClrMapping/>
  </p:clrMapOvr>
  <p:transition xmlns:p14="http://schemas.microsoft.com/office/powerpoint/2010/main"/>
</p:sldLayout>
</file>

<file path=ppt/slideLayouts/slideLayout9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8944968"/>
      </p:ext>
    </p:extLst>
  </p:cSld>
  <p:clrMapOvr>
    <a:masterClrMapping/>
  </p:clrMapOvr>
  <p:transition xmlns:p14="http://schemas.microsoft.com/office/powerpoint/2010/main"/>
</p:sldLayout>
</file>

<file path=ppt/slideLayouts/slideLayout9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0694678"/>
      </p:ext>
    </p:extLst>
  </p:cSld>
  <p:clrMapOvr>
    <a:masterClrMapping/>
  </p:clrMapOvr>
  <p:transition xmlns:p14="http://schemas.microsoft.com/office/powerpoint/2010/main"/>
</p:sldLayout>
</file>

<file path=ppt/slideLayouts/slideLayout9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506017763"/>
      </p:ext>
    </p:extLst>
  </p:cSld>
  <p:clrMapOvr>
    <a:masterClrMapping/>
  </p:clrMapOvr>
  <p:transition xmlns:p14="http://schemas.microsoft.com/office/powerpoint/2010/main"/>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3835511"/>
      </p:ext>
    </p:extLst>
  </p:cSld>
  <p:clrMapOvr>
    <a:masterClrMapping/>
  </p:clrMapOvr>
  <p:transition xmlns:p14="http://schemas.microsoft.com/office/powerpoint/2010/main"/>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846" indent="0">
              <a:buNone/>
              <a:defRPr sz="2000" b="1"/>
            </a:lvl2pPr>
            <a:lvl3pPr marL="913696" indent="0">
              <a:buNone/>
              <a:defRPr sz="1800" b="1"/>
            </a:lvl3pPr>
            <a:lvl4pPr marL="1370550" indent="0">
              <a:buNone/>
              <a:defRPr sz="1600" b="1"/>
            </a:lvl4pPr>
            <a:lvl5pPr marL="1827398" indent="0">
              <a:buNone/>
              <a:defRPr sz="1600" b="1"/>
            </a:lvl5pPr>
            <a:lvl6pPr marL="2284245" indent="0">
              <a:buNone/>
              <a:defRPr sz="1600" b="1"/>
            </a:lvl6pPr>
            <a:lvl7pPr marL="2741098" indent="0">
              <a:buNone/>
              <a:defRPr sz="1600" b="1"/>
            </a:lvl7pPr>
            <a:lvl8pPr marL="3197941" indent="0">
              <a:buNone/>
              <a:defRPr sz="1600" b="1"/>
            </a:lvl8pPr>
            <a:lvl9pPr marL="365479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977227892"/>
      </p:ext>
    </p:extLst>
  </p:cSld>
  <p:clrMapOvr>
    <a:masterClrMapping/>
  </p:clrMapOvr>
  <p:transition xmlns:p14="http://schemas.microsoft.com/office/powerpoint/2010/main"/>
</p:sldLayout>
</file>

<file path=ppt/slideLayouts/slideLayout9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87977810"/>
      </p:ext>
    </p:extLst>
  </p:cSld>
  <p:clrMapOvr>
    <a:masterClrMapping/>
  </p:clrMapOvr>
  <p:transition xmlns:p14="http://schemas.microsoft.com/office/powerpoint/2010/main"/>
</p:sldLayout>
</file>

<file path=ppt/slideLayouts/slideLayout9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51177592"/>
      </p:ext>
    </p:extLst>
  </p:cSld>
  <p:clrMapOvr>
    <a:masterClrMapping/>
  </p:clrMapOvr>
  <p:transition xmlns:p14="http://schemas.microsoft.com/office/powerpoint/2010/main"/>
</p:sldLayout>
</file>

<file path=ppt/slideLayouts/slideLayout94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478508957"/>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67289729"/>
      </p:ext>
    </p:extLst>
  </p:cSld>
  <p:clrMapOvr>
    <a:masterClrMapping/>
  </p:clrMapOvr>
  <p:transition xmlns:p14="http://schemas.microsoft.com/office/powerpoint/2010/main"/>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1374919"/>
      </p:ext>
    </p:extLst>
  </p:cSld>
  <p:clrMapOvr>
    <a:masterClrMapping/>
  </p:clrMapOvr>
  <p:transition xmlns:p14="http://schemas.microsoft.com/office/powerpoint/2010/main"/>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800599507"/>
      </p:ext>
    </p:extLst>
  </p:cSld>
  <p:clrMapOvr>
    <a:masterClrMapping/>
  </p:clrMapOvr>
  <p:transition xmlns:p14="http://schemas.microsoft.com/office/powerpoint/2010/main"/>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51648431"/>
      </p:ext>
    </p:extLst>
  </p:cSld>
  <p:clrMapOvr>
    <a:masterClrMapping/>
  </p:clrMapOvr>
  <p:transition xmlns:p14="http://schemas.microsoft.com/office/powerpoint/2010/main"/>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35771323"/>
      </p:ext>
    </p:extLst>
  </p:cSld>
  <p:clrMapOvr>
    <a:masterClrMapping/>
  </p:clrMapOvr>
  <p:transition xmlns:p14="http://schemas.microsoft.com/office/powerpoint/2010/main"/>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799617525"/>
      </p:ext>
    </p:extLst>
  </p:cSld>
  <p:clrMapOvr>
    <a:masterClrMapping/>
  </p:clrMapOvr>
  <p:transition xmlns:p14="http://schemas.microsoft.com/office/powerpoint/2010/main"/>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27818271"/>
      </p:ext>
    </p:extLst>
  </p:cSld>
  <p:clrMapOvr>
    <a:masterClrMapping/>
  </p:clrMapOvr>
  <p:transition xmlns:p14="http://schemas.microsoft.com/office/powerpoint/2010/mai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2831479"/>
      </p:ext>
    </p:extLst>
  </p:cSld>
  <p:clrMapOvr>
    <a:masterClrMapping/>
  </p:clrMapOvr>
  <p:transition xmlns:p14="http://schemas.microsoft.com/office/powerpoint/2010/main"/>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1"/>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624510679"/>
      </p:ext>
    </p:extLst>
  </p:cSld>
  <p:clrMapOvr>
    <a:masterClrMapping/>
  </p:clrMapOvr>
  <p:transition xmlns:p14="http://schemas.microsoft.com/office/powerpoint/2010/main"/>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96" indent="0">
              <a:buNone/>
              <a:defRPr sz="2800"/>
            </a:lvl2pPr>
            <a:lvl3pPr marL="914391" indent="0">
              <a:buNone/>
              <a:defRPr sz="2400"/>
            </a:lvl3pPr>
            <a:lvl4pPr marL="1371587" indent="0">
              <a:buNone/>
              <a:defRPr sz="2000"/>
            </a:lvl4pPr>
            <a:lvl5pPr marL="1828782" indent="0">
              <a:buNone/>
              <a:defRPr sz="2000"/>
            </a:lvl5pPr>
            <a:lvl6pPr marL="2285978" indent="0">
              <a:buNone/>
              <a:defRPr sz="2000"/>
            </a:lvl6pPr>
            <a:lvl7pPr marL="2743173" indent="0">
              <a:buNone/>
              <a:defRPr sz="2000"/>
            </a:lvl7pPr>
            <a:lvl8pPr marL="3200368" indent="0">
              <a:buNone/>
              <a:defRPr sz="2000"/>
            </a:lvl8pPr>
            <a:lvl9pPr marL="3657563"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96" indent="0">
              <a:buNone/>
              <a:defRPr sz="1200"/>
            </a:lvl2pPr>
            <a:lvl3pPr marL="914391" indent="0">
              <a:buNone/>
              <a:defRPr sz="1000"/>
            </a:lvl3pPr>
            <a:lvl4pPr marL="1371587" indent="0">
              <a:buNone/>
              <a:defRPr sz="900"/>
            </a:lvl4pPr>
            <a:lvl5pPr marL="1828782" indent="0">
              <a:buNone/>
              <a:defRPr sz="900"/>
            </a:lvl5pPr>
            <a:lvl6pPr marL="2285978" indent="0">
              <a:buNone/>
              <a:defRPr sz="900"/>
            </a:lvl6pPr>
            <a:lvl7pPr marL="2743173" indent="0">
              <a:buNone/>
              <a:defRPr sz="900"/>
            </a:lvl7pPr>
            <a:lvl8pPr marL="3200368" indent="0">
              <a:buNone/>
              <a:defRPr sz="900"/>
            </a:lvl8pPr>
            <a:lvl9pPr marL="3657563" indent="0">
              <a:buNone/>
              <a:defRPr sz="900"/>
            </a:lvl9pPr>
          </a:lstStyle>
          <a:p>
            <a:pPr lvl="0"/>
            <a:r>
              <a:rPr lang="en-US" smtClean="0"/>
              <a:t>Click to edit Master text styles</a:t>
            </a:r>
          </a:p>
        </p:txBody>
      </p:sp>
    </p:spTree>
    <p:extLst>
      <p:ext uri="{BB962C8B-B14F-4D97-AF65-F5344CB8AC3E}">
        <p14:creationId xmlns:p14="http://schemas.microsoft.com/office/powerpoint/2010/main" val="3023224099"/>
      </p:ext>
    </p:extLst>
  </p:cSld>
  <p:clrMapOvr>
    <a:masterClrMapping/>
  </p:clrMapOvr>
  <p:transition xmlns:p14="http://schemas.microsoft.com/office/powerpoint/2010/main"/>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08469364"/>
      </p:ext>
    </p:extLst>
  </p:cSld>
  <p:clrMapOvr>
    <a:masterClrMapping/>
  </p:clrMapOvr>
  <p:transition xmlns:p14="http://schemas.microsoft.com/office/powerpoint/2010/mai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1"/>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1" y="609601"/>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08536367"/>
      </p:ext>
    </p:extLst>
  </p:cSld>
  <p:clrMapOvr>
    <a:masterClrMapping/>
  </p:clrMapOvr>
  <p:transition xmlns:p14="http://schemas.microsoft.com/office/powerpoint/2010/main"/>
</p:sldLayout>
</file>

<file path=ppt/slideLayouts/slideLayout95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1975068"/>
      </p:ext>
    </p:extLst>
  </p:cSld>
  <p:clrMapOvr>
    <a:masterClrMapping/>
  </p:clrMapOvr>
  <p:transition xmlns:p14="http://schemas.microsoft.com/office/powerpoint/2010/main"/>
</p:sldLayout>
</file>

<file path=ppt/slideLayouts/slideLayout95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1"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3197492931"/>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499320214"/>
      </p:ext>
    </p:extLst>
  </p:cSld>
  <p:clrMapOvr>
    <a:masterClrMapping/>
  </p:clrMapOvr>
  <p:transition xmlns:p14="http://schemas.microsoft.com/office/powerpoint/2010/main"/>
</p:sldLayout>
</file>

<file path=ppt/slideLayouts/slideLayout9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03763617"/>
      </p:ext>
    </p:extLst>
  </p:cSld>
  <p:clrMapOvr>
    <a:masterClrMapping/>
  </p:clrMapOvr>
  <p:transition xmlns:p14="http://schemas.microsoft.com/office/powerpoint/2010/main"/>
</p:sldLayout>
</file>

<file path=ppt/slideLayouts/slideLayout9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3473201545"/>
      </p:ext>
    </p:extLst>
  </p:cSld>
  <p:clrMapOvr>
    <a:masterClrMapping/>
  </p:clrMapOvr>
  <p:transition xmlns:p14="http://schemas.microsoft.com/office/powerpoint/2010/main"/>
</p:sldLayout>
</file>

<file path=ppt/slideLayouts/slideLayout9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3798014"/>
      </p:ext>
    </p:extLst>
  </p:cSld>
  <p:clrMapOvr>
    <a:masterClrMapping/>
  </p:clrMapOvr>
  <p:transition xmlns:p14="http://schemas.microsoft.com/office/powerpoint/2010/main"/>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2056403"/>
      </p:ext>
    </p:extLst>
  </p:cSld>
  <p:clrMapOvr>
    <a:masterClrMapping/>
  </p:clrMapOvr>
  <p:transition xmlns:p14="http://schemas.microsoft.com/office/powerpoint/2010/main"/>
</p:sldLayout>
</file>

<file path=ppt/slideLayouts/slideLayout9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28979698"/>
      </p:ext>
    </p:extLst>
  </p:cSld>
  <p:clrMapOvr>
    <a:masterClrMapping/>
  </p:clrMapOvr>
  <p:transition xmlns:p14="http://schemas.microsoft.com/office/powerpoint/2010/main"/>
</p:sldLayout>
</file>

<file path=ppt/slideLayouts/slideLayout9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913494166"/>
      </p:ext>
    </p:extLst>
  </p:cSld>
  <p:clrMapOvr>
    <a:masterClrMapping/>
  </p:clrMapOvr>
  <p:transition xmlns:p14="http://schemas.microsoft.com/office/powerpoint/2010/main"/>
</p:sldLayout>
</file>

<file path=ppt/slideLayouts/slideLayout9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00056630"/>
      </p:ext>
    </p:extLst>
  </p:cSld>
  <p:clrMapOvr>
    <a:masterClrMapping/>
  </p:clrMapOvr>
  <p:transition xmlns:p14="http://schemas.microsoft.com/office/powerpoint/2010/main"/>
</p:sldLayout>
</file>

<file path=ppt/slideLayouts/slideLayout9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03223427"/>
      </p:ext>
    </p:extLst>
  </p:cSld>
  <p:clrMapOvr>
    <a:masterClrMapping/>
  </p:clrMapOvr>
  <p:transition xmlns:p14="http://schemas.microsoft.com/office/powerpoint/2010/main"/>
</p:sldLayout>
</file>

<file path=ppt/slideLayouts/slideLayout9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576628589"/>
      </p:ext>
    </p:extLst>
  </p:cSld>
  <p:clrMapOvr>
    <a:masterClrMapping/>
  </p:clrMapOvr>
  <p:transition xmlns:p14="http://schemas.microsoft.com/office/powerpoint/2010/main"/>
</p:sldLayout>
</file>

<file path=ppt/slideLayouts/slideLayout9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482197825"/>
      </p:ext>
    </p:extLst>
  </p:cSld>
  <p:clrMapOvr>
    <a:masterClrMapping/>
  </p:clrMapOvr>
  <p:transition xmlns:p14="http://schemas.microsoft.com/office/powerpoint/2010/main"/>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68651870"/>
      </p:ext>
    </p:extLst>
  </p:cSld>
  <p:clrMapOvr>
    <a:masterClrMapping/>
  </p:clrMapOvr>
  <p:transition xmlns:p14="http://schemas.microsoft.com/office/powerpoint/2010/main"/>
</p:sldLayout>
</file>

<file path=ppt/slideLayouts/slideLayout96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98928900"/>
      </p:ext>
    </p:extLst>
  </p:cSld>
  <p:clrMapOvr>
    <a:masterClrMapping/>
  </p:clrMapOvr>
  <p:transition xmlns:p14="http://schemas.microsoft.com/office/powerpoint/2010/main"/>
</p:sldLayout>
</file>

<file path=ppt/slideLayouts/slideLayout96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84778767"/>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228130302"/>
      </p:ext>
    </p:extLst>
  </p:cSld>
  <p:clrMapOvr>
    <a:masterClrMapping/>
  </p:clrMapOvr>
  <p:transition xmlns:p14="http://schemas.microsoft.com/office/powerpoint/2010/main"/>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98165166"/>
      </p:ext>
    </p:extLst>
  </p:cSld>
  <p:clrMapOvr>
    <a:masterClrMapping/>
  </p:clrMapOvr>
  <p:transition xmlns:p14="http://schemas.microsoft.com/office/powerpoint/2010/main"/>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2914256"/>
      </p:ext>
    </p:extLst>
  </p:cSld>
  <p:clrMapOvr>
    <a:masterClrMapping/>
  </p:clrMapOvr>
  <p:transition xmlns:p14="http://schemas.microsoft.com/office/powerpoint/2010/main"/>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921560140"/>
      </p:ext>
    </p:extLst>
  </p:cSld>
  <p:clrMapOvr>
    <a:masterClrMapping/>
  </p:clrMapOvr>
  <p:transition xmlns:p14="http://schemas.microsoft.com/office/powerpoint/2010/main"/>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5517161"/>
      </p:ext>
    </p:extLst>
  </p:cSld>
  <p:clrMapOvr>
    <a:masterClrMapping/>
  </p:clrMapOvr>
  <p:transition xmlns:p14="http://schemas.microsoft.com/office/powerpoint/2010/main"/>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185955712"/>
      </p:ext>
    </p:extLst>
  </p:cSld>
  <p:clrMapOvr>
    <a:masterClrMapping/>
  </p:clrMapOvr>
  <p:transition xmlns:p14="http://schemas.microsoft.com/office/powerpoint/2010/main"/>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812457442"/>
      </p:ext>
    </p:extLst>
  </p:cSld>
  <p:clrMapOvr>
    <a:masterClrMapping/>
  </p:clrMapOvr>
  <p:transition xmlns:p14="http://schemas.microsoft.com/office/powerpoint/2010/main"/>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84376457"/>
      </p:ext>
    </p:extLst>
  </p:cSld>
  <p:clrMapOvr>
    <a:masterClrMapping/>
  </p:clrMapOvr>
  <p:transition xmlns:p14="http://schemas.microsoft.com/office/powerpoint/2010/main"/>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4194260692"/>
      </p:ext>
    </p:extLst>
  </p:cSld>
  <p:clrMapOvr>
    <a:masterClrMapping/>
  </p:clrMapOvr>
  <p:transition xmlns:p14="http://schemas.microsoft.com/office/powerpoint/2010/main"/>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86699156"/>
      </p:ext>
    </p:extLst>
  </p:cSld>
  <p:clrMapOvr>
    <a:masterClrMapping/>
  </p:clrMapOvr>
  <p:transition xmlns:p14="http://schemas.microsoft.com/office/powerpoint/2010/main"/>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66974610"/>
      </p:ext>
    </p:extLst>
  </p:cSld>
  <p:clrMapOvr>
    <a:masterClrMapping/>
  </p:clrMapOvr>
  <p:transition xmlns:p14="http://schemas.microsoft.com/office/powerpoint/2010/main"/>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25159795"/>
      </p:ext>
    </p:extLst>
  </p:cSld>
  <p:clrMapOvr>
    <a:masterClrMapping/>
  </p:clrMapOvr>
  <p:transition xmlns:p14="http://schemas.microsoft.com/office/powerpoint/2010/main"/>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46" indent="0">
              <a:buNone/>
              <a:defRPr sz="2800"/>
            </a:lvl2pPr>
            <a:lvl3pPr marL="913696" indent="0">
              <a:buNone/>
              <a:defRPr sz="2400"/>
            </a:lvl3pPr>
            <a:lvl4pPr marL="1370550" indent="0">
              <a:buNone/>
              <a:defRPr sz="2000"/>
            </a:lvl4pPr>
            <a:lvl5pPr marL="1827398" indent="0">
              <a:buNone/>
              <a:defRPr sz="2000"/>
            </a:lvl5pPr>
            <a:lvl6pPr marL="2284245" indent="0">
              <a:buNone/>
              <a:defRPr sz="2000"/>
            </a:lvl6pPr>
            <a:lvl7pPr marL="2741098" indent="0">
              <a:buNone/>
              <a:defRPr sz="2000"/>
            </a:lvl7pPr>
            <a:lvl8pPr marL="3197941" indent="0">
              <a:buNone/>
              <a:defRPr sz="2000"/>
            </a:lvl8pPr>
            <a:lvl9pPr marL="3654795"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46" indent="0">
              <a:buNone/>
              <a:defRPr sz="1200"/>
            </a:lvl2pPr>
            <a:lvl3pPr marL="913696" indent="0">
              <a:buNone/>
              <a:defRPr sz="1000"/>
            </a:lvl3pPr>
            <a:lvl4pPr marL="1370550" indent="0">
              <a:buNone/>
              <a:defRPr sz="900"/>
            </a:lvl4pPr>
            <a:lvl5pPr marL="1827398" indent="0">
              <a:buNone/>
              <a:defRPr sz="900"/>
            </a:lvl5pPr>
            <a:lvl6pPr marL="2284245" indent="0">
              <a:buNone/>
              <a:defRPr sz="900"/>
            </a:lvl6pPr>
            <a:lvl7pPr marL="2741098" indent="0">
              <a:buNone/>
              <a:defRPr sz="900"/>
            </a:lvl7pPr>
            <a:lvl8pPr marL="3197941" indent="0">
              <a:buNone/>
              <a:defRPr sz="900"/>
            </a:lvl8pPr>
            <a:lvl9pPr marL="3654795" indent="0">
              <a:buNone/>
              <a:defRPr sz="900"/>
            </a:lvl9pPr>
          </a:lstStyle>
          <a:p>
            <a:pPr lvl="0"/>
            <a:r>
              <a:rPr lang="en-US" smtClean="0"/>
              <a:t>Click to edit Master text styles</a:t>
            </a:r>
          </a:p>
        </p:txBody>
      </p:sp>
    </p:spTree>
    <p:extLst>
      <p:ext uri="{BB962C8B-B14F-4D97-AF65-F5344CB8AC3E}">
        <p14:creationId xmlns:p14="http://schemas.microsoft.com/office/powerpoint/2010/main" val="1984395800"/>
      </p:ext>
    </p:extLst>
  </p:cSld>
  <p:clrMapOvr>
    <a:masterClrMapping/>
  </p:clrMapOvr>
  <p:transition xmlns:p14="http://schemas.microsoft.com/office/powerpoint/2010/main"/>
</p:sldLayout>
</file>

<file path=ppt/slideLayouts/slideLayout9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96369438"/>
      </p:ext>
    </p:extLst>
  </p:cSld>
  <p:clrMapOvr>
    <a:masterClrMapping/>
  </p:clrMapOvr>
  <p:transition xmlns:p14="http://schemas.microsoft.com/office/powerpoint/2010/main"/>
</p:sldLayout>
</file>

<file path=ppt/slideLayouts/slideLayout98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1414063076"/>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0"/>
            <a:ext cx="6400800" cy="1752600"/>
          </a:xfrm>
        </p:spPr>
        <p:txBody>
          <a:bodyPr/>
          <a:lstStyle>
            <a:lvl1pPr marL="0" indent="0" algn="ctr">
              <a:buNone/>
              <a:defRPr sz="4400" b="1"/>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85988596"/>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27969953"/>
      </p:ext>
    </p:extLst>
  </p:cSld>
  <p:clrMapOvr>
    <a:masterClrMapping/>
  </p:clrMapOvr>
  <p:transition xmlns:p14="http://schemas.microsoft.com/office/powerpoint/2010/main"/>
</p:sldLayout>
</file>

<file path=ppt/slideLayouts/slideLayout9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693089993"/>
      </p:ext>
    </p:extLst>
  </p:cSld>
  <p:clrMapOvr>
    <a:masterClrMapping/>
  </p:clrMapOvr>
  <p:transition xmlns:p14="http://schemas.microsoft.com/office/powerpoint/2010/main"/>
</p:sldLayout>
</file>

<file path=ppt/slideLayouts/slideLayout9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55641464"/>
      </p:ext>
    </p:extLst>
  </p:cSld>
  <p:clrMapOvr>
    <a:masterClrMapping/>
  </p:clrMapOvr>
  <p:transition xmlns:p14="http://schemas.microsoft.com/office/powerpoint/2010/main"/>
</p:sldLayout>
</file>

<file path=ppt/slideLayouts/slideLayout9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44412452"/>
      </p:ext>
    </p:extLst>
  </p:cSld>
  <p:clrMapOvr>
    <a:masterClrMapping/>
  </p:clrMapOvr>
  <p:transition xmlns:p14="http://schemas.microsoft.com/office/powerpoint/2010/main"/>
</p:sldLayout>
</file>

<file path=ppt/slideLayouts/slideLayout9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842645964"/>
      </p:ext>
    </p:extLst>
  </p:cSld>
  <p:clrMapOvr>
    <a:masterClrMapping/>
  </p:clrMapOvr>
  <p:transition xmlns:p14="http://schemas.microsoft.com/office/powerpoint/2010/main"/>
</p:sldLayout>
</file>

<file path=ppt/slideLayouts/slideLayout9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35415340"/>
      </p:ext>
    </p:extLst>
  </p:cSld>
  <p:clrMapOvr>
    <a:masterClrMapping/>
  </p:clrMapOvr>
  <p:transition xmlns:p14="http://schemas.microsoft.com/office/powerpoint/2010/main"/>
</p:sldLayout>
</file>

<file path=ppt/slideLayouts/slideLayout9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889733228"/>
      </p:ext>
    </p:extLst>
  </p:cSld>
  <p:clrMapOvr>
    <a:masterClrMapping/>
  </p:clrMapOvr>
  <p:transition xmlns:p14="http://schemas.microsoft.com/office/powerpoint/2010/main"/>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77440821"/>
      </p:ext>
    </p:extLst>
  </p:cSld>
  <p:clrMapOvr>
    <a:masterClrMapping/>
  </p:clrMapOvr>
  <p:transition xmlns:p14="http://schemas.microsoft.com/office/powerpoint/2010/main"/>
</p:sldLayout>
</file>

<file path=ppt/slideLayouts/slideLayout9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172722246"/>
      </p:ext>
    </p:extLst>
  </p:cSld>
  <p:clrMapOvr>
    <a:masterClrMapping/>
  </p:clrMapOvr>
  <p:transition xmlns:p14="http://schemas.microsoft.com/office/powerpoint/2010/main"/>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9473544"/>
      </p:ext>
    </p:extLst>
  </p:cSld>
  <p:clrMapOvr>
    <a:masterClrMapping/>
  </p:clrMapOvr>
  <p:transition xmlns:p14="http://schemas.microsoft.com/office/powerpoint/2010/main"/>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601027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60102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96282361"/>
      </p:ext>
    </p:extLst>
  </p:cSld>
  <p:clrMapOvr>
    <a:masterClrMapping/>
  </p:clrMapOvr>
  <p:transition xmlns:p14="http://schemas.microsoft.com/office/powerpoint/2010/main"/>
</p:sldLayout>
</file>

<file path=ppt/slideLayouts/slideLayout99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6386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607029852"/>
      </p:ext>
    </p:extLst>
  </p:cSld>
  <p:clrMapOvr>
    <a:masterClrMapping/>
  </p:clrMapOvr>
  <p:transition xmlns:p14="http://schemas.microsoft.com/office/powerpoint/2010/main"/>
</p:sldLayout>
</file>

<file path=ppt/slideLayouts/slideLayout99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752600"/>
            <a:ext cx="3810000" cy="4343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48200" y="1752600"/>
            <a:ext cx="3810000" cy="4343400"/>
          </a:xfrm>
        </p:spPr>
        <p:txBody>
          <a:bodyPr/>
          <a:lstStyle/>
          <a:p>
            <a:pPr lvl="0"/>
            <a:r>
              <a:rPr lang="en-US" noProof="0" smtClean="0"/>
              <a:t>Click icon to add clip art</a:t>
            </a:r>
            <a:endParaRPr lang="en-US" noProof="0"/>
          </a:p>
        </p:txBody>
      </p:sp>
    </p:spTree>
    <p:extLst>
      <p:ext uri="{BB962C8B-B14F-4D97-AF65-F5344CB8AC3E}">
        <p14:creationId xmlns:p14="http://schemas.microsoft.com/office/powerpoint/2010/main" val="2453056427"/>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1"/>
            <a:ext cx="7772400" cy="1470025"/>
          </a:xfrm>
        </p:spPr>
        <p:txBody>
          <a:bodyPr/>
          <a:lstStyle>
            <a:lvl1pPr>
              <a:defRPr sz="4400"/>
            </a:lvl1pPr>
          </a:lstStyle>
          <a:p>
            <a:r>
              <a:rPr lang="en-US" smtClean="0"/>
              <a:t>Click to edit Master title style</a:t>
            </a:r>
            <a:endParaRPr lang="en-US"/>
          </a:p>
        </p:txBody>
      </p:sp>
      <p:sp>
        <p:nvSpPr>
          <p:cNvPr id="3" name="Subtitle 2"/>
          <p:cNvSpPr>
            <a:spLocks noGrp="1"/>
          </p:cNvSpPr>
          <p:nvPr>
            <p:ph type="subTitle" idx="1"/>
          </p:nvPr>
        </p:nvSpPr>
        <p:spPr>
          <a:xfrm>
            <a:off x="1371600" y="3505201"/>
            <a:ext cx="6400800" cy="1752600"/>
          </a:xfrm>
        </p:spPr>
        <p:txBody>
          <a:bodyPr/>
          <a:lstStyle>
            <a:lvl1pPr marL="0" indent="0" algn="ctr">
              <a:buNone/>
              <a:defRPr sz="4400" b="1"/>
            </a:lvl1pPr>
            <a:lvl2pPr marL="457196" indent="0" algn="ctr">
              <a:buNone/>
              <a:defRPr/>
            </a:lvl2pPr>
            <a:lvl3pPr marL="914391" indent="0" algn="ctr">
              <a:buNone/>
              <a:defRPr/>
            </a:lvl3pPr>
            <a:lvl4pPr marL="1371587" indent="0" algn="ctr">
              <a:buNone/>
              <a:defRPr/>
            </a:lvl4pPr>
            <a:lvl5pPr marL="1828782" indent="0" algn="ctr">
              <a:buNone/>
              <a:defRPr/>
            </a:lvl5pPr>
            <a:lvl6pPr marL="2285978" indent="0" algn="ctr">
              <a:buNone/>
              <a:defRPr/>
            </a:lvl6pPr>
            <a:lvl7pPr marL="2743173" indent="0" algn="ctr">
              <a:buNone/>
              <a:defRPr/>
            </a:lvl7pPr>
            <a:lvl8pPr marL="3200368" indent="0" algn="ctr">
              <a:buNone/>
              <a:defRPr/>
            </a:lvl8pPr>
            <a:lvl9pPr marL="365756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006974695"/>
      </p:ext>
    </p:extLst>
  </p:cSld>
  <p:clrMapOvr>
    <a:masterClrMapping/>
  </p:clrMapOvr>
  <p:transition xmlns:p14="http://schemas.microsoft.com/office/powerpoint/2010/main"/>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42676443"/>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96" indent="0">
              <a:buNone/>
              <a:defRPr sz="1800"/>
            </a:lvl2pPr>
            <a:lvl3pPr marL="914391" indent="0">
              <a:buNone/>
              <a:defRPr sz="1600"/>
            </a:lvl3pPr>
            <a:lvl4pPr marL="1371587" indent="0">
              <a:buNone/>
              <a:defRPr sz="1400"/>
            </a:lvl4pPr>
            <a:lvl5pPr marL="1828782" indent="0">
              <a:buNone/>
              <a:defRPr sz="1400"/>
            </a:lvl5pPr>
            <a:lvl6pPr marL="2285978" indent="0">
              <a:buNone/>
              <a:defRPr sz="1400"/>
            </a:lvl6pPr>
            <a:lvl7pPr marL="2743173" indent="0">
              <a:buNone/>
              <a:defRPr sz="1400"/>
            </a:lvl7pPr>
            <a:lvl8pPr marL="3200368" indent="0">
              <a:buNone/>
              <a:defRPr sz="1400"/>
            </a:lvl8pPr>
            <a:lvl9pPr marL="3657563" indent="0">
              <a:buNone/>
              <a:defRPr sz="1400"/>
            </a:lvl9pPr>
          </a:lstStyle>
          <a:p>
            <a:pPr lvl="0"/>
            <a:r>
              <a:rPr lang="en-US" smtClean="0"/>
              <a:t>Click to edit Master text styles</a:t>
            </a:r>
          </a:p>
        </p:txBody>
      </p:sp>
    </p:spTree>
    <p:extLst>
      <p:ext uri="{BB962C8B-B14F-4D97-AF65-F5344CB8AC3E}">
        <p14:creationId xmlns:p14="http://schemas.microsoft.com/office/powerpoint/2010/main" val="1814041949"/>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1" y="1981201"/>
            <a:ext cx="3810000" cy="4638675"/>
          </a:xfrm>
        </p:spPr>
        <p:txBody>
          <a:bodyPr/>
          <a:lstStyle>
            <a:lvl1pPr>
              <a:defRPr sz="2000"/>
            </a:lvl1pPr>
            <a:lvl2pPr>
              <a:defRPr sz="1800"/>
            </a:lvl2pPr>
            <a:lvl3pPr>
              <a:defRPr sz="1600"/>
            </a:lvl3pPr>
            <a:lvl4pPr>
              <a:defRPr sz="1400"/>
            </a:lvl4pPr>
            <a:lvl5pPr>
              <a:defRPr sz="14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54474295"/>
      </p:ext>
    </p:extLst>
  </p:cSld>
  <p:clrMapOvr>
    <a:masterClrMapping/>
  </p:clrMapOvr>
  <p:transition xmlns:p14="http://schemas.microsoft.com/office/powerpoint/2010/main"/>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96" indent="0">
              <a:buNone/>
              <a:defRPr sz="2000" b="1"/>
            </a:lvl2pPr>
            <a:lvl3pPr marL="914391" indent="0">
              <a:buNone/>
              <a:defRPr sz="1800" b="1"/>
            </a:lvl3pPr>
            <a:lvl4pPr marL="1371587" indent="0">
              <a:buNone/>
              <a:defRPr sz="1600" b="1"/>
            </a:lvl4pPr>
            <a:lvl5pPr marL="1828782" indent="0">
              <a:buNone/>
              <a:defRPr sz="1600" b="1"/>
            </a:lvl5pPr>
            <a:lvl6pPr marL="2285978" indent="0">
              <a:buNone/>
              <a:defRPr sz="1600" b="1"/>
            </a:lvl6pPr>
            <a:lvl7pPr marL="2743173" indent="0">
              <a:buNone/>
              <a:defRPr sz="1600" b="1"/>
            </a:lvl7pPr>
            <a:lvl8pPr marL="3200368" indent="0">
              <a:buNone/>
              <a:defRPr sz="1600" b="1"/>
            </a:lvl8pPr>
            <a:lvl9pPr marL="3657563"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35292190"/>
      </p:ext>
    </p:extLst>
  </p:cSld>
  <p:clrMapOvr>
    <a:masterClrMapping/>
  </p:clrMapOvr>
  <p:transition xmlns:p14="http://schemas.microsoft.com/office/powerpoint/2010/main"/>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27.xml"/><Relationship Id="rId12" Type="http://schemas.openxmlformats.org/officeDocument/2006/relationships/slideLayout" Target="../slideLayouts/slideLayout128.xml"/><Relationship Id="rId13" Type="http://schemas.openxmlformats.org/officeDocument/2006/relationships/slideLayout" Target="../slideLayouts/slideLayout129.xml"/><Relationship Id="rId14" Type="http://schemas.openxmlformats.org/officeDocument/2006/relationships/theme" Target="../theme/theme10.xml"/><Relationship Id="rId1" Type="http://schemas.openxmlformats.org/officeDocument/2006/relationships/slideLayout" Target="../slideLayouts/slideLayout117.xml"/><Relationship Id="rId2" Type="http://schemas.openxmlformats.org/officeDocument/2006/relationships/slideLayout" Target="../slideLayouts/slideLayout118.xml"/><Relationship Id="rId3" Type="http://schemas.openxmlformats.org/officeDocument/2006/relationships/slideLayout" Target="../slideLayouts/slideLayout119.xml"/><Relationship Id="rId4" Type="http://schemas.openxmlformats.org/officeDocument/2006/relationships/slideLayout" Target="../slideLayouts/slideLayout120.xml"/><Relationship Id="rId5" Type="http://schemas.openxmlformats.org/officeDocument/2006/relationships/slideLayout" Target="../slideLayouts/slideLayout121.xml"/><Relationship Id="rId6" Type="http://schemas.openxmlformats.org/officeDocument/2006/relationships/slideLayout" Target="../slideLayouts/slideLayout122.xml"/><Relationship Id="rId7" Type="http://schemas.openxmlformats.org/officeDocument/2006/relationships/slideLayout" Target="../slideLayouts/slideLayout123.xml"/><Relationship Id="rId8" Type="http://schemas.openxmlformats.org/officeDocument/2006/relationships/slideLayout" Target="../slideLayouts/slideLayout124.xml"/><Relationship Id="rId9" Type="http://schemas.openxmlformats.org/officeDocument/2006/relationships/slideLayout" Target="../slideLayouts/slideLayout125.xml"/><Relationship Id="rId10" Type="http://schemas.openxmlformats.org/officeDocument/2006/relationships/slideLayout" Target="../slideLayouts/slideLayout126.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216.xml"/><Relationship Id="rId12" Type="http://schemas.openxmlformats.org/officeDocument/2006/relationships/slideLayout" Target="../slideLayouts/slideLayout1217.xml"/><Relationship Id="rId13" Type="http://schemas.openxmlformats.org/officeDocument/2006/relationships/slideLayout" Target="../slideLayouts/slideLayout1218.xml"/><Relationship Id="rId14" Type="http://schemas.openxmlformats.org/officeDocument/2006/relationships/theme" Target="../theme/theme100.xml"/><Relationship Id="rId15" Type="http://schemas.openxmlformats.org/officeDocument/2006/relationships/tags" Target="../tags/tag852.xml"/><Relationship Id="rId16" Type="http://schemas.openxmlformats.org/officeDocument/2006/relationships/tags" Target="../tags/tag853.xml"/><Relationship Id="rId17" Type="http://schemas.openxmlformats.org/officeDocument/2006/relationships/tags" Target="../tags/tag854.xml"/><Relationship Id="rId1" Type="http://schemas.openxmlformats.org/officeDocument/2006/relationships/slideLayout" Target="../slideLayouts/slideLayout1206.xml"/><Relationship Id="rId2" Type="http://schemas.openxmlformats.org/officeDocument/2006/relationships/slideLayout" Target="../slideLayouts/slideLayout1207.xml"/><Relationship Id="rId3" Type="http://schemas.openxmlformats.org/officeDocument/2006/relationships/slideLayout" Target="../slideLayouts/slideLayout1208.xml"/><Relationship Id="rId4" Type="http://schemas.openxmlformats.org/officeDocument/2006/relationships/slideLayout" Target="../slideLayouts/slideLayout1209.xml"/><Relationship Id="rId5" Type="http://schemas.openxmlformats.org/officeDocument/2006/relationships/slideLayout" Target="../slideLayouts/slideLayout1210.xml"/><Relationship Id="rId6" Type="http://schemas.openxmlformats.org/officeDocument/2006/relationships/slideLayout" Target="../slideLayouts/slideLayout1211.xml"/><Relationship Id="rId7" Type="http://schemas.openxmlformats.org/officeDocument/2006/relationships/slideLayout" Target="../slideLayouts/slideLayout1212.xml"/><Relationship Id="rId8" Type="http://schemas.openxmlformats.org/officeDocument/2006/relationships/slideLayout" Target="../slideLayouts/slideLayout1213.xml"/><Relationship Id="rId9" Type="http://schemas.openxmlformats.org/officeDocument/2006/relationships/slideLayout" Target="../slideLayouts/slideLayout1214.xml"/><Relationship Id="rId10" Type="http://schemas.openxmlformats.org/officeDocument/2006/relationships/slideLayout" Target="../slideLayouts/slideLayout1215.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229.xml"/><Relationship Id="rId12" Type="http://schemas.openxmlformats.org/officeDocument/2006/relationships/slideLayout" Target="../slideLayouts/slideLayout1230.xml"/><Relationship Id="rId13" Type="http://schemas.openxmlformats.org/officeDocument/2006/relationships/slideLayout" Target="../slideLayouts/slideLayout1231.xml"/><Relationship Id="rId14" Type="http://schemas.openxmlformats.org/officeDocument/2006/relationships/theme" Target="../theme/theme101.xml"/><Relationship Id="rId15" Type="http://schemas.openxmlformats.org/officeDocument/2006/relationships/tags" Target="../tags/tag855.xml"/><Relationship Id="rId16" Type="http://schemas.openxmlformats.org/officeDocument/2006/relationships/tags" Target="../tags/tag856.xml"/><Relationship Id="rId17" Type="http://schemas.openxmlformats.org/officeDocument/2006/relationships/tags" Target="../tags/tag857.xml"/><Relationship Id="rId1" Type="http://schemas.openxmlformats.org/officeDocument/2006/relationships/slideLayout" Target="../slideLayouts/slideLayout1219.xml"/><Relationship Id="rId2" Type="http://schemas.openxmlformats.org/officeDocument/2006/relationships/slideLayout" Target="../slideLayouts/slideLayout1220.xml"/><Relationship Id="rId3" Type="http://schemas.openxmlformats.org/officeDocument/2006/relationships/slideLayout" Target="../slideLayouts/slideLayout1221.xml"/><Relationship Id="rId4" Type="http://schemas.openxmlformats.org/officeDocument/2006/relationships/slideLayout" Target="../slideLayouts/slideLayout1222.xml"/><Relationship Id="rId5" Type="http://schemas.openxmlformats.org/officeDocument/2006/relationships/slideLayout" Target="../slideLayouts/slideLayout1223.xml"/><Relationship Id="rId6" Type="http://schemas.openxmlformats.org/officeDocument/2006/relationships/slideLayout" Target="../slideLayouts/slideLayout1224.xml"/><Relationship Id="rId7" Type="http://schemas.openxmlformats.org/officeDocument/2006/relationships/slideLayout" Target="../slideLayouts/slideLayout1225.xml"/><Relationship Id="rId8" Type="http://schemas.openxmlformats.org/officeDocument/2006/relationships/slideLayout" Target="../slideLayouts/slideLayout1226.xml"/><Relationship Id="rId9" Type="http://schemas.openxmlformats.org/officeDocument/2006/relationships/slideLayout" Target="../slideLayouts/slideLayout1227.xml"/><Relationship Id="rId10" Type="http://schemas.openxmlformats.org/officeDocument/2006/relationships/slideLayout" Target="../slideLayouts/slideLayout1228.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242.xml"/><Relationship Id="rId12" Type="http://schemas.openxmlformats.org/officeDocument/2006/relationships/slideLayout" Target="../slideLayouts/slideLayout1243.xml"/><Relationship Id="rId13" Type="http://schemas.openxmlformats.org/officeDocument/2006/relationships/slideLayout" Target="../slideLayouts/slideLayout1244.xml"/><Relationship Id="rId14" Type="http://schemas.openxmlformats.org/officeDocument/2006/relationships/theme" Target="../theme/theme102.xml"/><Relationship Id="rId15" Type="http://schemas.openxmlformats.org/officeDocument/2006/relationships/tags" Target="../tags/tag858.xml"/><Relationship Id="rId16" Type="http://schemas.openxmlformats.org/officeDocument/2006/relationships/tags" Target="../tags/tag859.xml"/><Relationship Id="rId17" Type="http://schemas.openxmlformats.org/officeDocument/2006/relationships/tags" Target="../tags/tag860.xml"/><Relationship Id="rId1" Type="http://schemas.openxmlformats.org/officeDocument/2006/relationships/slideLayout" Target="../slideLayouts/slideLayout1232.xml"/><Relationship Id="rId2" Type="http://schemas.openxmlformats.org/officeDocument/2006/relationships/slideLayout" Target="../slideLayouts/slideLayout1233.xml"/><Relationship Id="rId3" Type="http://schemas.openxmlformats.org/officeDocument/2006/relationships/slideLayout" Target="../slideLayouts/slideLayout1234.xml"/><Relationship Id="rId4" Type="http://schemas.openxmlformats.org/officeDocument/2006/relationships/slideLayout" Target="../slideLayouts/slideLayout1235.xml"/><Relationship Id="rId5" Type="http://schemas.openxmlformats.org/officeDocument/2006/relationships/slideLayout" Target="../slideLayouts/slideLayout1236.xml"/><Relationship Id="rId6" Type="http://schemas.openxmlformats.org/officeDocument/2006/relationships/slideLayout" Target="../slideLayouts/slideLayout1237.xml"/><Relationship Id="rId7" Type="http://schemas.openxmlformats.org/officeDocument/2006/relationships/slideLayout" Target="../slideLayouts/slideLayout1238.xml"/><Relationship Id="rId8" Type="http://schemas.openxmlformats.org/officeDocument/2006/relationships/slideLayout" Target="../slideLayouts/slideLayout1239.xml"/><Relationship Id="rId9" Type="http://schemas.openxmlformats.org/officeDocument/2006/relationships/slideLayout" Target="../slideLayouts/slideLayout1240.xml"/><Relationship Id="rId10" Type="http://schemas.openxmlformats.org/officeDocument/2006/relationships/slideLayout" Target="../slideLayouts/slideLayout1241.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255.xml"/><Relationship Id="rId12" Type="http://schemas.openxmlformats.org/officeDocument/2006/relationships/slideLayout" Target="../slideLayouts/slideLayout1256.xml"/><Relationship Id="rId13" Type="http://schemas.openxmlformats.org/officeDocument/2006/relationships/slideLayout" Target="../slideLayouts/slideLayout1257.xml"/><Relationship Id="rId14" Type="http://schemas.openxmlformats.org/officeDocument/2006/relationships/theme" Target="../theme/theme103.xml"/><Relationship Id="rId15" Type="http://schemas.openxmlformats.org/officeDocument/2006/relationships/tags" Target="../tags/tag861.xml"/><Relationship Id="rId16" Type="http://schemas.openxmlformats.org/officeDocument/2006/relationships/tags" Target="../tags/tag862.xml"/><Relationship Id="rId17" Type="http://schemas.openxmlformats.org/officeDocument/2006/relationships/tags" Target="../tags/tag863.xml"/><Relationship Id="rId1" Type="http://schemas.openxmlformats.org/officeDocument/2006/relationships/slideLayout" Target="../slideLayouts/slideLayout1245.xml"/><Relationship Id="rId2" Type="http://schemas.openxmlformats.org/officeDocument/2006/relationships/slideLayout" Target="../slideLayouts/slideLayout1246.xml"/><Relationship Id="rId3" Type="http://schemas.openxmlformats.org/officeDocument/2006/relationships/slideLayout" Target="../slideLayouts/slideLayout1247.xml"/><Relationship Id="rId4" Type="http://schemas.openxmlformats.org/officeDocument/2006/relationships/slideLayout" Target="../slideLayouts/slideLayout1248.xml"/><Relationship Id="rId5" Type="http://schemas.openxmlformats.org/officeDocument/2006/relationships/slideLayout" Target="../slideLayouts/slideLayout1249.xml"/><Relationship Id="rId6" Type="http://schemas.openxmlformats.org/officeDocument/2006/relationships/slideLayout" Target="../slideLayouts/slideLayout1250.xml"/><Relationship Id="rId7" Type="http://schemas.openxmlformats.org/officeDocument/2006/relationships/slideLayout" Target="../slideLayouts/slideLayout1251.xml"/><Relationship Id="rId8" Type="http://schemas.openxmlformats.org/officeDocument/2006/relationships/slideLayout" Target="../slideLayouts/slideLayout1252.xml"/><Relationship Id="rId9" Type="http://schemas.openxmlformats.org/officeDocument/2006/relationships/slideLayout" Target="../slideLayouts/slideLayout1253.xml"/><Relationship Id="rId10" Type="http://schemas.openxmlformats.org/officeDocument/2006/relationships/slideLayout" Target="../slideLayouts/slideLayout1254.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268.xml"/><Relationship Id="rId12" Type="http://schemas.openxmlformats.org/officeDocument/2006/relationships/slideLayout" Target="../slideLayouts/slideLayout1269.xml"/><Relationship Id="rId13" Type="http://schemas.openxmlformats.org/officeDocument/2006/relationships/slideLayout" Target="../slideLayouts/slideLayout1270.xml"/><Relationship Id="rId14" Type="http://schemas.openxmlformats.org/officeDocument/2006/relationships/theme" Target="../theme/theme104.xml"/><Relationship Id="rId15" Type="http://schemas.openxmlformats.org/officeDocument/2006/relationships/tags" Target="../tags/tag864.xml"/><Relationship Id="rId16" Type="http://schemas.openxmlformats.org/officeDocument/2006/relationships/tags" Target="../tags/tag865.xml"/><Relationship Id="rId17" Type="http://schemas.openxmlformats.org/officeDocument/2006/relationships/tags" Target="../tags/tag866.xml"/><Relationship Id="rId1" Type="http://schemas.openxmlformats.org/officeDocument/2006/relationships/slideLayout" Target="../slideLayouts/slideLayout1258.xml"/><Relationship Id="rId2" Type="http://schemas.openxmlformats.org/officeDocument/2006/relationships/slideLayout" Target="../slideLayouts/slideLayout1259.xml"/><Relationship Id="rId3" Type="http://schemas.openxmlformats.org/officeDocument/2006/relationships/slideLayout" Target="../slideLayouts/slideLayout1260.xml"/><Relationship Id="rId4" Type="http://schemas.openxmlformats.org/officeDocument/2006/relationships/slideLayout" Target="../slideLayouts/slideLayout1261.xml"/><Relationship Id="rId5" Type="http://schemas.openxmlformats.org/officeDocument/2006/relationships/slideLayout" Target="../slideLayouts/slideLayout1262.xml"/><Relationship Id="rId6" Type="http://schemas.openxmlformats.org/officeDocument/2006/relationships/slideLayout" Target="../slideLayouts/slideLayout1263.xml"/><Relationship Id="rId7" Type="http://schemas.openxmlformats.org/officeDocument/2006/relationships/slideLayout" Target="../slideLayouts/slideLayout1264.xml"/><Relationship Id="rId8" Type="http://schemas.openxmlformats.org/officeDocument/2006/relationships/slideLayout" Target="../slideLayouts/slideLayout1265.xml"/><Relationship Id="rId9" Type="http://schemas.openxmlformats.org/officeDocument/2006/relationships/slideLayout" Target="../slideLayouts/slideLayout1266.xml"/><Relationship Id="rId10" Type="http://schemas.openxmlformats.org/officeDocument/2006/relationships/slideLayout" Target="../slideLayouts/slideLayout1267.xml"/></Relationships>
</file>

<file path=ppt/slideMasters/_rels/slideMaster105.xml.rels><?xml version="1.0" encoding="UTF-8" standalone="yes"?>
<Relationships xmlns="http://schemas.openxmlformats.org/package/2006/relationships"><Relationship Id="rId9" Type="http://schemas.openxmlformats.org/officeDocument/2006/relationships/slideLayout" Target="../slideLayouts/slideLayout1279.xml"/><Relationship Id="rId20" Type="http://schemas.openxmlformats.org/officeDocument/2006/relationships/tags" Target="../tags/tag874.xml"/><Relationship Id="rId21" Type="http://schemas.openxmlformats.org/officeDocument/2006/relationships/tags" Target="../tags/tag875.xml"/><Relationship Id="rId22" Type="http://schemas.openxmlformats.org/officeDocument/2006/relationships/tags" Target="../tags/tag876.xml"/><Relationship Id="rId10" Type="http://schemas.openxmlformats.org/officeDocument/2006/relationships/slideLayout" Target="../slideLayouts/slideLayout1280.xml"/><Relationship Id="rId11" Type="http://schemas.openxmlformats.org/officeDocument/2006/relationships/slideLayout" Target="../slideLayouts/slideLayout1281.xml"/><Relationship Id="rId12" Type="http://schemas.openxmlformats.org/officeDocument/2006/relationships/theme" Target="../theme/theme105.xml"/><Relationship Id="rId13" Type="http://schemas.openxmlformats.org/officeDocument/2006/relationships/tags" Target="../tags/tag867.xml"/><Relationship Id="rId14" Type="http://schemas.openxmlformats.org/officeDocument/2006/relationships/tags" Target="../tags/tag868.xml"/><Relationship Id="rId15" Type="http://schemas.openxmlformats.org/officeDocument/2006/relationships/tags" Target="../tags/tag869.xml"/><Relationship Id="rId16" Type="http://schemas.openxmlformats.org/officeDocument/2006/relationships/tags" Target="../tags/tag870.xml"/><Relationship Id="rId17" Type="http://schemas.openxmlformats.org/officeDocument/2006/relationships/tags" Target="../tags/tag871.xml"/><Relationship Id="rId18" Type="http://schemas.openxmlformats.org/officeDocument/2006/relationships/tags" Target="../tags/tag872.xml"/><Relationship Id="rId19" Type="http://schemas.openxmlformats.org/officeDocument/2006/relationships/tags" Target="../tags/tag873.xml"/><Relationship Id="rId1" Type="http://schemas.openxmlformats.org/officeDocument/2006/relationships/slideLayout" Target="../slideLayouts/slideLayout1271.xml"/><Relationship Id="rId2" Type="http://schemas.openxmlformats.org/officeDocument/2006/relationships/slideLayout" Target="../slideLayouts/slideLayout1272.xml"/><Relationship Id="rId3" Type="http://schemas.openxmlformats.org/officeDocument/2006/relationships/slideLayout" Target="../slideLayouts/slideLayout1273.xml"/><Relationship Id="rId4" Type="http://schemas.openxmlformats.org/officeDocument/2006/relationships/slideLayout" Target="../slideLayouts/slideLayout1274.xml"/><Relationship Id="rId5" Type="http://schemas.openxmlformats.org/officeDocument/2006/relationships/slideLayout" Target="../slideLayouts/slideLayout1275.xml"/><Relationship Id="rId6" Type="http://schemas.openxmlformats.org/officeDocument/2006/relationships/slideLayout" Target="../slideLayouts/slideLayout1276.xml"/><Relationship Id="rId7" Type="http://schemas.openxmlformats.org/officeDocument/2006/relationships/slideLayout" Target="../slideLayouts/slideLayout1277.xml"/><Relationship Id="rId8" Type="http://schemas.openxmlformats.org/officeDocument/2006/relationships/slideLayout" Target="../slideLayouts/slideLayout1278.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292.xml"/><Relationship Id="rId12" Type="http://schemas.openxmlformats.org/officeDocument/2006/relationships/theme" Target="../theme/theme106.xml"/><Relationship Id="rId13" Type="http://schemas.openxmlformats.org/officeDocument/2006/relationships/tags" Target="../tags/tag910.xml"/><Relationship Id="rId14" Type="http://schemas.openxmlformats.org/officeDocument/2006/relationships/tags" Target="../tags/tag911.xml"/><Relationship Id="rId15" Type="http://schemas.openxmlformats.org/officeDocument/2006/relationships/tags" Target="../tags/tag912.xml"/><Relationship Id="rId16" Type="http://schemas.openxmlformats.org/officeDocument/2006/relationships/tags" Target="../tags/tag913.xml"/><Relationship Id="rId17" Type="http://schemas.openxmlformats.org/officeDocument/2006/relationships/tags" Target="../tags/tag914.xml"/><Relationship Id="rId1" Type="http://schemas.openxmlformats.org/officeDocument/2006/relationships/slideLayout" Target="../slideLayouts/slideLayout1282.xml"/><Relationship Id="rId2" Type="http://schemas.openxmlformats.org/officeDocument/2006/relationships/slideLayout" Target="../slideLayouts/slideLayout1283.xml"/><Relationship Id="rId3" Type="http://schemas.openxmlformats.org/officeDocument/2006/relationships/slideLayout" Target="../slideLayouts/slideLayout1284.xml"/><Relationship Id="rId4" Type="http://schemas.openxmlformats.org/officeDocument/2006/relationships/slideLayout" Target="../slideLayouts/slideLayout1285.xml"/><Relationship Id="rId5" Type="http://schemas.openxmlformats.org/officeDocument/2006/relationships/slideLayout" Target="../slideLayouts/slideLayout1286.xml"/><Relationship Id="rId6" Type="http://schemas.openxmlformats.org/officeDocument/2006/relationships/slideLayout" Target="../slideLayouts/slideLayout1287.xml"/><Relationship Id="rId7" Type="http://schemas.openxmlformats.org/officeDocument/2006/relationships/slideLayout" Target="../slideLayouts/slideLayout1288.xml"/><Relationship Id="rId8" Type="http://schemas.openxmlformats.org/officeDocument/2006/relationships/slideLayout" Target="../slideLayouts/slideLayout1289.xml"/><Relationship Id="rId9" Type="http://schemas.openxmlformats.org/officeDocument/2006/relationships/slideLayout" Target="../slideLayouts/slideLayout1290.xml"/><Relationship Id="rId10" Type="http://schemas.openxmlformats.org/officeDocument/2006/relationships/slideLayout" Target="../slideLayouts/slideLayout1291.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303.xml"/><Relationship Id="rId12" Type="http://schemas.openxmlformats.org/officeDocument/2006/relationships/theme" Target="../theme/theme107.xml"/><Relationship Id="rId13" Type="http://schemas.openxmlformats.org/officeDocument/2006/relationships/tags" Target="../tags/tag948.xml"/><Relationship Id="rId14" Type="http://schemas.openxmlformats.org/officeDocument/2006/relationships/tags" Target="../tags/tag949.xml"/><Relationship Id="rId15" Type="http://schemas.openxmlformats.org/officeDocument/2006/relationships/tags" Target="../tags/tag950.xml"/><Relationship Id="rId16" Type="http://schemas.openxmlformats.org/officeDocument/2006/relationships/tags" Target="../tags/tag951.xml"/><Relationship Id="rId1" Type="http://schemas.openxmlformats.org/officeDocument/2006/relationships/slideLayout" Target="../slideLayouts/slideLayout1293.xml"/><Relationship Id="rId2" Type="http://schemas.openxmlformats.org/officeDocument/2006/relationships/slideLayout" Target="../slideLayouts/slideLayout1294.xml"/><Relationship Id="rId3" Type="http://schemas.openxmlformats.org/officeDocument/2006/relationships/slideLayout" Target="../slideLayouts/slideLayout1295.xml"/><Relationship Id="rId4" Type="http://schemas.openxmlformats.org/officeDocument/2006/relationships/slideLayout" Target="../slideLayouts/slideLayout1296.xml"/><Relationship Id="rId5" Type="http://schemas.openxmlformats.org/officeDocument/2006/relationships/slideLayout" Target="../slideLayouts/slideLayout1297.xml"/><Relationship Id="rId6" Type="http://schemas.openxmlformats.org/officeDocument/2006/relationships/slideLayout" Target="../slideLayouts/slideLayout1298.xml"/><Relationship Id="rId7" Type="http://schemas.openxmlformats.org/officeDocument/2006/relationships/slideLayout" Target="../slideLayouts/slideLayout1299.xml"/><Relationship Id="rId8" Type="http://schemas.openxmlformats.org/officeDocument/2006/relationships/slideLayout" Target="../slideLayouts/slideLayout1300.xml"/><Relationship Id="rId9" Type="http://schemas.openxmlformats.org/officeDocument/2006/relationships/slideLayout" Target="../slideLayouts/slideLayout1301.xml"/><Relationship Id="rId10" Type="http://schemas.openxmlformats.org/officeDocument/2006/relationships/slideLayout" Target="../slideLayouts/slideLayout1302.xml"/></Relationships>
</file>

<file path=ppt/slideMasters/_rels/slideMaster108.xml.rels><?xml version="1.0" encoding="UTF-8" standalone="yes"?>
<Relationships xmlns="http://schemas.openxmlformats.org/package/2006/relationships"><Relationship Id="rId9" Type="http://schemas.openxmlformats.org/officeDocument/2006/relationships/slideLayout" Target="../slideLayouts/slideLayout1312.xml"/><Relationship Id="rId20" Type="http://schemas.openxmlformats.org/officeDocument/2006/relationships/tags" Target="../tags/tag959.xml"/><Relationship Id="rId21" Type="http://schemas.openxmlformats.org/officeDocument/2006/relationships/tags" Target="../tags/tag960.xml"/><Relationship Id="rId10" Type="http://schemas.openxmlformats.org/officeDocument/2006/relationships/slideLayout" Target="../slideLayouts/slideLayout1313.xml"/><Relationship Id="rId11" Type="http://schemas.openxmlformats.org/officeDocument/2006/relationships/slideLayout" Target="../slideLayouts/slideLayout1314.xml"/><Relationship Id="rId12" Type="http://schemas.openxmlformats.org/officeDocument/2006/relationships/theme" Target="../theme/theme108.xml"/><Relationship Id="rId13" Type="http://schemas.openxmlformats.org/officeDocument/2006/relationships/tags" Target="../tags/tag952.xml"/><Relationship Id="rId14" Type="http://schemas.openxmlformats.org/officeDocument/2006/relationships/tags" Target="../tags/tag953.xml"/><Relationship Id="rId15" Type="http://schemas.openxmlformats.org/officeDocument/2006/relationships/tags" Target="../tags/tag954.xml"/><Relationship Id="rId16" Type="http://schemas.openxmlformats.org/officeDocument/2006/relationships/tags" Target="../tags/tag955.xml"/><Relationship Id="rId17" Type="http://schemas.openxmlformats.org/officeDocument/2006/relationships/tags" Target="../tags/tag956.xml"/><Relationship Id="rId18" Type="http://schemas.openxmlformats.org/officeDocument/2006/relationships/tags" Target="../tags/tag957.xml"/><Relationship Id="rId19" Type="http://schemas.openxmlformats.org/officeDocument/2006/relationships/tags" Target="../tags/tag958.xml"/><Relationship Id="rId1" Type="http://schemas.openxmlformats.org/officeDocument/2006/relationships/slideLayout" Target="../slideLayouts/slideLayout1304.xml"/><Relationship Id="rId2" Type="http://schemas.openxmlformats.org/officeDocument/2006/relationships/slideLayout" Target="../slideLayouts/slideLayout1305.xml"/><Relationship Id="rId3" Type="http://schemas.openxmlformats.org/officeDocument/2006/relationships/slideLayout" Target="../slideLayouts/slideLayout1306.xml"/><Relationship Id="rId4" Type="http://schemas.openxmlformats.org/officeDocument/2006/relationships/slideLayout" Target="../slideLayouts/slideLayout1307.xml"/><Relationship Id="rId5" Type="http://schemas.openxmlformats.org/officeDocument/2006/relationships/slideLayout" Target="../slideLayouts/slideLayout1308.xml"/><Relationship Id="rId6" Type="http://schemas.openxmlformats.org/officeDocument/2006/relationships/slideLayout" Target="../slideLayouts/slideLayout1309.xml"/><Relationship Id="rId7" Type="http://schemas.openxmlformats.org/officeDocument/2006/relationships/slideLayout" Target="../slideLayouts/slideLayout1310.xml"/><Relationship Id="rId8" Type="http://schemas.openxmlformats.org/officeDocument/2006/relationships/slideLayout" Target="../slideLayouts/slideLayout1311.xml"/></Relationships>
</file>

<file path=ppt/slideMasters/_rels/slideMaster109.xml.rels><?xml version="1.0" encoding="UTF-8" standalone="yes"?>
<Relationships xmlns="http://schemas.openxmlformats.org/package/2006/relationships"><Relationship Id="rId9" Type="http://schemas.openxmlformats.org/officeDocument/2006/relationships/slideLayout" Target="../slideLayouts/slideLayout1323.xml"/><Relationship Id="rId20" Type="http://schemas.openxmlformats.org/officeDocument/2006/relationships/tags" Target="../tags/tag1000.xml"/><Relationship Id="rId21" Type="http://schemas.openxmlformats.org/officeDocument/2006/relationships/tags" Target="../tags/tag1001.xml"/><Relationship Id="rId22" Type="http://schemas.openxmlformats.org/officeDocument/2006/relationships/tags" Target="../tags/tag1002.xml"/><Relationship Id="rId23" Type="http://schemas.openxmlformats.org/officeDocument/2006/relationships/tags" Target="../tags/tag1003.xml"/><Relationship Id="rId24" Type="http://schemas.openxmlformats.org/officeDocument/2006/relationships/tags" Target="../tags/tag1004.xml"/><Relationship Id="rId25" Type="http://schemas.openxmlformats.org/officeDocument/2006/relationships/oleObject" Target="../embeddings/oleObject2.bin"/><Relationship Id="rId26" Type="http://schemas.openxmlformats.org/officeDocument/2006/relationships/image" Target="../media/image1.png"/><Relationship Id="rId10" Type="http://schemas.openxmlformats.org/officeDocument/2006/relationships/slideLayout" Target="../slideLayouts/slideLayout1324.xml"/><Relationship Id="rId11" Type="http://schemas.openxmlformats.org/officeDocument/2006/relationships/slideLayout" Target="../slideLayouts/slideLayout1325.xml"/><Relationship Id="rId12" Type="http://schemas.openxmlformats.org/officeDocument/2006/relationships/theme" Target="../theme/theme109.xml"/><Relationship Id="rId13" Type="http://schemas.openxmlformats.org/officeDocument/2006/relationships/vmlDrawing" Target="../drawings/vmlDrawing2.vml"/><Relationship Id="rId14" Type="http://schemas.openxmlformats.org/officeDocument/2006/relationships/tags" Target="../tags/tag994.xml"/><Relationship Id="rId15" Type="http://schemas.openxmlformats.org/officeDocument/2006/relationships/tags" Target="../tags/tag995.xml"/><Relationship Id="rId16" Type="http://schemas.openxmlformats.org/officeDocument/2006/relationships/tags" Target="../tags/tag996.xml"/><Relationship Id="rId17" Type="http://schemas.openxmlformats.org/officeDocument/2006/relationships/tags" Target="../tags/tag997.xml"/><Relationship Id="rId18" Type="http://schemas.openxmlformats.org/officeDocument/2006/relationships/tags" Target="../tags/tag998.xml"/><Relationship Id="rId19" Type="http://schemas.openxmlformats.org/officeDocument/2006/relationships/tags" Target="../tags/tag999.xml"/><Relationship Id="rId1" Type="http://schemas.openxmlformats.org/officeDocument/2006/relationships/slideLayout" Target="../slideLayouts/slideLayout1315.xml"/><Relationship Id="rId2" Type="http://schemas.openxmlformats.org/officeDocument/2006/relationships/slideLayout" Target="../slideLayouts/slideLayout1316.xml"/><Relationship Id="rId3" Type="http://schemas.openxmlformats.org/officeDocument/2006/relationships/slideLayout" Target="../slideLayouts/slideLayout1317.xml"/><Relationship Id="rId4" Type="http://schemas.openxmlformats.org/officeDocument/2006/relationships/slideLayout" Target="../slideLayouts/slideLayout1318.xml"/><Relationship Id="rId5" Type="http://schemas.openxmlformats.org/officeDocument/2006/relationships/slideLayout" Target="../slideLayouts/slideLayout1319.xml"/><Relationship Id="rId6" Type="http://schemas.openxmlformats.org/officeDocument/2006/relationships/slideLayout" Target="../slideLayouts/slideLayout1320.xml"/><Relationship Id="rId7" Type="http://schemas.openxmlformats.org/officeDocument/2006/relationships/slideLayout" Target="../slideLayouts/slideLayout1321.xml"/><Relationship Id="rId8" Type="http://schemas.openxmlformats.org/officeDocument/2006/relationships/slideLayout" Target="../slideLayouts/slideLayout1322.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40.xml"/><Relationship Id="rId12" Type="http://schemas.openxmlformats.org/officeDocument/2006/relationships/slideLayout" Target="../slideLayouts/slideLayout141.xml"/><Relationship Id="rId13" Type="http://schemas.openxmlformats.org/officeDocument/2006/relationships/slideLayout" Target="../slideLayouts/slideLayout142.xml"/><Relationship Id="rId14" Type="http://schemas.openxmlformats.org/officeDocument/2006/relationships/theme" Target="../theme/theme11.xml"/><Relationship Id="rId15" Type="http://schemas.openxmlformats.org/officeDocument/2006/relationships/tags" Target="../tags/tag22.xml"/><Relationship Id="rId16" Type="http://schemas.openxmlformats.org/officeDocument/2006/relationships/tags" Target="../tags/tag23.xml"/><Relationship Id="rId17" Type="http://schemas.openxmlformats.org/officeDocument/2006/relationships/tags" Target="../tags/tag24.xml"/><Relationship Id="rId1" Type="http://schemas.openxmlformats.org/officeDocument/2006/relationships/slideLayout" Target="../slideLayouts/slideLayout130.xml"/><Relationship Id="rId2" Type="http://schemas.openxmlformats.org/officeDocument/2006/relationships/slideLayout" Target="../slideLayouts/slideLayout131.xml"/><Relationship Id="rId3" Type="http://schemas.openxmlformats.org/officeDocument/2006/relationships/slideLayout" Target="../slideLayouts/slideLayout132.xml"/><Relationship Id="rId4" Type="http://schemas.openxmlformats.org/officeDocument/2006/relationships/slideLayout" Target="../slideLayouts/slideLayout133.xml"/><Relationship Id="rId5" Type="http://schemas.openxmlformats.org/officeDocument/2006/relationships/slideLayout" Target="../slideLayouts/slideLayout134.xml"/><Relationship Id="rId6" Type="http://schemas.openxmlformats.org/officeDocument/2006/relationships/slideLayout" Target="../slideLayouts/slideLayout135.xml"/><Relationship Id="rId7" Type="http://schemas.openxmlformats.org/officeDocument/2006/relationships/slideLayout" Target="../slideLayouts/slideLayout136.xml"/><Relationship Id="rId8" Type="http://schemas.openxmlformats.org/officeDocument/2006/relationships/slideLayout" Target="../slideLayouts/slideLayout137.xml"/><Relationship Id="rId9" Type="http://schemas.openxmlformats.org/officeDocument/2006/relationships/slideLayout" Target="../slideLayouts/slideLayout138.xml"/><Relationship Id="rId10" Type="http://schemas.openxmlformats.org/officeDocument/2006/relationships/slideLayout" Target="../slideLayouts/slideLayout139.xml"/></Relationships>
</file>

<file path=ppt/slideMasters/_rels/slideMaster110.xml.rels><?xml version="1.0" encoding="UTF-8" standalone="yes"?>
<Relationships xmlns="http://schemas.openxmlformats.org/package/2006/relationships"><Relationship Id="rId3" Type="http://schemas.openxmlformats.org/officeDocument/2006/relationships/tags" Target="../tags/tag1038.xml"/><Relationship Id="rId4" Type="http://schemas.openxmlformats.org/officeDocument/2006/relationships/tags" Target="../tags/tag1039.xml"/><Relationship Id="rId5" Type="http://schemas.openxmlformats.org/officeDocument/2006/relationships/tags" Target="../tags/tag1040.xml"/><Relationship Id="rId1" Type="http://schemas.openxmlformats.org/officeDocument/2006/relationships/slideLayout" Target="../slideLayouts/slideLayout1326.xml"/><Relationship Id="rId2" Type="http://schemas.openxmlformats.org/officeDocument/2006/relationships/theme" Target="../theme/theme110.xml"/></Relationships>
</file>

<file path=ppt/slideMasters/_rels/slideMaster111.xml.rels><?xml version="1.0" encoding="UTF-8" standalone="yes"?>
<Relationships xmlns="http://schemas.openxmlformats.org/package/2006/relationships"><Relationship Id="rId3" Type="http://schemas.openxmlformats.org/officeDocument/2006/relationships/tags" Target="../tags/tag1044.xml"/><Relationship Id="rId4" Type="http://schemas.openxmlformats.org/officeDocument/2006/relationships/tags" Target="../tags/tag1045.xml"/><Relationship Id="rId5" Type="http://schemas.openxmlformats.org/officeDocument/2006/relationships/tags" Target="../tags/tag1046.xml"/><Relationship Id="rId6" Type="http://schemas.openxmlformats.org/officeDocument/2006/relationships/tags" Target="../tags/tag1047.xml"/><Relationship Id="rId7" Type="http://schemas.openxmlformats.org/officeDocument/2006/relationships/tags" Target="../tags/tag1048.xml"/><Relationship Id="rId1" Type="http://schemas.openxmlformats.org/officeDocument/2006/relationships/slideLayout" Target="../slideLayouts/slideLayout1327.xml"/><Relationship Id="rId2" Type="http://schemas.openxmlformats.org/officeDocument/2006/relationships/theme" Target="../theme/theme111.xml"/></Relationships>
</file>

<file path=ppt/slideMasters/_rels/slideMaster112.xml.rels><?xml version="1.0" encoding="UTF-8" standalone="yes"?>
<Relationships xmlns="http://schemas.openxmlformats.org/package/2006/relationships"><Relationship Id="rId3" Type="http://schemas.openxmlformats.org/officeDocument/2006/relationships/slideLayout" Target="../slideLayouts/slideLayout1330.xml"/><Relationship Id="rId4" Type="http://schemas.openxmlformats.org/officeDocument/2006/relationships/slideLayout" Target="../slideLayouts/slideLayout1331.xml"/><Relationship Id="rId5" Type="http://schemas.openxmlformats.org/officeDocument/2006/relationships/slideLayout" Target="../slideLayouts/slideLayout1332.xml"/><Relationship Id="rId6" Type="http://schemas.openxmlformats.org/officeDocument/2006/relationships/slideLayout" Target="../slideLayouts/slideLayout1333.xml"/><Relationship Id="rId7" Type="http://schemas.openxmlformats.org/officeDocument/2006/relationships/slideLayout" Target="../slideLayouts/slideLayout1334.xml"/><Relationship Id="rId8" Type="http://schemas.openxmlformats.org/officeDocument/2006/relationships/slideLayout" Target="../slideLayouts/slideLayout1335.xml"/><Relationship Id="rId9" Type="http://schemas.openxmlformats.org/officeDocument/2006/relationships/theme" Target="../theme/theme112.xml"/><Relationship Id="rId10" Type="http://schemas.openxmlformats.org/officeDocument/2006/relationships/tags" Target="../tags/tag1052.xml"/><Relationship Id="rId11" Type="http://schemas.openxmlformats.org/officeDocument/2006/relationships/tags" Target="../tags/tag1053.xml"/><Relationship Id="rId1" Type="http://schemas.openxmlformats.org/officeDocument/2006/relationships/slideLayout" Target="../slideLayouts/slideLayout1328.xml"/><Relationship Id="rId2" Type="http://schemas.openxmlformats.org/officeDocument/2006/relationships/slideLayout" Target="../slideLayouts/slideLayout1329.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346.xml"/><Relationship Id="rId12" Type="http://schemas.openxmlformats.org/officeDocument/2006/relationships/slideLayout" Target="../slideLayouts/slideLayout1347.xml"/><Relationship Id="rId13" Type="http://schemas.openxmlformats.org/officeDocument/2006/relationships/theme" Target="../theme/theme113.xml"/><Relationship Id="rId14" Type="http://schemas.openxmlformats.org/officeDocument/2006/relationships/tags" Target="../tags/tag1070.xml"/><Relationship Id="rId15" Type="http://schemas.openxmlformats.org/officeDocument/2006/relationships/tags" Target="../tags/tag1071.xml"/><Relationship Id="rId16" Type="http://schemas.openxmlformats.org/officeDocument/2006/relationships/tags" Target="../tags/tag1072.xml"/><Relationship Id="rId17" Type="http://schemas.openxmlformats.org/officeDocument/2006/relationships/tags" Target="../tags/tag1073.xml"/><Relationship Id="rId18" Type="http://schemas.openxmlformats.org/officeDocument/2006/relationships/tags" Target="../tags/tag1074.xml"/><Relationship Id="rId1" Type="http://schemas.openxmlformats.org/officeDocument/2006/relationships/slideLayout" Target="../slideLayouts/slideLayout1336.xml"/><Relationship Id="rId2" Type="http://schemas.openxmlformats.org/officeDocument/2006/relationships/slideLayout" Target="../slideLayouts/slideLayout1337.xml"/><Relationship Id="rId3" Type="http://schemas.openxmlformats.org/officeDocument/2006/relationships/slideLayout" Target="../slideLayouts/slideLayout1338.xml"/><Relationship Id="rId4" Type="http://schemas.openxmlformats.org/officeDocument/2006/relationships/slideLayout" Target="../slideLayouts/slideLayout1339.xml"/><Relationship Id="rId5" Type="http://schemas.openxmlformats.org/officeDocument/2006/relationships/slideLayout" Target="../slideLayouts/slideLayout1340.xml"/><Relationship Id="rId6" Type="http://schemas.openxmlformats.org/officeDocument/2006/relationships/slideLayout" Target="../slideLayouts/slideLayout1341.xml"/><Relationship Id="rId7" Type="http://schemas.openxmlformats.org/officeDocument/2006/relationships/slideLayout" Target="../slideLayouts/slideLayout1342.xml"/><Relationship Id="rId8" Type="http://schemas.openxmlformats.org/officeDocument/2006/relationships/slideLayout" Target="../slideLayouts/slideLayout1343.xml"/><Relationship Id="rId9" Type="http://schemas.openxmlformats.org/officeDocument/2006/relationships/slideLayout" Target="../slideLayouts/slideLayout1344.xml"/><Relationship Id="rId10" Type="http://schemas.openxmlformats.org/officeDocument/2006/relationships/slideLayout" Target="../slideLayouts/slideLayout1345.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358.xml"/><Relationship Id="rId12" Type="http://schemas.openxmlformats.org/officeDocument/2006/relationships/theme" Target="../theme/theme114.xml"/><Relationship Id="rId13" Type="http://schemas.openxmlformats.org/officeDocument/2006/relationships/tags" Target="../tags/tag1078.xml"/><Relationship Id="rId14" Type="http://schemas.openxmlformats.org/officeDocument/2006/relationships/tags" Target="../tags/tag1079.xml"/><Relationship Id="rId15" Type="http://schemas.openxmlformats.org/officeDocument/2006/relationships/tags" Target="../tags/tag1080.xml"/><Relationship Id="rId16" Type="http://schemas.openxmlformats.org/officeDocument/2006/relationships/tags" Target="../tags/tag1081.xml"/><Relationship Id="rId17" Type="http://schemas.openxmlformats.org/officeDocument/2006/relationships/tags" Target="../tags/tag1082.xml"/><Relationship Id="rId1" Type="http://schemas.openxmlformats.org/officeDocument/2006/relationships/slideLayout" Target="../slideLayouts/slideLayout1348.xml"/><Relationship Id="rId2" Type="http://schemas.openxmlformats.org/officeDocument/2006/relationships/slideLayout" Target="../slideLayouts/slideLayout1349.xml"/><Relationship Id="rId3" Type="http://schemas.openxmlformats.org/officeDocument/2006/relationships/slideLayout" Target="../slideLayouts/slideLayout1350.xml"/><Relationship Id="rId4" Type="http://schemas.openxmlformats.org/officeDocument/2006/relationships/slideLayout" Target="../slideLayouts/slideLayout1351.xml"/><Relationship Id="rId5" Type="http://schemas.openxmlformats.org/officeDocument/2006/relationships/slideLayout" Target="../slideLayouts/slideLayout1352.xml"/><Relationship Id="rId6" Type="http://schemas.openxmlformats.org/officeDocument/2006/relationships/slideLayout" Target="../slideLayouts/slideLayout1353.xml"/><Relationship Id="rId7" Type="http://schemas.openxmlformats.org/officeDocument/2006/relationships/slideLayout" Target="../slideLayouts/slideLayout1354.xml"/><Relationship Id="rId8" Type="http://schemas.openxmlformats.org/officeDocument/2006/relationships/slideLayout" Target="../slideLayouts/slideLayout1355.xml"/><Relationship Id="rId9" Type="http://schemas.openxmlformats.org/officeDocument/2006/relationships/slideLayout" Target="../slideLayouts/slideLayout1356.xml"/><Relationship Id="rId10" Type="http://schemas.openxmlformats.org/officeDocument/2006/relationships/slideLayout" Target="../slideLayouts/slideLayout1357.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369.xml"/><Relationship Id="rId12" Type="http://schemas.openxmlformats.org/officeDocument/2006/relationships/theme" Target="../theme/theme115.xml"/><Relationship Id="rId13" Type="http://schemas.openxmlformats.org/officeDocument/2006/relationships/tags" Target="../tags/tag1094.xml"/><Relationship Id="rId14" Type="http://schemas.openxmlformats.org/officeDocument/2006/relationships/tags" Target="../tags/tag1095.xml"/><Relationship Id="rId15" Type="http://schemas.openxmlformats.org/officeDocument/2006/relationships/tags" Target="../tags/tag1096.xml"/><Relationship Id="rId16" Type="http://schemas.openxmlformats.org/officeDocument/2006/relationships/tags" Target="../tags/tag1097.xml"/><Relationship Id="rId17" Type="http://schemas.openxmlformats.org/officeDocument/2006/relationships/tags" Target="../tags/tag1098.xml"/><Relationship Id="rId1" Type="http://schemas.openxmlformats.org/officeDocument/2006/relationships/slideLayout" Target="../slideLayouts/slideLayout1359.xml"/><Relationship Id="rId2" Type="http://schemas.openxmlformats.org/officeDocument/2006/relationships/slideLayout" Target="../slideLayouts/slideLayout1360.xml"/><Relationship Id="rId3" Type="http://schemas.openxmlformats.org/officeDocument/2006/relationships/slideLayout" Target="../slideLayouts/slideLayout1361.xml"/><Relationship Id="rId4" Type="http://schemas.openxmlformats.org/officeDocument/2006/relationships/slideLayout" Target="../slideLayouts/slideLayout1362.xml"/><Relationship Id="rId5" Type="http://schemas.openxmlformats.org/officeDocument/2006/relationships/slideLayout" Target="../slideLayouts/slideLayout1363.xml"/><Relationship Id="rId6" Type="http://schemas.openxmlformats.org/officeDocument/2006/relationships/slideLayout" Target="../slideLayouts/slideLayout1364.xml"/><Relationship Id="rId7" Type="http://schemas.openxmlformats.org/officeDocument/2006/relationships/slideLayout" Target="../slideLayouts/slideLayout1365.xml"/><Relationship Id="rId8" Type="http://schemas.openxmlformats.org/officeDocument/2006/relationships/slideLayout" Target="../slideLayouts/slideLayout1366.xml"/><Relationship Id="rId9" Type="http://schemas.openxmlformats.org/officeDocument/2006/relationships/slideLayout" Target="../slideLayouts/slideLayout1367.xml"/><Relationship Id="rId10" Type="http://schemas.openxmlformats.org/officeDocument/2006/relationships/slideLayout" Target="../slideLayouts/slideLayout1368.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380.xml"/><Relationship Id="rId12" Type="http://schemas.openxmlformats.org/officeDocument/2006/relationships/slideLayout" Target="../slideLayouts/slideLayout1381.xml"/><Relationship Id="rId13" Type="http://schemas.openxmlformats.org/officeDocument/2006/relationships/slideLayout" Target="../slideLayouts/slideLayout1382.xml"/><Relationship Id="rId14" Type="http://schemas.openxmlformats.org/officeDocument/2006/relationships/theme" Target="../theme/theme116.xml"/><Relationship Id="rId15" Type="http://schemas.openxmlformats.org/officeDocument/2006/relationships/tags" Target="../tags/tag1102.xml"/><Relationship Id="rId16" Type="http://schemas.openxmlformats.org/officeDocument/2006/relationships/tags" Target="../tags/tag1103.xml"/><Relationship Id="rId17" Type="http://schemas.openxmlformats.org/officeDocument/2006/relationships/tags" Target="../tags/tag1104.xml"/><Relationship Id="rId1" Type="http://schemas.openxmlformats.org/officeDocument/2006/relationships/slideLayout" Target="../slideLayouts/slideLayout1370.xml"/><Relationship Id="rId2" Type="http://schemas.openxmlformats.org/officeDocument/2006/relationships/slideLayout" Target="../slideLayouts/slideLayout1371.xml"/><Relationship Id="rId3" Type="http://schemas.openxmlformats.org/officeDocument/2006/relationships/slideLayout" Target="../slideLayouts/slideLayout1372.xml"/><Relationship Id="rId4" Type="http://schemas.openxmlformats.org/officeDocument/2006/relationships/slideLayout" Target="../slideLayouts/slideLayout1373.xml"/><Relationship Id="rId5" Type="http://schemas.openxmlformats.org/officeDocument/2006/relationships/slideLayout" Target="../slideLayouts/slideLayout1374.xml"/><Relationship Id="rId6" Type="http://schemas.openxmlformats.org/officeDocument/2006/relationships/slideLayout" Target="../slideLayouts/slideLayout1375.xml"/><Relationship Id="rId7" Type="http://schemas.openxmlformats.org/officeDocument/2006/relationships/slideLayout" Target="../slideLayouts/slideLayout1376.xml"/><Relationship Id="rId8" Type="http://schemas.openxmlformats.org/officeDocument/2006/relationships/slideLayout" Target="../slideLayouts/slideLayout1377.xml"/><Relationship Id="rId9" Type="http://schemas.openxmlformats.org/officeDocument/2006/relationships/slideLayout" Target="../slideLayouts/slideLayout1378.xml"/><Relationship Id="rId10" Type="http://schemas.openxmlformats.org/officeDocument/2006/relationships/slideLayout" Target="../slideLayouts/slideLayout1379.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393.xml"/><Relationship Id="rId12" Type="http://schemas.openxmlformats.org/officeDocument/2006/relationships/theme" Target="../theme/theme117.xml"/><Relationship Id="rId13" Type="http://schemas.openxmlformats.org/officeDocument/2006/relationships/tags" Target="../tags/tag1105.xml"/><Relationship Id="rId14" Type="http://schemas.openxmlformats.org/officeDocument/2006/relationships/tags" Target="../tags/tag1106.xml"/><Relationship Id="rId15" Type="http://schemas.openxmlformats.org/officeDocument/2006/relationships/tags" Target="../tags/tag1107.xml"/><Relationship Id="rId16" Type="http://schemas.openxmlformats.org/officeDocument/2006/relationships/tags" Target="../tags/tag1108.xml"/><Relationship Id="rId17" Type="http://schemas.openxmlformats.org/officeDocument/2006/relationships/tags" Target="../tags/tag1109.xml"/><Relationship Id="rId1" Type="http://schemas.openxmlformats.org/officeDocument/2006/relationships/slideLayout" Target="../slideLayouts/slideLayout1383.xml"/><Relationship Id="rId2" Type="http://schemas.openxmlformats.org/officeDocument/2006/relationships/slideLayout" Target="../slideLayouts/slideLayout1384.xml"/><Relationship Id="rId3" Type="http://schemas.openxmlformats.org/officeDocument/2006/relationships/slideLayout" Target="../slideLayouts/slideLayout1385.xml"/><Relationship Id="rId4" Type="http://schemas.openxmlformats.org/officeDocument/2006/relationships/slideLayout" Target="../slideLayouts/slideLayout1386.xml"/><Relationship Id="rId5" Type="http://schemas.openxmlformats.org/officeDocument/2006/relationships/slideLayout" Target="../slideLayouts/slideLayout1387.xml"/><Relationship Id="rId6" Type="http://schemas.openxmlformats.org/officeDocument/2006/relationships/slideLayout" Target="../slideLayouts/slideLayout1388.xml"/><Relationship Id="rId7" Type="http://schemas.openxmlformats.org/officeDocument/2006/relationships/slideLayout" Target="../slideLayouts/slideLayout1389.xml"/><Relationship Id="rId8" Type="http://schemas.openxmlformats.org/officeDocument/2006/relationships/slideLayout" Target="../slideLayouts/slideLayout1390.xml"/><Relationship Id="rId9" Type="http://schemas.openxmlformats.org/officeDocument/2006/relationships/slideLayout" Target="../slideLayouts/slideLayout1391.xml"/><Relationship Id="rId10" Type="http://schemas.openxmlformats.org/officeDocument/2006/relationships/slideLayout" Target="../slideLayouts/slideLayout1392.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404.xml"/><Relationship Id="rId12" Type="http://schemas.openxmlformats.org/officeDocument/2006/relationships/slideLayout" Target="../slideLayouts/slideLayout1405.xml"/><Relationship Id="rId13" Type="http://schemas.openxmlformats.org/officeDocument/2006/relationships/slideLayout" Target="../slideLayouts/slideLayout1406.xml"/><Relationship Id="rId14" Type="http://schemas.openxmlformats.org/officeDocument/2006/relationships/theme" Target="../theme/theme118.xml"/><Relationship Id="rId15" Type="http://schemas.openxmlformats.org/officeDocument/2006/relationships/tags" Target="../tags/tag1143.xml"/><Relationship Id="rId16" Type="http://schemas.openxmlformats.org/officeDocument/2006/relationships/tags" Target="../tags/tag1144.xml"/><Relationship Id="rId17" Type="http://schemas.openxmlformats.org/officeDocument/2006/relationships/tags" Target="../tags/tag1145.xml"/><Relationship Id="rId1" Type="http://schemas.openxmlformats.org/officeDocument/2006/relationships/slideLayout" Target="../slideLayouts/slideLayout1394.xml"/><Relationship Id="rId2" Type="http://schemas.openxmlformats.org/officeDocument/2006/relationships/slideLayout" Target="../slideLayouts/slideLayout1395.xml"/><Relationship Id="rId3" Type="http://schemas.openxmlformats.org/officeDocument/2006/relationships/slideLayout" Target="../slideLayouts/slideLayout1396.xml"/><Relationship Id="rId4" Type="http://schemas.openxmlformats.org/officeDocument/2006/relationships/slideLayout" Target="../slideLayouts/slideLayout1397.xml"/><Relationship Id="rId5" Type="http://schemas.openxmlformats.org/officeDocument/2006/relationships/slideLayout" Target="../slideLayouts/slideLayout1398.xml"/><Relationship Id="rId6" Type="http://schemas.openxmlformats.org/officeDocument/2006/relationships/slideLayout" Target="../slideLayouts/slideLayout1399.xml"/><Relationship Id="rId7" Type="http://schemas.openxmlformats.org/officeDocument/2006/relationships/slideLayout" Target="../slideLayouts/slideLayout1400.xml"/><Relationship Id="rId8" Type="http://schemas.openxmlformats.org/officeDocument/2006/relationships/slideLayout" Target="../slideLayouts/slideLayout1401.xml"/><Relationship Id="rId9" Type="http://schemas.openxmlformats.org/officeDocument/2006/relationships/slideLayout" Target="../slideLayouts/slideLayout1402.xml"/><Relationship Id="rId10" Type="http://schemas.openxmlformats.org/officeDocument/2006/relationships/slideLayout" Target="../slideLayouts/slideLayout1403.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417.xml"/><Relationship Id="rId12" Type="http://schemas.openxmlformats.org/officeDocument/2006/relationships/theme" Target="../theme/theme119.xml"/><Relationship Id="rId13" Type="http://schemas.openxmlformats.org/officeDocument/2006/relationships/tags" Target="../tags/tag1146.xml"/><Relationship Id="rId14" Type="http://schemas.openxmlformats.org/officeDocument/2006/relationships/tags" Target="../tags/tag1147.xml"/><Relationship Id="rId15" Type="http://schemas.openxmlformats.org/officeDocument/2006/relationships/tags" Target="../tags/tag1148.xml"/><Relationship Id="rId16" Type="http://schemas.openxmlformats.org/officeDocument/2006/relationships/tags" Target="../tags/tag1149.xml"/><Relationship Id="rId17" Type="http://schemas.openxmlformats.org/officeDocument/2006/relationships/tags" Target="../tags/tag1150.xml"/><Relationship Id="rId1" Type="http://schemas.openxmlformats.org/officeDocument/2006/relationships/slideLayout" Target="../slideLayouts/slideLayout1407.xml"/><Relationship Id="rId2" Type="http://schemas.openxmlformats.org/officeDocument/2006/relationships/slideLayout" Target="../slideLayouts/slideLayout1408.xml"/><Relationship Id="rId3" Type="http://schemas.openxmlformats.org/officeDocument/2006/relationships/slideLayout" Target="../slideLayouts/slideLayout1409.xml"/><Relationship Id="rId4" Type="http://schemas.openxmlformats.org/officeDocument/2006/relationships/slideLayout" Target="../slideLayouts/slideLayout1410.xml"/><Relationship Id="rId5" Type="http://schemas.openxmlformats.org/officeDocument/2006/relationships/slideLayout" Target="../slideLayouts/slideLayout1411.xml"/><Relationship Id="rId6" Type="http://schemas.openxmlformats.org/officeDocument/2006/relationships/slideLayout" Target="../slideLayouts/slideLayout1412.xml"/><Relationship Id="rId7" Type="http://schemas.openxmlformats.org/officeDocument/2006/relationships/slideLayout" Target="../slideLayouts/slideLayout1413.xml"/><Relationship Id="rId8" Type="http://schemas.openxmlformats.org/officeDocument/2006/relationships/slideLayout" Target="../slideLayouts/slideLayout1414.xml"/><Relationship Id="rId9" Type="http://schemas.openxmlformats.org/officeDocument/2006/relationships/slideLayout" Target="../slideLayouts/slideLayout1415.xml"/><Relationship Id="rId10" Type="http://schemas.openxmlformats.org/officeDocument/2006/relationships/slideLayout" Target="../slideLayouts/slideLayout1416.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53.xml"/><Relationship Id="rId12" Type="http://schemas.openxmlformats.org/officeDocument/2006/relationships/slideLayout" Target="../slideLayouts/slideLayout154.xml"/><Relationship Id="rId13" Type="http://schemas.openxmlformats.org/officeDocument/2006/relationships/slideLayout" Target="../slideLayouts/slideLayout155.xml"/><Relationship Id="rId14" Type="http://schemas.openxmlformats.org/officeDocument/2006/relationships/slideLayout" Target="../slideLayouts/slideLayout156.xml"/><Relationship Id="rId15" Type="http://schemas.openxmlformats.org/officeDocument/2006/relationships/slideLayout" Target="../slideLayouts/slideLayout157.xml"/><Relationship Id="rId16" Type="http://schemas.openxmlformats.org/officeDocument/2006/relationships/theme" Target="../theme/theme12.xml"/><Relationship Id="rId17" Type="http://schemas.openxmlformats.org/officeDocument/2006/relationships/tags" Target="../tags/tag25.xml"/><Relationship Id="rId18" Type="http://schemas.openxmlformats.org/officeDocument/2006/relationships/tags" Target="../tags/tag26.xml"/><Relationship Id="rId19" Type="http://schemas.openxmlformats.org/officeDocument/2006/relationships/tags" Target="../tags/tag27.xml"/><Relationship Id="rId1" Type="http://schemas.openxmlformats.org/officeDocument/2006/relationships/slideLayout" Target="../slideLayouts/slideLayout143.xml"/><Relationship Id="rId2" Type="http://schemas.openxmlformats.org/officeDocument/2006/relationships/slideLayout" Target="../slideLayouts/slideLayout144.xml"/><Relationship Id="rId3" Type="http://schemas.openxmlformats.org/officeDocument/2006/relationships/slideLayout" Target="../slideLayouts/slideLayout145.xml"/><Relationship Id="rId4" Type="http://schemas.openxmlformats.org/officeDocument/2006/relationships/slideLayout" Target="../slideLayouts/slideLayout146.xml"/><Relationship Id="rId5" Type="http://schemas.openxmlformats.org/officeDocument/2006/relationships/slideLayout" Target="../slideLayouts/slideLayout147.xml"/><Relationship Id="rId6" Type="http://schemas.openxmlformats.org/officeDocument/2006/relationships/slideLayout" Target="../slideLayouts/slideLayout148.xml"/><Relationship Id="rId7" Type="http://schemas.openxmlformats.org/officeDocument/2006/relationships/slideLayout" Target="../slideLayouts/slideLayout149.xml"/><Relationship Id="rId8" Type="http://schemas.openxmlformats.org/officeDocument/2006/relationships/slideLayout" Target="../slideLayouts/slideLayout150.xml"/><Relationship Id="rId9" Type="http://schemas.openxmlformats.org/officeDocument/2006/relationships/slideLayout" Target="../slideLayouts/slideLayout151.xml"/><Relationship Id="rId10" Type="http://schemas.openxmlformats.org/officeDocument/2006/relationships/slideLayout" Target="../slideLayouts/slideLayout152.xml"/></Relationships>
</file>

<file path=ppt/slideMasters/_rels/slideMaster120.xml.rels><?xml version="1.0" encoding="UTF-8" standalone="yes"?>
<Relationships xmlns="http://schemas.openxmlformats.org/package/2006/relationships"><Relationship Id="rId9" Type="http://schemas.openxmlformats.org/officeDocument/2006/relationships/slideLayout" Target="../slideLayouts/slideLayout1426.xml"/><Relationship Id="rId20" Type="http://schemas.openxmlformats.org/officeDocument/2006/relationships/tags" Target="../tags/tag1189.xml"/><Relationship Id="rId21" Type="http://schemas.openxmlformats.org/officeDocument/2006/relationships/tags" Target="../tags/tag1190.xml"/><Relationship Id="rId22" Type="http://schemas.openxmlformats.org/officeDocument/2006/relationships/tags" Target="../tags/tag1191.xml"/><Relationship Id="rId10" Type="http://schemas.openxmlformats.org/officeDocument/2006/relationships/slideLayout" Target="../slideLayouts/slideLayout1427.xml"/><Relationship Id="rId11" Type="http://schemas.openxmlformats.org/officeDocument/2006/relationships/slideLayout" Target="../slideLayouts/slideLayout1428.xml"/><Relationship Id="rId12" Type="http://schemas.openxmlformats.org/officeDocument/2006/relationships/slideLayout" Target="../slideLayouts/slideLayout1429.xml"/><Relationship Id="rId13" Type="http://schemas.openxmlformats.org/officeDocument/2006/relationships/slideLayout" Target="../slideLayouts/slideLayout1430.xml"/><Relationship Id="rId14" Type="http://schemas.openxmlformats.org/officeDocument/2006/relationships/theme" Target="../theme/theme120.xml"/><Relationship Id="rId15" Type="http://schemas.openxmlformats.org/officeDocument/2006/relationships/tags" Target="../tags/tag1184.xml"/><Relationship Id="rId16" Type="http://schemas.openxmlformats.org/officeDocument/2006/relationships/tags" Target="../tags/tag1185.xml"/><Relationship Id="rId17" Type="http://schemas.openxmlformats.org/officeDocument/2006/relationships/tags" Target="../tags/tag1186.xml"/><Relationship Id="rId18" Type="http://schemas.openxmlformats.org/officeDocument/2006/relationships/tags" Target="../tags/tag1187.xml"/><Relationship Id="rId19" Type="http://schemas.openxmlformats.org/officeDocument/2006/relationships/tags" Target="../tags/tag1188.xml"/><Relationship Id="rId1" Type="http://schemas.openxmlformats.org/officeDocument/2006/relationships/slideLayout" Target="../slideLayouts/slideLayout1418.xml"/><Relationship Id="rId2" Type="http://schemas.openxmlformats.org/officeDocument/2006/relationships/slideLayout" Target="../slideLayouts/slideLayout1419.xml"/><Relationship Id="rId3" Type="http://schemas.openxmlformats.org/officeDocument/2006/relationships/slideLayout" Target="../slideLayouts/slideLayout1420.xml"/><Relationship Id="rId4" Type="http://schemas.openxmlformats.org/officeDocument/2006/relationships/slideLayout" Target="../slideLayouts/slideLayout1421.xml"/><Relationship Id="rId5" Type="http://schemas.openxmlformats.org/officeDocument/2006/relationships/slideLayout" Target="../slideLayouts/slideLayout1422.xml"/><Relationship Id="rId6" Type="http://schemas.openxmlformats.org/officeDocument/2006/relationships/slideLayout" Target="../slideLayouts/slideLayout1423.xml"/><Relationship Id="rId7" Type="http://schemas.openxmlformats.org/officeDocument/2006/relationships/slideLayout" Target="../slideLayouts/slideLayout1424.xml"/><Relationship Id="rId8" Type="http://schemas.openxmlformats.org/officeDocument/2006/relationships/slideLayout" Target="../slideLayouts/slideLayout1425.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441.xml"/><Relationship Id="rId12" Type="http://schemas.openxmlformats.org/officeDocument/2006/relationships/slideLayout" Target="../slideLayouts/slideLayout1442.xml"/><Relationship Id="rId13" Type="http://schemas.openxmlformats.org/officeDocument/2006/relationships/slideLayout" Target="../slideLayouts/slideLayout1443.xml"/><Relationship Id="rId14" Type="http://schemas.openxmlformats.org/officeDocument/2006/relationships/theme" Target="../theme/theme121.xml"/><Relationship Id="rId15" Type="http://schemas.openxmlformats.org/officeDocument/2006/relationships/tags" Target="../tags/tag1192.xml"/><Relationship Id="rId16" Type="http://schemas.openxmlformats.org/officeDocument/2006/relationships/tags" Target="../tags/tag1193.xml"/><Relationship Id="rId17" Type="http://schemas.openxmlformats.org/officeDocument/2006/relationships/tags" Target="../tags/tag1194.xml"/><Relationship Id="rId1" Type="http://schemas.openxmlformats.org/officeDocument/2006/relationships/slideLayout" Target="../slideLayouts/slideLayout1431.xml"/><Relationship Id="rId2" Type="http://schemas.openxmlformats.org/officeDocument/2006/relationships/slideLayout" Target="../slideLayouts/slideLayout1432.xml"/><Relationship Id="rId3" Type="http://schemas.openxmlformats.org/officeDocument/2006/relationships/slideLayout" Target="../slideLayouts/slideLayout1433.xml"/><Relationship Id="rId4" Type="http://schemas.openxmlformats.org/officeDocument/2006/relationships/slideLayout" Target="../slideLayouts/slideLayout1434.xml"/><Relationship Id="rId5" Type="http://schemas.openxmlformats.org/officeDocument/2006/relationships/slideLayout" Target="../slideLayouts/slideLayout1435.xml"/><Relationship Id="rId6" Type="http://schemas.openxmlformats.org/officeDocument/2006/relationships/slideLayout" Target="../slideLayouts/slideLayout1436.xml"/><Relationship Id="rId7" Type="http://schemas.openxmlformats.org/officeDocument/2006/relationships/slideLayout" Target="../slideLayouts/slideLayout1437.xml"/><Relationship Id="rId8" Type="http://schemas.openxmlformats.org/officeDocument/2006/relationships/slideLayout" Target="../slideLayouts/slideLayout1438.xml"/><Relationship Id="rId9" Type="http://schemas.openxmlformats.org/officeDocument/2006/relationships/slideLayout" Target="../slideLayouts/slideLayout1439.xml"/><Relationship Id="rId10" Type="http://schemas.openxmlformats.org/officeDocument/2006/relationships/slideLayout" Target="../slideLayouts/slideLayout1440.xml"/></Relationships>
</file>

<file path=ppt/slideMasters/_rels/slideMaster122.xml.rels><?xml version="1.0" encoding="UTF-8" standalone="yes"?>
<Relationships xmlns="http://schemas.openxmlformats.org/package/2006/relationships"><Relationship Id="rId3" Type="http://schemas.openxmlformats.org/officeDocument/2006/relationships/theme" Target="../theme/theme122.xml"/><Relationship Id="rId4" Type="http://schemas.openxmlformats.org/officeDocument/2006/relationships/tags" Target="../tags/tag1195.xml"/><Relationship Id="rId5" Type="http://schemas.openxmlformats.org/officeDocument/2006/relationships/tags" Target="../tags/tag1196.xml"/><Relationship Id="rId1" Type="http://schemas.openxmlformats.org/officeDocument/2006/relationships/slideLayout" Target="../slideLayouts/slideLayout1444.xml"/><Relationship Id="rId2" Type="http://schemas.openxmlformats.org/officeDocument/2006/relationships/slideLayout" Target="../slideLayouts/slideLayout1445.xml"/></Relationships>
</file>

<file path=ppt/slideMasters/_rels/slideMaster123.xml.rels><?xml version="1.0" encoding="UTF-8" standalone="yes"?>
<Relationships xmlns="http://schemas.openxmlformats.org/package/2006/relationships"><Relationship Id="rId9" Type="http://schemas.openxmlformats.org/officeDocument/2006/relationships/slideLayout" Target="../slideLayouts/slideLayout1454.xml"/><Relationship Id="rId20" Type="http://schemas.openxmlformats.org/officeDocument/2006/relationships/tags" Target="../tags/tag1208.xml"/><Relationship Id="rId10" Type="http://schemas.openxmlformats.org/officeDocument/2006/relationships/slideLayout" Target="../slideLayouts/slideLayout1455.xml"/><Relationship Id="rId11" Type="http://schemas.openxmlformats.org/officeDocument/2006/relationships/slideLayout" Target="../slideLayouts/slideLayout1456.xml"/><Relationship Id="rId12" Type="http://schemas.openxmlformats.org/officeDocument/2006/relationships/theme" Target="../theme/theme123.xml"/><Relationship Id="rId13" Type="http://schemas.openxmlformats.org/officeDocument/2006/relationships/tags" Target="../tags/tag1201.xml"/><Relationship Id="rId14" Type="http://schemas.openxmlformats.org/officeDocument/2006/relationships/tags" Target="../tags/tag1202.xml"/><Relationship Id="rId15" Type="http://schemas.openxmlformats.org/officeDocument/2006/relationships/tags" Target="../tags/tag1203.xml"/><Relationship Id="rId16" Type="http://schemas.openxmlformats.org/officeDocument/2006/relationships/tags" Target="../tags/tag1204.xml"/><Relationship Id="rId17" Type="http://schemas.openxmlformats.org/officeDocument/2006/relationships/tags" Target="../tags/tag1205.xml"/><Relationship Id="rId18" Type="http://schemas.openxmlformats.org/officeDocument/2006/relationships/tags" Target="../tags/tag1206.xml"/><Relationship Id="rId19" Type="http://schemas.openxmlformats.org/officeDocument/2006/relationships/tags" Target="../tags/tag1207.xml"/><Relationship Id="rId1" Type="http://schemas.openxmlformats.org/officeDocument/2006/relationships/slideLayout" Target="../slideLayouts/slideLayout1446.xml"/><Relationship Id="rId2" Type="http://schemas.openxmlformats.org/officeDocument/2006/relationships/slideLayout" Target="../slideLayouts/slideLayout1447.xml"/><Relationship Id="rId3" Type="http://schemas.openxmlformats.org/officeDocument/2006/relationships/slideLayout" Target="../slideLayouts/slideLayout1448.xml"/><Relationship Id="rId4" Type="http://schemas.openxmlformats.org/officeDocument/2006/relationships/slideLayout" Target="../slideLayouts/slideLayout1449.xml"/><Relationship Id="rId5" Type="http://schemas.openxmlformats.org/officeDocument/2006/relationships/slideLayout" Target="../slideLayouts/slideLayout1450.xml"/><Relationship Id="rId6" Type="http://schemas.openxmlformats.org/officeDocument/2006/relationships/slideLayout" Target="../slideLayouts/slideLayout1451.xml"/><Relationship Id="rId7" Type="http://schemas.openxmlformats.org/officeDocument/2006/relationships/slideLayout" Target="../slideLayouts/slideLayout1452.xml"/><Relationship Id="rId8" Type="http://schemas.openxmlformats.org/officeDocument/2006/relationships/slideLayout" Target="../slideLayouts/slideLayout1453.xml"/></Relationships>
</file>

<file path=ppt/slideMasters/_rels/slideMaster124.xml.rels><?xml version="1.0" encoding="UTF-8" standalone="yes"?>
<Relationships xmlns="http://schemas.openxmlformats.org/package/2006/relationships"><Relationship Id="rId9" Type="http://schemas.openxmlformats.org/officeDocument/2006/relationships/slideLayout" Target="../slideLayouts/slideLayout1465.xml"/><Relationship Id="rId20" Type="http://schemas.openxmlformats.org/officeDocument/2006/relationships/tags" Target="../tags/tag1236.xml"/><Relationship Id="rId21" Type="http://schemas.openxmlformats.org/officeDocument/2006/relationships/tags" Target="../tags/tag1237.xml"/><Relationship Id="rId22" Type="http://schemas.openxmlformats.org/officeDocument/2006/relationships/tags" Target="../tags/tag1238.xml"/><Relationship Id="rId23" Type="http://schemas.openxmlformats.org/officeDocument/2006/relationships/tags" Target="../tags/tag1239.xml"/><Relationship Id="rId24" Type="http://schemas.openxmlformats.org/officeDocument/2006/relationships/tags" Target="../tags/tag1240.xml"/><Relationship Id="rId25" Type="http://schemas.openxmlformats.org/officeDocument/2006/relationships/tags" Target="../tags/tag1241.xml"/><Relationship Id="rId26" Type="http://schemas.openxmlformats.org/officeDocument/2006/relationships/tags" Target="../tags/tag1242.xml"/><Relationship Id="rId27" Type="http://schemas.openxmlformats.org/officeDocument/2006/relationships/tags" Target="../tags/tag1243.xml"/><Relationship Id="rId28" Type="http://schemas.openxmlformats.org/officeDocument/2006/relationships/tags" Target="../tags/tag1244.xml"/><Relationship Id="rId29" Type="http://schemas.openxmlformats.org/officeDocument/2006/relationships/tags" Target="../tags/tag1245.xml"/><Relationship Id="rId30" Type="http://schemas.openxmlformats.org/officeDocument/2006/relationships/tags" Target="../tags/tag1246.xml"/><Relationship Id="rId31" Type="http://schemas.openxmlformats.org/officeDocument/2006/relationships/tags" Target="../tags/tag1247.xml"/><Relationship Id="rId10" Type="http://schemas.openxmlformats.org/officeDocument/2006/relationships/slideLayout" Target="../slideLayouts/slideLayout1466.xml"/><Relationship Id="rId11" Type="http://schemas.openxmlformats.org/officeDocument/2006/relationships/slideLayout" Target="../slideLayouts/slideLayout1467.xml"/><Relationship Id="rId12" Type="http://schemas.openxmlformats.org/officeDocument/2006/relationships/slideLayout" Target="../slideLayouts/slideLayout1468.xml"/><Relationship Id="rId13" Type="http://schemas.openxmlformats.org/officeDocument/2006/relationships/slideLayout" Target="../slideLayouts/slideLayout1469.xml"/><Relationship Id="rId14" Type="http://schemas.openxmlformats.org/officeDocument/2006/relationships/theme" Target="../theme/theme124.xml"/><Relationship Id="rId15" Type="http://schemas.openxmlformats.org/officeDocument/2006/relationships/tags" Target="../tags/tag1231.xml"/><Relationship Id="rId16" Type="http://schemas.openxmlformats.org/officeDocument/2006/relationships/tags" Target="../tags/tag1232.xml"/><Relationship Id="rId17" Type="http://schemas.openxmlformats.org/officeDocument/2006/relationships/tags" Target="../tags/tag1233.xml"/><Relationship Id="rId18" Type="http://schemas.openxmlformats.org/officeDocument/2006/relationships/tags" Target="../tags/tag1234.xml"/><Relationship Id="rId19" Type="http://schemas.openxmlformats.org/officeDocument/2006/relationships/tags" Target="../tags/tag1235.xml"/><Relationship Id="rId1" Type="http://schemas.openxmlformats.org/officeDocument/2006/relationships/slideLayout" Target="../slideLayouts/slideLayout1457.xml"/><Relationship Id="rId2" Type="http://schemas.openxmlformats.org/officeDocument/2006/relationships/slideLayout" Target="../slideLayouts/slideLayout1458.xml"/><Relationship Id="rId3" Type="http://schemas.openxmlformats.org/officeDocument/2006/relationships/slideLayout" Target="../slideLayouts/slideLayout1459.xml"/><Relationship Id="rId4" Type="http://schemas.openxmlformats.org/officeDocument/2006/relationships/slideLayout" Target="../slideLayouts/slideLayout1460.xml"/><Relationship Id="rId5" Type="http://schemas.openxmlformats.org/officeDocument/2006/relationships/slideLayout" Target="../slideLayouts/slideLayout1461.xml"/><Relationship Id="rId6" Type="http://schemas.openxmlformats.org/officeDocument/2006/relationships/slideLayout" Target="../slideLayouts/slideLayout1462.xml"/><Relationship Id="rId7" Type="http://schemas.openxmlformats.org/officeDocument/2006/relationships/slideLayout" Target="../slideLayouts/slideLayout1463.xml"/><Relationship Id="rId8" Type="http://schemas.openxmlformats.org/officeDocument/2006/relationships/slideLayout" Target="../slideLayouts/slideLayout1464.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480.xml"/><Relationship Id="rId12" Type="http://schemas.openxmlformats.org/officeDocument/2006/relationships/slideLayout" Target="../slideLayouts/slideLayout1481.xml"/><Relationship Id="rId13" Type="http://schemas.openxmlformats.org/officeDocument/2006/relationships/slideLayout" Target="../slideLayouts/slideLayout1482.xml"/><Relationship Id="rId14" Type="http://schemas.openxmlformats.org/officeDocument/2006/relationships/slideLayout" Target="../slideLayouts/slideLayout1483.xml"/><Relationship Id="rId15" Type="http://schemas.openxmlformats.org/officeDocument/2006/relationships/slideLayout" Target="../slideLayouts/slideLayout1484.xml"/><Relationship Id="rId16" Type="http://schemas.openxmlformats.org/officeDocument/2006/relationships/theme" Target="../theme/theme125.xml"/><Relationship Id="rId17" Type="http://schemas.openxmlformats.org/officeDocument/2006/relationships/tags" Target="../tags/tag1262.xml"/><Relationship Id="rId18" Type="http://schemas.openxmlformats.org/officeDocument/2006/relationships/tags" Target="../tags/tag1263.xml"/><Relationship Id="rId19" Type="http://schemas.openxmlformats.org/officeDocument/2006/relationships/tags" Target="../tags/tag1264.xml"/><Relationship Id="rId1" Type="http://schemas.openxmlformats.org/officeDocument/2006/relationships/slideLayout" Target="../slideLayouts/slideLayout1470.xml"/><Relationship Id="rId2" Type="http://schemas.openxmlformats.org/officeDocument/2006/relationships/slideLayout" Target="../slideLayouts/slideLayout1471.xml"/><Relationship Id="rId3" Type="http://schemas.openxmlformats.org/officeDocument/2006/relationships/slideLayout" Target="../slideLayouts/slideLayout1472.xml"/><Relationship Id="rId4" Type="http://schemas.openxmlformats.org/officeDocument/2006/relationships/slideLayout" Target="../slideLayouts/slideLayout1473.xml"/><Relationship Id="rId5" Type="http://schemas.openxmlformats.org/officeDocument/2006/relationships/slideLayout" Target="../slideLayouts/slideLayout1474.xml"/><Relationship Id="rId6" Type="http://schemas.openxmlformats.org/officeDocument/2006/relationships/slideLayout" Target="../slideLayouts/slideLayout1475.xml"/><Relationship Id="rId7" Type="http://schemas.openxmlformats.org/officeDocument/2006/relationships/slideLayout" Target="../slideLayouts/slideLayout1476.xml"/><Relationship Id="rId8" Type="http://schemas.openxmlformats.org/officeDocument/2006/relationships/slideLayout" Target="../slideLayouts/slideLayout1477.xml"/><Relationship Id="rId9" Type="http://schemas.openxmlformats.org/officeDocument/2006/relationships/slideLayout" Target="../slideLayouts/slideLayout1478.xml"/><Relationship Id="rId10" Type="http://schemas.openxmlformats.org/officeDocument/2006/relationships/slideLayout" Target="../slideLayouts/slideLayout1479.xml"/></Relationships>
</file>

<file path=ppt/slideMasters/_rels/slideMaster126.xml.rels><?xml version="1.0" encoding="UTF-8" standalone="yes"?>
<Relationships xmlns="http://schemas.openxmlformats.org/package/2006/relationships"><Relationship Id="rId9" Type="http://schemas.openxmlformats.org/officeDocument/2006/relationships/slideLayout" Target="../slideLayouts/slideLayout1493.xml"/><Relationship Id="rId20" Type="http://schemas.openxmlformats.org/officeDocument/2006/relationships/tags" Target="../tags/tag1274.xml"/><Relationship Id="rId21" Type="http://schemas.openxmlformats.org/officeDocument/2006/relationships/tags" Target="../tags/tag1275.xml"/><Relationship Id="rId10" Type="http://schemas.openxmlformats.org/officeDocument/2006/relationships/slideLayout" Target="../slideLayouts/slideLayout1494.xml"/><Relationship Id="rId11" Type="http://schemas.openxmlformats.org/officeDocument/2006/relationships/slideLayout" Target="../slideLayouts/slideLayout1495.xml"/><Relationship Id="rId12" Type="http://schemas.openxmlformats.org/officeDocument/2006/relationships/slideLayout" Target="../slideLayouts/slideLayout1496.xml"/><Relationship Id="rId13" Type="http://schemas.openxmlformats.org/officeDocument/2006/relationships/slideLayout" Target="../slideLayouts/slideLayout1497.xml"/><Relationship Id="rId14" Type="http://schemas.openxmlformats.org/officeDocument/2006/relationships/slideLayout" Target="../slideLayouts/slideLayout1498.xml"/><Relationship Id="rId15" Type="http://schemas.openxmlformats.org/officeDocument/2006/relationships/slideLayout" Target="../slideLayouts/slideLayout1499.xml"/><Relationship Id="rId16" Type="http://schemas.openxmlformats.org/officeDocument/2006/relationships/theme" Target="../theme/theme126.xml"/><Relationship Id="rId17" Type="http://schemas.openxmlformats.org/officeDocument/2006/relationships/tags" Target="../tags/tag1271.xml"/><Relationship Id="rId18" Type="http://schemas.openxmlformats.org/officeDocument/2006/relationships/tags" Target="../tags/tag1272.xml"/><Relationship Id="rId19" Type="http://schemas.openxmlformats.org/officeDocument/2006/relationships/tags" Target="../tags/tag1273.xml"/><Relationship Id="rId1" Type="http://schemas.openxmlformats.org/officeDocument/2006/relationships/slideLayout" Target="../slideLayouts/slideLayout1485.xml"/><Relationship Id="rId2" Type="http://schemas.openxmlformats.org/officeDocument/2006/relationships/slideLayout" Target="../slideLayouts/slideLayout1486.xml"/><Relationship Id="rId3" Type="http://schemas.openxmlformats.org/officeDocument/2006/relationships/slideLayout" Target="../slideLayouts/slideLayout1487.xml"/><Relationship Id="rId4" Type="http://schemas.openxmlformats.org/officeDocument/2006/relationships/slideLayout" Target="../slideLayouts/slideLayout1488.xml"/><Relationship Id="rId5" Type="http://schemas.openxmlformats.org/officeDocument/2006/relationships/slideLayout" Target="../slideLayouts/slideLayout1489.xml"/><Relationship Id="rId6" Type="http://schemas.openxmlformats.org/officeDocument/2006/relationships/slideLayout" Target="../slideLayouts/slideLayout1490.xml"/><Relationship Id="rId7" Type="http://schemas.openxmlformats.org/officeDocument/2006/relationships/slideLayout" Target="../slideLayouts/slideLayout1491.xml"/><Relationship Id="rId8" Type="http://schemas.openxmlformats.org/officeDocument/2006/relationships/slideLayout" Target="../slideLayouts/slideLayout1492.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510.xml"/><Relationship Id="rId12" Type="http://schemas.openxmlformats.org/officeDocument/2006/relationships/theme" Target="../theme/theme127.xml"/><Relationship Id="rId13" Type="http://schemas.openxmlformats.org/officeDocument/2006/relationships/tags" Target="../tags/tag1299.xml"/><Relationship Id="rId14" Type="http://schemas.openxmlformats.org/officeDocument/2006/relationships/tags" Target="../tags/tag1300.xml"/><Relationship Id="rId15" Type="http://schemas.openxmlformats.org/officeDocument/2006/relationships/tags" Target="../tags/tag1301.xml"/><Relationship Id="rId1" Type="http://schemas.openxmlformats.org/officeDocument/2006/relationships/slideLayout" Target="../slideLayouts/slideLayout1500.xml"/><Relationship Id="rId2" Type="http://schemas.openxmlformats.org/officeDocument/2006/relationships/slideLayout" Target="../slideLayouts/slideLayout1501.xml"/><Relationship Id="rId3" Type="http://schemas.openxmlformats.org/officeDocument/2006/relationships/slideLayout" Target="../slideLayouts/slideLayout1502.xml"/><Relationship Id="rId4" Type="http://schemas.openxmlformats.org/officeDocument/2006/relationships/slideLayout" Target="../slideLayouts/slideLayout1503.xml"/><Relationship Id="rId5" Type="http://schemas.openxmlformats.org/officeDocument/2006/relationships/slideLayout" Target="../slideLayouts/slideLayout1504.xml"/><Relationship Id="rId6" Type="http://schemas.openxmlformats.org/officeDocument/2006/relationships/slideLayout" Target="../slideLayouts/slideLayout1505.xml"/><Relationship Id="rId7" Type="http://schemas.openxmlformats.org/officeDocument/2006/relationships/slideLayout" Target="../slideLayouts/slideLayout1506.xml"/><Relationship Id="rId8" Type="http://schemas.openxmlformats.org/officeDocument/2006/relationships/slideLayout" Target="../slideLayouts/slideLayout1507.xml"/><Relationship Id="rId9" Type="http://schemas.openxmlformats.org/officeDocument/2006/relationships/slideLayout" Target="../slideLayouts/slideLayout1508.xml"/><Relationship Id="rId10" Type="http://schemas.openxmlformats.org/officeDocument/2006/relationships/slideLayout" Target="../slideLayouts/slideLayout1509.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521.xml"/><Relationship Id="rId12" Type="http://schemas.openxmlformats.org/officeDocument/2006/relationships/theme" Target="../theme/theme128.xml"/><Relationship Id="rId13" Type="http://schemas.openxmlformats.org/officeDocument/2006/relationships/tags" Target="../tags/tag1335.xml"/><Relationship Id="rId14" Type="http://schemas.openxmlformats.org/officeDocument/2006/relationships/tags" Target="../tags/tag1336.xml"/><Relationship Id="rId15" Type="http://schemas.openxmlformats.org/officeDocument/2006/relationships/tags" Target="../tags/tag1337.xml"/><Relationship Id="rId16" Type="http://schemas.openxmlformats.org/officeDocument/2006/relationships/tags" Target="../tags/tag1338.xml"/><Relationship Id="rId17" Type="http://schemas.openxmlformats.org/officeDocument/2006/relationships/tags" Target="../tags/tag1339.xml"/><Relationship Id="rId1" Type="http://schemas.openxmlformats.org/officeDocument/2006/relationships/slideLayout" Target="../slideLayouts/slideLayout1511.xml"/><Relationship Id="rId2" Type="http://schemas.openxmlformats.org/officeDocument/2006/relationships/slideLayout" Target="../slideLayouts/slideLayout1512.xml"/><Relationship Id="rId3" Type="http://schemas.openxmlformats.org/officeDocument/2006/relationships/slideLayout" Target="../slideLayouts/slideLayout1513.xml"/><Relationship Id="rId4" Type="http://schemas.openxmlformats.org/officeDocument/2006/relationships/slideLayout" Target="../slideLayouts/slideLayout1514.xml"/><Relationship Id="rId5" Type="http://schemas.openxmlformats.org/officeDocument/2006/relationships/slideLayout" Target="../slideLayouts/slideLayout1515.xml"/><Relationship Id="rId6" Type="http://schemas.openxmlformats.org/officeDocument/2006/relationships/slideLayout" Target="../slideLayouts/slideLayout1516.xml"/><Relationship Id="rId7" Type="http://schemas.openxmlformats.org/officeDocument/2006/relationships/slideLayout" Target="../slideLayouts/slideLayout1517.xml"/><Relationship Id="rId8" Type="http://schemas.openxmlformats.org/officeDocument/2006/relationships/slideLayout" Target="../slideLayouts/slideLayout1518.xml"/><Relationship Id="rId9" Type="http://schemas.openxmlformats.org/officeDocument/2006/relationships/slideLayout" Target="../slideLayouts/slideLayout1519.xml"/><Relationship Id="rId10" Type="http://schemas.openxmlformats.org/officeDocument/2006/relationships/slideLayout" Target="../slideLayouts/slideLayout1520.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532.xml"/><Relationship Id="rId12" Type="http://schemas.openxmlformats.org/officeDocument/2006/relationships/theme" Target="../theme/theme129.xml"/><Relationship Id="rId13" Type="http://schemas.openxmlformats.org/officeDocument/2006/relationships/tags" Target="../tags/tag1373.xml"/><Relationship Id="rId14" Type="http://schemas.openxmlformats.org/officeDocument/2006/relationships/tags" Target="../tags/tag1374.xml"/><Relationship Id="rId15" Type="http://schemas.openxmlformats.org/officeDocument/2006/relationships/tags" Target="../tags/tag1375.xml"/><Relationship Id="rId16" Type="http://schemas.openxmlformats.org/officeDocument/2006/relationships/tags" Target="../tags/tag1376.xml"/><Relationship Id="rId17" Type="http://schemas.openxmlformats.org/officeDocument/2006/relationships/tags" Target="../tags/tag1377.xml"/><Relationship Id="rId1" Type="http://schemas.openxmlformats.org/officeDocument/2006/relationships/slideLayout" Target="../slideLayouts/slideLayout1522.xml"/><Relationship Id="rId2" Type="http://schemas.openxmlformats.org/officeDocument/2006/relationships/slideLayout" Target="../slideLayouts/slideLayout1523.xml"/><Relationship Id="rId3" Type="http://schemas.openxmlformats.org/officeDocument/2006/relationships/slideLayout" Target="../slideLayouts/slideLayout1524.xml"/><Relationship Id="rId4" Type="http://schemas.openxmlformats.org/officeDocument/2006/relationships/slideLayout" Target="../slideLayouts/slideLayout1525.xml"/><Relationship Id="rId5" Type="http://schemas.openxmlformats.org/officeDocument/2006/relationships/slideLayout" Target="../slideLayouts/slideLayout1526.xml"/><Relationship Id="rId6" Type="http://schemas.openxmlformats.org/officeDocument/2006/relationships/slideLayout" Target="../slideLayouts/slideLayout1527.xml"/><Relationship Id="rId7" Type="http://schemas.openxmlformats.org/officeDocument/2006/relationships/slideLayout" Target="../slideLayouts/slideLayout1528.xml"/><Relationship Id="rId8" Type="http://schemas.openxmlformats.org/officeDocument/2006/relationships/slideLayout" Target="../slideLayouts/slideLayout1529.xml"/><Relationship Id="rId9" Type="http://schemas.openxmlformats.org/officeDocument/2006/relationships/slideLayout" Target="../slideLayouts/slideLayout1530.xml"/><Relationship Id="rId10" Type="http://schemas.openxmlformats.org/officeDocument/2006/relationships/slideLayout" Target="../slideLayouts/slideLayout1531.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68.xml"/><Relationship Id="rId12" Type="http://schemas.openxmlformats.org/officeDocument/2006/relationships/slideLayout" Target="../slideLayouts/slideLayout169.xml"/><Relationship Id="rId13" Type="http://schemas.openxmlformats.org/officeDocument/2006/relationships/slideLayout" Target="../slideLayouts/slideLayout170.xml"/><Relationship Id="rId14" Type="http://schemas.openxmlformats.org/officeDocument/2006/relationships/theme" Target="../theme/theme13.xml"/><Relationship Id="rId1" Type="http://schemas.openxmlformats.org/officeDocument/2006/relationships/slideLayout" Target="../slideLayouts/slideLayout158.xml"/><Relationship Id="rId2" Type="http://schemas.openxmlformats.org/officeDocument/2006/relationships/slideLayout" Target="../slideLayouts/slideLayout159.xml"/><Relationship Id="rId3" Type="http://schemas.openxmlformats.org/officeDocument/2006/relationships/slideLayout" Target="../slideLayouts/slideLayout160.xml"/><Relationship Id="rId4" Type="http://schemas.openxmlformats.org/officeDocument/2006/relationships/slideLayout" Target="../slideLayouts/slideLayout161.xml"/><Relationship Id="rId5" Type="http://schemas.openxmlformats.org/officeDocument/2006/relationships/slideLayout" Target="../slideLayouts/slideLayout162.xml"/><Relationship Id="rId6" Type="http://schemas.openxmlformats.org/officeDocument/2006/relationships/slideLayout" Target="../slideLayouts/slideLayout163.xml"/><Relationship Id="rId7" Type="http://schemas.openxmlformats.org/officeDocument/2006/relationships/slideLayout" Target="../slideLayouts/slideLayout164.xml"/><Relationship Id="rId8" Type="http://schemas.openxmlformats.org/officeDocument/2006/relationships/slideLayout" Target="../slideLayouts/slideLayout165.xml"/><Relationship Id="rId9" Type="http://schemas.openxmlformats.org/officeDocument/2006/relationships/slideLayout" Target="../slideLayouts/slideLayout166.xml"/><Relationship Id="rId10" Type="http://schemas.openxmlformats.org/officeDocument/2006/relationships/slideLayout" Target="../slideLayouts/slideLayout167.xml"/></Relationships>
</file>

<file path=ppt/slideMasters/_rels/slideMaster130.xml.rels><?xml version="1.0" encoding="UTF-8" standalone="yes"?>
<Relationships xmlns="http://schemas.openxmlformats.org/package/2006/relationships"><Relationship Id="rId9" Type="http://schemas.openxmlformats.org/officeDocument/2006/relationships/slideLayout" Target="../slideLayouts/slideLayout1541.xml"/><Relationship Id="rId20" Type="http://schemas.openxmlformats.org/officeDocument/2006/relationships/tags" Target="../tags/tag1415.xml"/><Relationship Id="rId10" Type="http://schemas.openxmlformats.org/officeDocument/2006/relationships/slideLayout" Target="../slideLayouts/slideLayout1542.xml"/><Relationship Id="rId11" Type="http://schemas.openxmlformats.org/officeDocument/2006/relationships/slideLayout" Target="../slideLayouts/slideLayout1543.xml"/><Relationship Id="rId12" Type="http://schemas.openxmlformats.org/officeDocument/2006/relationships/slideLayout" Target="../slideLayouts/slideLayout1544.xml"/><Relationship Id="rId13" Type="http://schemas.openxmlformats.org/officeDocument/2006/relationships/slideLayout" Target="../slideLayouts/slideLayout1545.xml"/><Relationship Id="rId14" Type="http://schemas.openxmlformats.org/officeDocument/2006/relationships/slideLayout" Target="../slideLayouts/slideLayout1546.xml"/><Relationship Id="rId15" Type="http://schemas.openxmlformats.org/officeDocument/2006/relationships/theme" Target="../theme/theme130.xml"/><Relationship Id="rId16" Type="http://schemas.openxmlformats.org/officeDocument/2006/relationships/tags" Target="../tags/tag1411.xml"/><Relationship Id="rId17" Type="http://schemas.openxmlformats.org/officeDocument/2006/relationships/tags" Target="../tags/tag1412.xml"/><Relationship Id="rId18" Type="http://schemas.openxmlformats.org/officeDocument/2006/relationships/tags" Target="../tags/tag1413.xml"/><Relationship Id="rId19" Type="http://schemas.openxmlformats.org/officeDocument/2006/relationships/tags" Target="../tags/tag1414.xml"/><Relationship Id="rId1" Type="http://schemas.openxmlformats.org/officeDocument/2006/relationships/slideLayout" Target="../slideLayouts/slideLayout1533.xml"/><Relationship Id="rId2" Type="http://schemas.openxmlformats.org/officeDocument/2006/relationships/slideLayout" Target="../slideLayouts/slideLayout1534.xml"/><Relationship Id="rId3" Type="http://schemas.openxmlformats.org/officeDocument/2006/relationships/slideLayout" Target="../slideLayouts/slideLayout1535.xml"/><Relationship Id="rId4" Type="http://schemas.openxmlformats.org/officeDocument/2006/relationships/slideLayout" Target="../slideLayouts/slideLayout1536.xml"/><Relationship Id="rId5" Type="http://schemas.openxmlformats.org/officeDocument/2006/relationships/slideLayout" Target="../slideLayouts/slideLayout1537.xml"/><Relationship Id="rId6" Type="http://schemas.openxmlformats.org/officeDocument/2006/relationships/slideLayout" Target="../slideLayouts/slideLayout1538.xml"/><Relationship Id="rId7" Type="http://schemas.openxmlformats.org/officeDocument/2006/relationships/slideLayout" Target="../slideLayouts/slideLayout1539.xml"/><Relationship Id="rId8" Type="http://schemas.openxmlformats.org/officeDocument/2006/relationships/slideLayout" Target="../slideLayouts/slideLayout1540.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557.xml"/><Relationship Id="rId12" Type="http://schemas.openxmlformats.org/officeDocument/2006/relationships/theme" Target="../theme/theme131.xml"/><Relationship Id="rId13" Type="http://schemas.openxmlformats.org/officeDocument/2006/relationships/tags" Target="../tags/tag1430.xml"/><Relationship Id="rId14" Type="http://schemas.openxmlformats.org/officeDocument/2006/relationships/tags" Target="../tags/tag1431.xml"/><Relationship Id="rId15" Type="http://schemas.openxmlformats.org/officeDocument/2006/relationships/tags" Target="../tags/tag1432.xml"/><Relationship Id="rId16" Type="http://schemas.openxmlformats.org/officeDocument/2006/relationships/tags" Target="../tags/tag1433.xml"/><Relationship Id="rId17" Type="http://schemas.openxmlformats.org/officeDocument/2006/relationships/tags" Target="../tags/tag1434.xml"/><Relationship Id="rId1" Type="http://schemas.openxmlformats.org/officeDocument/2006/relationships/slideLayout" Target="../slideLayouts/slideLayout1547.xml"/><Relationship Id="rId2" Type="http://schemas.openxmlformats.org/officeDocument/2006/relationships/slideLayout" Target="../slideLayouts/slideLayout1548.xml"/><Relationship Id="rId3" Type="http://schemas.openxmlformats.org/officeDocument/2006/relationships/slideLayout" Target="../slideLayouts/slideLayout1549.xml"/><Relationship Id="rId4" Type="http://schemas.openxmlformats.org/officeDocument/2006/relationships/slideLayout" Target="../slideLayouts/slideLayout1550.xml"/><Relationship Id="rId5" Type="http://schemas.openxmlformats.org/officeDocument/2006/relationships/slideLayout" Target="../slideLayouts/slideLayout1551.xml"/><Relationship Id="rId6" Type="http://schemas.openxmlformats.org/officeDocument/2006/relationships/slideLayout" Target="../slideLayouts/slideLayout1552.xml"/><Relationship Id="rId7" Type="http://schemas.openxmlformats.org/officeDocument/2006/relationships/slideLayout" Target="../slideLayouts/slideLayout1553.xml"/><Relationship Id="rId8" Type="http://schemas.openxmlformats.org/officeDocument/2006/relationships/slideLayout" Target="../slideLayouts/slideLayout1554.xml"/><Relationship Id="rId9" Type="http://schemas.openxmlformats.org/officeDocument/2006/relationships/slideLayout" Target="../slideLayouts/slideLayout1555.xml"/><Relationship Id="rId10" Type="http://schemas.openxmlformats.org/officeDocument/2006/relationships/slideLayout" Target="../slideLayouts/slideLayout1556.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568.xml"/><Relationship Id="rId12" Type="http://schemas.openxmlformats.org/officeDocument/2006/relationships/slideLayout" Target="../slideLayouts/slideLayout1569.xml"/><Relationship Id="rId13" Type="http://schemas.openxmlformats.org/officeDocument/2006/relationships/slideLayout" Target="../slideLayouts/slideLayout1570.xml"/><Relationship Id="rId14" Type="http://schemas.openxmlformats.org/officeDocument/2006/relationships/theme" Target="../theme/theme132.xml"/><Relationship Id="rId15" Type="http://schemas.openxmlformats.org/officeDocument/2006/relationships/tags" Target="../tags/tag1468.xml"/><Relationship Id="rId16" Type="http://schemas.openxmlformats.org/officeDocument/2006/relationships/tags" Target="../tags/tag1469.xml"/><Relationship Id="rId17" Type="http://schemas.openxmlformats.org/officeDocument/2006/relationships/tags" Target="../tags/tag1470.xml"/><Relationship Id="rId1" Type="http://schemas.openxmlformats.org/officeDocument/2006/relationships/slideLayout" Target="../slideLayouts/slideLayout1558.xml"/><Relationship Id="rId2" Type="http://schemas.openxmlformats.org/officeDocument/2006/relationships/slideLayout" Target="../slideLayouts/slideLayout1559.xml"/><Relationship Id="rId3" Type="http://schemas.openxmlformats.org/officeDocument/2006/relationships/slideLayout" Target="../slideLayouts/slideLayout1560.xml"/><Relationship Id="rId4" Type="http://schemas.openxmlformats.org/officeDocument/2006/relationships/slideLayout" Target="../slideLayouts/slideLayout1561.xml"/><Relationship Id="rId5" Type="http://schemas.openxmlformats.org/officeDocument/2006/relationships/slideLayout" Target="../slideLayouts/slideLayout1562.xml"/><Relationship Id="rId6" Type="http://schemas.openxmlformats.org/officeDocument/2006/relationships/slideLayout" Target="../slideLayouts/slideLayout1563.xml"/><Relationship Id="rId7" Type="http://schemas.openxmlformats.org/officeDocument/2006/relationships/slideLayout" Target="../slideLayouts/slideLayout1564.xml"/><Relationship Id="rId8" Type="http://schemas.openxmlformats.org/officeDocument/2006/relationships/slideLayout" Target="../slideLayouts/slideLayout1565.xml"/><Relationship Id="rId9" Type="http://schemas.openxmlformats.org/officeDocument/2006/relationships/slideLayout" Target="../slideLayouts/slideLayout1566.xml"/><Relationship Id="rId10" Type="http://schemas.openxmlformats.org/officeDocument/2006/relationships/slideLayout" Target="../slideLayouts/slideLayout1567.xml"/></Relationships>
</file>

<file path=ppt/slideMasters/_rels/slideMaster133.xml.rels><?xml version="1.0" encoding="UTF-8" standalone="yes"?>
<Relationships xmlns="http://schemas.openxmlformats.org/package/2006/relationships"><Relationship Id="rId11" Type="http://schemas.openxmlformats.org/officeDocument/2006/relationships/slideLayout" Target="../slideLayouts/slideLayout1581.xml"/><Relationship Id="rId12" Type="http://schemas.openxmlformats.org/officeDocument/2006/relationships/slideLayout" Target="../slideLayouts/slideLayout1582.xml"/><Relationship Id="rId13" Type="http://schemas.openxmlformats.org/officeDocument/2006/relationships/slideLayout" Target="../slideLayouts/slideLayout1583.xml"/><Relationship Id="rId14" Type="http://schemas.openxmlformats.org/officeDocument/2006/relationships/theme" Target="../theme/theme133.xml"/><Relationship Id="rId15" Type="http://schemas.openxmlformats.org/officeDocument/2006/relationships/tags" Target="../tags/tag1471.xml"/><Relationship Id="rId16" Type="http://schemas.openxmlformats.org/officeDocument/2006/relationships/tags" Target="../tags/tag1472.xml"/><Relationship Id="rId17" Type="http://schemas.openxmlformats.org/officeDocument/2006/relationships/tags" Target="../tags/tag1473.xml"/><Relationship Id="rId1" Type="http://schemas.openxmlformats.org/officeDocument/2006/relationships/slideLayout" Target="../slideLayouts/slideLayout1571.xml"/><Relationship Id="rId2" Type="http://schemas.openxmlformats.org/officeDocument/2006/relationships/slideLayout" Target="../slideLayouts/slideLayout1572.xml"/><Relationship Id="rId3" Type="http://schemas.openxmlformats.org/officeDocument/2006/relationships/slideLayout" Target="../slideLayouts/slideLayout1573.xml"/><Relationship Id="rId4" Type="http://schemas.openxmlformats.org/officeDocument/2006/relationships/slideLayout" Target="../slideLayouts/slideLayout1574.xml"/><Relationship Id="rId5" Type="http://schemas.openxmlformats.org/officeDocument/2006/relationships/slideLayout" Target="../slideLayouts/slideLayout1575.xml"/><Relationship Id="rId6" Type="http://schemas.openxmlformats.org/officeDocument/2006/relationships/slideLayout" Target="../slideLayouts/slideLayout1576.xml"/><Relationship Id="rId7" Type="http://schemas.openxmlformats.org/officeDocument/2006/relationships/slideLayout" Target="../slideLayouts/slideLayout1577.xml"/><Relationship Id="rId8" Type="http://schemas.openxmlformats.org/officeDocument/2006/relationships/slideLayout" Target="../slideLayouts/slideLayout1578.xml"/><Relationship Id="rId9" Type="http://schemas.openxmlformats.org/officeDocument/2006/relationships/slideLayout" Target="../slideLayouts/slideLayout1579.xml"/><Relationship Id="rId10" Type="http://schemas.openxmlformats.org/officeDocument/2006/relationships/slideLayout" Target="../slideLayouts/slideLayout1580.xml"/></Relationships>
</file>

<file path=ppt/slideMasters/_rels/slideMaster134.xml.rels><?xml version="1.0" encoding="UTF-8" standalone="yes"?>
<Relationships xmlns="http://schemas.openxmlformats.org/package/2006/relationships"><Relationship Id="rId11" Type="http://schemas.openxmlformats.org/officeDocument/2006/relationships/slideLayout" Target="../slideLayouts/slideLayout1594.xml"/><Relationship Id="rId12" Type="http://schemas.openxmlformats.org/officeDocument/2006/relationships/slideLayout" Target="../slideLayouts/slideLayout1595.xml"/><Relationship Id="rId13" Type="http://schemas.openxmlformats.org/officeDocument/2006/relationships/slideLayout" Target="../slideLayouts/slideLayout1596.xml"/><Relationship Id="rId14" Type="http://schemas.openxmlformats.org/officeDocument/2006/relationships/theme" Target="../theme/theme134.xml"/><Relationship Id="rId15" Type="http://schemas.openxmlformats.org/officeDocument/2006/relationships/tags" Target="../tags/tag1474.xml"/><Relationship Id="rId16" Type="http://schemas.openxmlformats.org/officeDocument/2006/relationships/tags" Target="../tags/tag1475.xml"/><Relationship Id="rId17" Type="http://schemas.openxmlformats.org/officeDocument/2006/relationships/tags" Target="../tags/tag1476.xml"/><Relationship Id="rId1" Type="http://schemas.openxmlformats.org/officeDocument/2006/relationships/slideLayout" Target="../slideLayouts/slideLayout1584.xml"/><Relationship Id="rId2" Type="http://schemas.openxmlformats.org/officeDocument/2006/relationships/slideLayout" Target="../slideLayouts/slideLayout1585.xml"/><Relationship Id="rId3" Type="http://schemas.openxmlformats.org/officeDocument/2006/relationships/slideLayout" Target="../slideLayouts/slideLayout1586.xml"/><Relationship Id="rId4" Type="http://schemas.openxmlformats.org/officeDocument/2006/relationships/slideLayout" Target="../slideLayouts/slideLayout1587.xml"/><Relationship Id="rId5" Type="http://schemas.openxmlformats.org/officeDocument/2006/relationships/slideLayout" Target="../slideLayouts/slideLayout1588.xml"/><Relationship Id="rId6" Type="http://schemas.openxmlformats.org/officeDocument/2006/relationships/slideLayout" Target="../slideLayouts/slideLayout1589.xml"/><Relationship Id="rId7" Type="http://schemas.openxmlformats.org/officeDocument/2006/relationships/slideLayout" Target="../slideLayouts/slideLayout1590.xml"/><Relationship Id="rId8" Type="http://schemas.openxmlformats.org/officeDocument/2006/relationships/slideLayout" Target="../slideLayouts/slideLayout1591.xml"/><Relationship Id="rId9" Type="http://schemas.openxmlformats.org/officeDocument/2006/relationships/slideLayout" Target="../slideLayouts/slideLayout1592.xml"/><Relationship Id="rId10" Type="http://schemas.openxmlformats.org/officeDocument/2006/relationships/slideLayout" Target="../slideLayouts/slideLayout1593.xml"/></Relationships>
</file>

<file path=ppt/slideMasters/_rels/slideMaster135.xml.rels><?xml version="1.0" encoding="UTF-8" standalone="yes"?>
<Relationships xmlns="http://schemas.openxmlformats.org/package/2006/relationships"><Relationship Id="rId11" Type="http://schemas.openxmlformats.org/officeDocument/2006/relationships/slideLayout" Target="../slideLayouts/slideLayout1607.xml"/><Relationship Id="rId12" Type="http://schemas.openxmlformats.org/officeDocument/2006/relationships/slideLayout" Target="../slideLayouts/slideLayout1608.xml"/><Relationship Id="rId13" Type="http://schemas.openxmlformats.org/officeDocument/2006/relationships/slideLayout" Target="../slideLayouts/slideLayout1609.xml"/><Relationship Id="rId14" Type="http://schemas.openxmlformats.org/officeDocument/2006/relationships/theme" Target="../theme/theme135.xml"/><Relationship Id="rId15" Type="http://schemas.openxmlformats.org/officeDocument/2006/relationships/tags" Target="../tags/tag1477.xml"/><Relationship Id="rId16" Type="http://schemas.openxmlformats.org/officeDocument/2006/relationships/tags" Target="../tags/tag1478.xml"/><Relationship Id="rId17" Type="http://schemas.openxmlformats.org/officeDocument/2006/relationships/tags" Target="../tags/tag1479.xml"/><Relationship Id="rId1" Type="http://schemas.openxmlformats.org/officeDocument/2006/relationships/slideLayout" Target="../slideLayouts/slideLayout1597.xml"/><Relationship Id="rId2" Type="http://schemas.openxmlformats.org/officeDocument/2006/relationships/slideLayout" Target="../slideLayouts/slideLayout1598.xml"/><Relationship Id="rId3" Type="http://schemas.openxmlformats.org/officeDocument/2006/relationships/slideLayout" Target="../slideLayouts/slideLayout1599.xml"/><Relationship Id="rId4" Type="http://schemas.openxmlformats.org/officeDocument/2006/relationships/slideLayout" Target="../slideLayouts/slideLayout1600.xml"/><Relationship Id="rId5" Type="http://schemas.openxmlformats.org/officeDocument/2006/relationships/slideLayout" Target="../slideLayouts/slideLayout1601.xml"/><Relationship Id="rId6" Type="http://schemas.openxmlformats.org/officeDocument/2006/relationships/slideLayout" Target="../slideLayouts/slideLayout1602.xml"/><Relationship Id="rId7" Type="http://schemas.openxmlformats.org/officeDocument/2006/relationships/slideLayout" Target="../slideLayouts/slideLayout1603.xml"/><Relationship Id="rId8" Type="http://schemas.openxmlformats.org/officeDocument/2006/relationships/slideLayout" Target="../slideLayouts/slideLayout1604.xml"/><Relationship Id="rId9" Type="http://schemas.openxmlformats.org/officeDocument/2006/relationships/slideLayout" Target="../slideLayouts/slideLayout1605.xml"/><Relationship Id="rId10" Type="http://schemas.openxmlformats.org/officeDocument/2006/relationships/slideLayout" Target="../slideLayouts/slideLayout1606.xml"/></Relationships>
</file>

<file path=ppt/slideMasters/_rels/slideMaster136.xml.rels><?xml version="1.0" encoding="UTF-8" standalone="yes"?>
<Relationships xmlns="http://schemas.openxmlformats.org/package/2006/relationships"><Relationship Id="rId11" Type="http://schemas.openxmlformats.org/officeDocument/2006/relationships/slideLayout" Target="../slideLayouts/slideLayout1620.xml"/><Relationship Id="rId12" Type="http://schemas.openxmlformats.org/officeDocument/2006/relationships/slideLayout" Target="../slideLayouts/slideLayout1621.xml"/><Relationship Id="rId13" Type="http://schemas.openxmlformats.org/officeDocument/2006/relationships/slideLayout" Target="../slideLayouts/slideLayout1622.xml"/><Relationship Id="rId14" Type="http://schemas.openxmlformats.org/officeDocument/2006/relationships/theme" Target="../theme/theme136.xml"/><Relationship Id="rId15" Type="http://schemas.openxmlformats.org/officeDocument/2006/relationships/tags" Target="../tags/tag1480.xml"/><Relationship Id="rId16" Type="http://schemas.openxmlformats.org/officeDocument/2006/relationships/tags" Target="../tags/tag1481.xml"/><Relationship Id="rId17" Type="http://schemas.openxmlformats.org/officeDocument/2006/relationships/tags" Target="../tags/tag1482.xml"/><Relationship Id="rId1" Type="http://schemas.openxmlformats.org/officeDocument/2006/relationships/slideLayout" Target="../slideLayouts/slideLayout1610.xml"/><Relationship Id="rId2" Type="http://schemas.openxmlformats.org/officeDocument/2006/relationships/slideLayout" Target="../slideLayouts/slideLayout1611.xml"/><Relationship Id="rId3" Type="http://schemas.openxmlformats.org/officeDocument/2006/relationships/slideLayout" Target="../slideLayouts/slideLayout1612.xml"/><Relationship Id="rId4" Type="http://schemas.openxmlformats.org/officeDocument/2006/relationships/slideLayout" Target="../slideLayouts/slideLayout1613.xml"/><Relationship Id="rId5" Type="http://schemas.openxmlformats.org/officeDocument/2006/relationships/slideLayout" Target="../slideLayouts/slideLayout1614.xml"/><Relationship Id="rId6" Type="http://schemas.openxmlformats.org/officeDocument/2006/relationships/slideLayout" Target="../slideLayouts/slideLayout1615.xml"/><Relationship Id="rId7" Type="http://schemas.openxmlformats.org/officeDocument/2006/relationships/slideLayout" Target="../slideLayouts/slideLayout1616.xml"/><Relationship Id="rId8" Type="http://schemas.openxmlformats.org/officeDocument/2006/relationships/slideLayout" Target="../slideLayouts/slideLayout1617.xml"/><Relationship Id="rId9" Type="http://schemas.openxmlformats.org/officeDocument/2006/relationships/slideLayout" Target="../slideLayouts/slideLayout1618.xml"/><Relationship Id="rId10" Type="http://schemas.openxmlformats.org/officeDocument/2006/relationships/slideLayout" Target="../slideLayouts/slideLayout1619.xml"/></Relationships>
</file>

<file path=ppt/slideMasters/_rels/slideMaster137.xml.rels><?xml version="1.0" encoding="UTF-8" standalone="yes"?>
<Relationships xmlns="http://schemas.openxmlformats.org/package/2006/relationships"><Relationship Id="rId11" Type="http://schemas.openxmlformats.org/officeDocument/2006/relationships/slideLayout" Target="../slideLayouts/slideLayout1633.xml"/><Relationship Id="rId12" Type="http://schemas.openxmlformats.org/officeDocument/2006/relationships/slideLayout" Target="../slideLayouts/slideLayout1634.xml"/><Relationship Id="rId13" Type="http://schemas.openxmlformats.org/officeDocument/2006/relationships/slideLayout" Target="../slideLayouts/slideLayout1635.xml"/><Relationship Id="rId14" Type="http://schemas.openxmlformats.org/officeDocument/2006/relationships/theme" Target="../theme/theme137.xml"/><Relationship Id="rId15" Type="http://schemas.openxmlformats.org/officeDocument/2006/relationships/tags" Target="../tags/tag1483.xml"/><Relationship Id="rId16" Type="http://schemas.openxmlformats.org/officeDocument/2006/relationships/tags" Target="../tags/tag1484.xml"/><Relationship Id="rId17" Type="http://schemas.openxmlformats.org/officeDocument/2006/relationships/tags" Target="../tags/tag1485.xml"/><Relationship Id="rId1" Type="http://schemas.openxmlformats.org/officeDocument/2006/relationships/slideLayout" Target="../slideLayouts/slideLayout1623.xml"/><Relationship Id="rId2" Type="http://schemas.openxmlformats.org/officeDocument/2006/relationships/slideLayout" Target="../slideLayouts/slideLayout1624.xml"/><Relationship Id="rId3" Type="http://schemas.openxmlformats.org/officeDocument/2006/relationships/slideLayout" Target="../slideLayouts/slideLayout1625.xml"/><Relationship Id="rId4" Type="http://schemas.openxmlformats.org/officeDocument/2006/relationships/slideLayout" Target="../slideLayouts/slideLayout1626.xml"/><Relationship Id="rId5" Type="http://schemas.openxmlformats.org/officeDocument/2006/relationships/slideLayout" Target="../slideLayouts/slideLayout1627.xml"/><Relationship Id="rId6" Type="http://schemas.openxmlformats.org/officeDocument/2006/relationships/slideLayout" Target="../slideLayouts/slideLayout1628.xml"/><Relationship Id="rId7" Type="http://schemas.openxmlformats.org/officeDocument/2006/relationships/slideLayout" Target="../slideLayouts/slideLayout1629.xml"/><Relationship Id="rId8" Type="http://schemas.openxmlformats.org/officeDocument/2006/relationships/slideLayout" Target="../slideLayouts/slideLayout1630.xml"/><Relationship Id="rId9" Type="http://schemas.openxmlformats.org/officeDocument/2006/relationships/slideLayout" Target="../slideLayouts/slideLayout1631.xml"/><Relationship Id="rId10" Type="http://schemas.openxmlformats.org/officeDocument/2006/relationships/slideLayout" Target="../slideLayouts/slideLayout1632.xml"/></Relationships>
</file>

<file path=ppt/slideMasters/_rels/slideMaster138.xml.rels><?xml version="1.0" encoding="UTF-8" standalone="yes"?>
<Relationships xmlns="http://schemas.openxmlformats.org/package/2006/relationships"><Relationship Id="rId11" Type="http://schemas.openxmlformats.org/officeDocument/2006/relationships/slideLayout" Target="../slideLayouts/slideLayout1646.xml"/><Relationship Id="rId12" Type="http://schemas.openxmlformats.org/officeDocument/2006/relationships/slideLayout" Target="../slideLayouts/slideLayout1647.xml"/><Relationship Id="rId13" Type="http://schemas.openxmlformats.org/officeDocument/2006/relationships/slideLayout" Target="../slideLayouts/slideLayout1648.xml"/><Relationship Id="rId14" Type="http://schemas.openxmlformats.org/officeDocument/2006/relationships/slideLayout" Target="../slideLayouts/slideLayout1649.xml"/><Relationship Id="rId15" Type="http://schemas.openxmlformats.org/officeDocument/2006/relationships/theme" Target="../theme/theme138.xml"/><Relationship Id="rId16" Type="http://schemas.openxmlformats.org/officeDocument/2006/relationships/tags" Target="../tags/tag1486.xml"/><Relationship Id="rId17" Type="http://schemas.openxmlformats.org/officeDocument/2006/relationships/tags" Target="../tags/tag1487.xml"/><Relationship Id="rId18" Type="http://schemas.openxmlformats.org/officeDocument/2006/relationships/tags" Target="../tags/tag1488.xml"/><Relationship Id="rId1" Type="http://schemas.openxmlformats.org/officeDocument/2006/relationships/slideLayout" Target="../slideLayouts/slideLayout1636.xml"/><Relationship Id="rId2" Type="http://schemas.openxmlformats.org/officeDocument/2006/relationships/slideLayout" Target="../slideLayouts/slideLayout1637.xml"/><Relationship Id="rId3" Type="http://schemas.openxmlformats.org/officeDocument/2006/relationships/slideLayout" Target="../slideLayouts/slideLayout1638.xml"/><Relationship Id="rId4" Type="http://schemas.openxmlformats.org/officeDocument/2006/relationships/slideLayout" Target="../slideLayouts/slideLayout1639.xml"/><Relationship Id="rId5" Type="http://schemas.openxmlformats.org/officeDocument/2006/relationships/slideLayout" Target="../slideLayouts/slideLayout1640.xml"/><Relationship Id="rId6" Type="http://schemas.openxmlformats.org/officeDocument/2006/relationships/slideLayout" Target="../slideLayouts/slideLayout1641.xml"/><Relationship Id="rId7" Type="http://schemas.openxmlformats.org/officeDocument/2006/relationships/slideLayout" Target="../slideLayouts/slideLayout1642.xml"/><Relationship Id="rId8" Type="http://schemas.openxmlformats.org/officeDocument/2006/relationships/slideLayout" Target="../slideLayouts/slideLayout1643.xml"/><Relationship Id="rId9" Type="http://schemas.openxmlformats.org/officeDocument/2006/relationships/slideLayout" Target="../slideLayouts/slideLayout1644.xml"/><Relationship Id="rId10" Type="http://schemas.openxmlformats.org/officeDocument/2006/relationships/slideLayout" Target="../slideLayouts/slideLayout1645.xml"/></Relationships>
</file>

<file path=ppt/slideMasters/_rels/slideMaster139.xml.rels><?xml version="1.0" encoding="UTF-8" standalone="yes"?>
<Relationships xmlns="http://schemas.openxmlformats.org/package/2006/relationships"><Relationship Id="rId11" Type="http://schemas.openxmlformats.org/officeDocument/2006/relationships/slideLayout" Target="../slideLayouts/slideLayout1660.xml"/><Relationship Id="rId12" Type="http://schemas.openxmlformats.org/officeDocument/2006/relationships/slideLayout" Target="../slideLayouts/slideLayout1661.xml"/><Relationship Id="rId13" Type="http://schemas.openxmlformats.org/officeDocument/2006/relationships/slideLayout" Target="../slideLayouts/slideLayout1662.xml"/><Relationship Id="rId14" Type="http://schemas.openxmlformats.org/officeDocument/2006/relationships/theme" Target="../theme/theme139.xml"/><Relationship Id="rId15" Type="http://schemas.openxmlformats.org/officeDocument/2006/relationships/tags" Target="../tags/tag1492.xml"/><Relationship Id="rId16" Type="http://schemas.openxmlformats.org/officeDocument/2006/relationships/tags" Target="../tags/tag1493.xml"/><Relationship Id="rId17" Type="http://schemas.openxmlformats.org/officeDocument/2006/relationships/tags" Target="../tags/tag1494.xml"/><Relationship Id="rId1" Type="http://schemas.openxmlformats.org/officeDocument/2006/relationships/slideLayout" Target="../slideLayouts/slideLayout1650.xml"/><Relationship Id="rId2" Type="http://schemas.openxmlformats.org/officeDocument/2006/relationships/slideLayout" Target="../slideLayouts/slideLayout1651.xml"/><Relationship Id="rId3" Type="http://schemas.openxmlformats.org/officeDocument/2006/relationships/slideLayout" Target="../slideLayouts/slideLayout1652.xml"/><Relationship Id="rId4" Type="http://schemas.openxmlformats.org/officeDocument/2006/relationships/slideLayout" Target="../slideLayouts/slideLayout1653.xml"/><Relationship Id="rId5" Type="http://schemas.openxmlformats.org/officeDocument/2006/relationships/slideLayout" Target="../slideLayouts/slideLayout1654.xml"/><Relationship Id="rId6" Type="http://schemas.openxmlformats.org/officeDocument/2006/relationships/slideLayout" Target="../slideLayouts/slideLayout1655.xml"/><Relationship Id="rId7" Type="http://schemas.openxmlformats.org/officeDocument/2006/relationships/slideLayout" Target="../slideLayouts/slideLayout1656.xml"/><Relationship Id="rId8" Type="http://schemas.openxmlformats.org/officeDocument/2006/relationships/slideLayout" Target="../slideLayouts/slideLayout1657.xml"/><Relationship Id="rId9" Type="http://schemas.openxmlformats.org/officeDocument/2006/relationships/slideLayout" Target="../slideLayouts/slideLayout1658.xml"/><Relationship Id="rId10" Type="http://schemas.openxmlformats.org/officeDocument/2006/relationships/slideLayout" Target="../slideLayouts/slideLayout1659.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81.xml"/><Relationship Id="rId12" Type="http://schemas.openxmlformats.org/officeDocument/2006/relationships/slideLayout" Target="../slideLayouts/slideLayout182.xml"/><Relationship Id="rId13" Type="http://schemas.openxmlformats.org/officeDocument/2006/relationships/slideLayout" Target="../slideLayouts/slideLayout183.xml"/><Relationship Id="rId14" Type="http://schemas.openxmlformats.org/officeDocument/2006/relationships/slideLayout" Target="../slideLayouts/slideLayout184.xml"/><Relationship Id="rId15" Type="http://schemas.openxmlformats.org/officeDocument/2006/relationships/slideLayout" Target="../slideLayouts/slideLayout185.xml"/><Relationship Id="rId16" Type="http://schemas.openxmlformats.org/officeDocument/2006/relationships/theme" Target="../theme/theme14.xml"/><Relationship Id="rId1" Type="http://schemas.openxmlformats.org/officeDocument/2006/relationships/slideLayout" Target="../slideLayouts/slideLayout171.xml"/><Relationship Id="rId2" Type="http://schemas.openxmlformats.org/officeDocument/2006/relationships/slideLayout" Target="../slideLayouts/slideLayout172.xml"/><Relationship Id="rId3" Type="http://schemas.openxmlformats.org/officeDocument/2006/relationships/slideLayout" Target="../slideLayouts/slideLayout173.xml"/><Relationship Id="rId4" Type="http://schemas.openxmlformats.org/officeDocument/2006/relationships/slideLayout" Target="../slideLayouts/slideLayout174.xml"/><Relationship Id="rId5" Type="http://schemas.openxmlformats.org/officeDocument/2006/relationships/slideLayout" Target="../slideLayouts/slideLayout175.xml"/><Relationship Id="rId6" Type="http://schemas.openxmlformats.org/officeDocument/2006/relationships/slideLayout" Target="../slideLayouts/slideLayout176.xml"/><Relationship Id="rId7" Type="http://schemas.openxmlformats.org/officeDocument/2006/relationships/slideLayout" Target="../slideLayouts/slideLayout177.xml"/><Relationship Id="rId8" Type="http://schemas.openxmlformats.org/officeDocument/2006/relationships/slideLayout" Target="../slideLayouts/slideLayout178.xml"/><Relationship Id="rId9" Type="http://schemas.openxmlformats.org/officeDocument/2006/relationships/slideLayout" Target="../slideLayouts/slideLayout179.xml"/><Relationship Id="rId10" Type="http://schemas.openxmlformats.org/officeDocument/2006/relationships/slideLayout" Target="../slideLayouts/slideLayout180.xml"/></Relationships>
</file>

<file path=ppt/slideMasters/_rels/slideMaster140.xml.rels><?xml version="1.0" encoding="UTF-8" standalone="yes"?>
<Relationships xmlns="http://schemas.openxmlformats.org/package/2006/relationships"><Relationship Id="rId11" Type="http://schemas.openxmlformats.org/officeDocument/2006/relationships/slideLayout" Target="../slideLayouts/slideLayout1673.xml"/><Relationship Id="rId12" Type="http://schemas.openxmlformats.org/officeDocument/2006/relationships/slideLayout" Target="../slideLayouts/slideLayout1674.xml"/><Relationship Id="rId13" Type="http://schemas.openxmlformats.org/officeDocument/2006/relationships/slideLayout" Target="../slideLayouts/slideLayout1675.xml"/><Relationship Id="rId14" Type="http://schemas.openxmlformats.org/officeDocument/2006/relationships/slideLayout" Target="../slideLayouts/slideLayout1676.xml"/><Relationship Id="rId15" Type="http://schemas.openxmlformats.org/officeDocument/2006/relationships/theme" Target="../theme/theme140.xml"/><Relationship Id="rId16" Type="http://schemas.openxmlformats.org/officeDocument/2006/relationships/tags" Target="../tags/tag1495.xml"/><Relationship Id="rId17" Type="http://schemas.openxmlformats.org/officeDocument/2006/relationships/tags" Target="../tags/tag1496.xml"/><Relationship Id="rId18" Type="http://schemas.openxmlformats.org/officeDocument/2006/relationships/tags" Target="../tags/tag1497.xml"/><Relationship Id="rId1" Type="http://schemas.openxmlformats.org/officeDocument/2006/relationships/slideLayout" Target="../slideLayouts/slideLayout1663.xml"/><Relationship Id="rId2" Type="http://schemas.openxmlformats.org/officeDocument/2006/relationships/slideLayout" Target="../slideLayouts/slideLayout1664.xml"/><Relationship Id="rId3" Type="http://schemas.openxmlformats.org/officeDocument/2006/relationships/slideLayout" Target="../slideLayouts/slideLayout1665.xml"/><Relationship Id="rId4" Type="http://schemas.openxmlformats.org/officeDocument/2006/relationships/slideLayout" Target="../slideLayouts/slideLayout1666.xml"/><Relationship Id="rId5" Type="http://schemas.openxmlformats.org/officeDocument/2006/relationships/slideLayout" Target="../slideLayouts/slideLayout1667.xml"/><Relationship Id="rId6" Type="http://schemas.openxmlformats.org/officeDocument/2006/relationships/slideLayout" Target="../slideLayouts/slideLayout1668.xml"/><Relationship Id="rId7" Type="http://schemas.openxmlformats.org/officeDocument/2006/relationships/slideLayout" Target="../slideLayouts/slideLayout1669.xml"/><Relationship Id="rId8" Type="http://schemas.openxmlformats.org/officeDocument/2006/relationships/slideLayout" Target="../slideLayouts/slideLayout1670.xml"/><Relationship Id="rId9" Type="http://schemas.openxmlformats.org/officeDocument/2006/relationships/slideLayout" Target="../slideLayouts/slideLayout1671.xml"/><Relationship Id="rId10" Type="http://schemas.openxmlformats.org/officeDocument/2006/relationships/slideLayout" Target="../slideLayouts/slideLayout1672.xml"/></Relationships>
</file>

<file path=ppt/slideMasters/_rels/slideMaster141.xml.rels><?xml version="1.0" encoding="UTF-8" standalone="yes"?>
<Relationships xmlns="http://schemas.openxmlformats.org/package/2006/relationships"><Relationship Id="rId11" Type="http://schemas.openxmlformats.org/officeDocument/2006/relationships/slideLayout" Target="../slideLayouts/slideLayout1687.xml"/><Relationship Id="rId12" Type="http://schemas.openxmlformats.org/officeDocument/2006/relationships/slideLayout" Target="../slideLayouts/slideLayout1688.xml"/><Relationship Id="rId13" Type="http://schemas.openxmlformats.org/officeDocument/2006/relationships/slideLayout" Target="../slideLayouts/slideLayout1689.xml"/><Relationship Id="rId14" Type="http://schemas.openxmlformats.org/officeDocument/2006/relationships/theme" Target="../theme/theme141.xml"/><Relationship Id="rId1" Type="http://schemas.openxmlformats.org/officeDocument/2006/relationships/slideLayout" Target="../slideLayouts/slideLayout1677.xml"/><Relationship Id="rId2" Type="http://schemas.openxmlformats.org/officeDocument/2006/relationships/slideLayout" Target="../slideLayouts/slideLayout1678.xml"/><Relationship Id="rId3" Type="http://schemas.openxmlformats.org/officeDocument/2006/relationships/slideLayout" Target="../slideLayouts/slideLayout1679.xml"/><Relationship Id="rId4" Type="http://schemas.openxmlformats.org/officeDocument/2006/relationships/slideLayout" Target="../slideLayouts/slideLayout1680.xml"/><Relationship Id="rId5" Type="http://schemas.openxmlformats.org/officeDocument/2006/relationships/slideLayout" Target="../slideLayouts/slideLayout1681.xml"/><Relationship Id="rId6" Type="http://schemas.openxmlformats.org/officeDocument/2006/relationships/slideLayout" Target="../slideLayouts/slideLayout1682.xml"/><Relationship Id="rId7" Type="http://schemas.openxmlformats.org/officeDocument/2006/relationships/slideLayout" Target="../slideLayouts/slideLayout1683.xml"/><Relationship Id="rId8" Type="http://schemas.openxmlformats.org/officeDocument/2006/relationships/slideLayout" Target="../slideLayouts/slideLayout1684.xml"/><Relationship Id="rId9" Type="http://schemas.openxmlformats.org/officeDocument/2006/relationships/slideLayout" Target="../slideLayouts/slideLayout1685.xml"/><Relationship Id="rId10" Type="http://schemas.openxmlformats.org/officeDocument/2006/relationships/slideLayout" Target="../slideLayouts/slideLayout1686.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700.xml"/><Relationship Id="rId12" Type="http://schemas.openxmlformats.org/officeDocument/2006/relationships/slideLayout" Target="../slideLayouts/slideLayout1701.xml"/><Relationship Id="rId13" Type="http://schemas.openxmlformats.org/officeDocument/2006/relationships/slideLayout" Target="../slideLayouts/slideLayout1702.xml"/><Relationship Id="rId14" Type="http://schemas.openxmlformats.org/officeDocument/2006/relationships/theme" Target="../theme/theme142.xml"/><Relationship Id="rId1" Type="http://schemas.openxmlformats.org/officeDocument/2006/relationships/slideLayout" Target="../slideLayouts/slideLayout1690.xml"/><Relationship Id="rId2" Type="http://schemas.openxmlformats.org/officeDocument/2006/relationships/slideLayout" Target="../slideLayouts/slideLayout1691.xml"/><Relationship Id="rId3" Type="http://schemas.openxmlformats.org/officeDocument/2006/relationships/slideLayout" Target="../slideLayouts/slideLayout1692.xml"/><Relationship Id="rId4" Type="http://schemas.openxmlformats.org/officeDocument/2006/relationships/slideLayout" Target="../slideLayouts/slideLayout1693.xml"/><Relationship Id="rId5" Type="http://schemas.openxmlformats.org/officeDocument/2006/relationships/slideLayout" Target="../slideLayouts/slideLayout1694.xml"/><Relationship Id="rId6" Type="http://schemas.openxmlformats.org/officeDocument/2006/relationships/slideLayout" Target="../slideLayouts/slideLayout1695.xml"/><Relationship Id="rId7" Type="http://schemas.openxmlformats.org/officeDocument/2006/relationships/slideLayout" Target="../slideLayouts/slideLayout1696.xml"/><Relationship Id="rId8" Type="http://schemas.openxmlformats.org/officeDocument/2006/relationships/slideLayout" Target="../slideLayouts/slideLayout1697.xml"/><Relationship Id="rId9" Type="http://schemas.openxmlformats.org/officeDocument/2006/relationships/slideLayout" Target="../slideLayouts/slideLayout1698.xml"/><Relationship Id="rId10" Type="http://schemas.openxmlformats.org/officeDocument/2006/relationships/slideLayout" Target="../slideLayouts/slideLayout1699.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713.xml"/><Relationship Id="rId12" Type="http://schemas.openxmlformats.org/officeDocument/2006/relationships/slideLayout" Target="../slideLayouts/slideLayout1714.xml"/><Relationship Id="rId13" Type="http://schemas.openxmlformats.org/officeDocument/2006/relationships/slideLayout" Target="../slideLayouts/slideLayout1715.xml"/><Relationship Id="rId14" Type="http://schemas.openxmlformats.org/officeDocument/2006/relationships/theme" Target="../theme/theme143.xml"/><Relationship Id="rId1" Type="http://schemas.openxmlformats.org/officeDocument/2006/relationships/slideLayout" Target="../slideLayouts/slideLayout1703.xml"/><Relationship Id="rId2" Type="http://schemas.openxmlformats.org/officeDocument/2006/relationships/slideLayout" Target="../slideLayouts/slideLayout1704.xml"/><Relationship Id="rId3" Type="http://schemas.openxmlformats.org/officeDocument/2006/relationships/slideLayout" Target="../slideLayouts/slideLayout1705.xml"/><Relationship Id="rId4" Type="http://schemas.openxmlformats.org/officeDocument/2006/relationships/slideLayout" Target="../slideLayouts/slideLayout1706.xml"/><Relationship Id="rId5" Type="http://schemas.openxmlformats.org/officeDocument/2006/relationships/slideLayout" Target="../slideLayouts/slideLayout1707.xml"/><Relationship Id="rId6" Type="http://schemas.openxmlformats.org/officeDocument/2006/relationships/slideLayout" Target="../slideLayouts/slideLayout1708.xml"/><Relationship Id="rId7" Type="http://schemas.openxmlformats.org/officeDocument/2006/relationships/slideLayout" Target="../slideLayouts/slideLayout1709.xml"/><Relationship Id="rId8" Type="http://schemas.openxmlformats.org/officeDocument/2006/relationships/slideLayout" Target="../slideLayouts/slideLayout1710.xml"/><Relationship Id="rId9" Type="http://schemas.openxmlformats.org/officeDocument/2006/relationships/slideLayout" Target="../slideLayouts/slideLayout1711.xml"/><Relationship Id="rId10" Type="http://schemas.openxmlformats.org/officeDocument/2006/relationships/slideLayout" Target="../slideLayouts/slideLayout1712.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726.xml"/><Relationship Id="rId12" Type="http://schemas.openxmlformats.org/officeDocument/2006/relationships/slideLayout" Target="../slideLayouts/slideLayout1727.xml"/><Relationship Id="rId13" Type="http://schemas.openxmlformats.org/officeDocument/2006/relationships/slideLayout" Target="../slideLayouts/slideLayout1728.xml"/><Relationship Id="rId14" Type="http://schemas.openxmlformats.org/officeDocument/2006/relationships/theme" Target="../theme/theme144.xml"/><Relationship Id="rId1" Type="http://schemas.openxmlformats.org/officeDocument/2006/relationships/slideLayout" Target="../slideLayouts/slideLayout1716.xml"/><Relationship Id="rId2" Type="http://schemas.openxmlformats.org/officeDocument/2006/relationships/slideLayout" Target="../slideLayouts/slideLayout1717.xml"/><Relationship Id="rId3" Type="http://schemas.openxmlformats.org/officeDocument/2006/relationships/slideLayout" Target="../slideLayouts/slideLayout1718.xml"/><Relationship Id="rId4" Type="http://schemas.openxmlformats.org/officeDocument/2006/relationships/slideLayout" Target="../slideLayouts/slideLayout1719.xml"/><Relationship Id="rId5" Type="http://schemas.openxmlformats.org/officeDocument/2006/relationships/slideLayout" Target="../slideLayouts/slideLayout1720.xml"/><Relationship Id="rId6" Type="http://schemas.openxmlformats.org/officeDocument/2006/relationships/slideLayout" Target="../slideLayouts/slideLayout1721.xml"/><Relationship Id="rId7" Type="http://schemas.openxmlformats.org/officeDocument/2006/relationships/slideLayout" Target="../slideLayouts/slideLayout1722.xml"/><Relationship Id="rId8" Type="http://schemas.openxmlformats.org/officeDocument/2006/relationships/slideLayout" Target="../slideLayouts/slideLayout1723.xml"/><Relationship Id="rId9" Type="http://schemas.openxmlformats.org/officeDocument/2006/relationships/slideLayout" Target="../slideLayouts/slideLayout1724.xml"/><Relationship Id="rId10" Type="http://schemas.openxmlformats.org/officeDocument/2006/relationships/slideLayout" Target="../slideLayouts/slideLayout1725.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739.xml"/><Relationship Id="rId12" Type="http://schemas.openxmlformats.org/officeDocument/2006/relationships/slideLayout" Target="../slideLayouts/slideLayout1740.xml"/><Relationship Id="rId13" Type="http://schemas.openxmlformats.org/officeDocument/2006/relationships/slideLayout" Target="../slideLayouts/slideLayout1741.xml"/><Relationship Id="rId14" Type="http://schemas.openxmlformats.org/officeDocument/2006/relationships/theme" Target="../theme/theme145.xml"/><Relationship Id="rId1" Type="http://schemas.openxmlformats.org/officeDocument/2006/relationships/slideLayout" Target="../slideLayouts/slideLayout1729.xml"/><Relationship Id="rId2" Type="http://schemas.openxmlformats.org/officeDocument/2006/relationships/slideLayout" Target="../slideLayouts/slideLayout1730.xml"/><Relationship Id="rId3" Type="http://schemas.openxmlformats.org/officeDocument/2006/relationships/slideLayout" Target="../slideLayouts/slideLayout1731.xml"/><Relationship Id="rId4" Type="http://schemas.openxmlformats.org/officeDocument/2006/relationships/slideLayout" Target="../slideLayouts/slideLayout1732.xml"/><Relationship Id="rId5" Type="http://schemas.openxmlformats.org/officeDocument/2006/relationships/slideLayout" Target="../slideLayouts/slideLayout1733.xml"/><Relationship Id="rId6" Type="http://schemas.openxmlformats.org/officeDocument/2006/relationships/slideLayout" Target="../slideLayouts/slideLayout1734.xml"/><Relationship Id="rId7" Type="http://schemas.openxmlformats.org/officeDocument/2006/relationships/slideLayout" Target="../slideLayouts/slideLayout1735.xml"/><Relationship Id="rId8" Type="http://schemas.openxmlformats.org/officeDocument/2006/relationships/slideLayout" Target="../slideLayouts/slideLayout1736.xml"/><Relationship Id="rId9" Type="http://schemas.openxmlformats.org/officeDocument/2006/relationships/slideLayout" Target="../slideLayouts/slideLayout1737.xml"/><Relationship Id="rId10" Type="http://schemas.openxmlformats.org/officeDocument/2006/relationships/slideLayout" Target="../slideLayouts/slideLayout1738.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752.xml"/><Relationship Id="rId12" Type="http://schemas.openxmlformats.org/officeDocument/2006/relationships/slideLayout" Target="../slideLayouts/slideLayout1753.xml"/><Relationship Id="rId13" Type="http://schemas.openxmlformats.org/officeDocument/2006/relationships/slideLayout" Target="../slideLayouts/slideLayout1754.xml"/><Relationship Id="rId14" Type="http://schemas.openxmlformats.org/officeDocument/2006/relationships/theme" Target="../theme/theme146.xml"/><Relationship Id="rId1" Type="http://schemas.openxmlformats.org/officeDocument/2006/relationships/slideLayout" Target="../slideLayouts/slideLayout1742.xml"/><Relationship Id="rId2" Type="http://schemas.openxmlformats.org/officeDocument/2006/relationships/slideLayout" Target="../slideLayouts/slideLayout1743.xml"/><Relationship Id="rId3" Type="http://schemas.openxmlformats.org/officeDocument/2006/relationships/slideLayout" Target="../slideLayouts/slideLayout1744.xml"/><Relationship Id="rId4" Type="http://schemas.openxmlformats.org/officeDocument/2006/relationships/slideLayout" Target="../slideLayouts/slideLayout1745.xml"/><Relationship Id="rId5" Type="http://schemas.openxmlformats.org/officeDocument/2006/relationships/slideLayout" Target="../slideLayouts/slideLayout1746.xml"/><Relationship Id="rId6" Type="http://schemas.openxmlformats.org/officeDocument/2006/relationships/slideLayout" Target="../slideLayouts/slideLayout1747.xml"/><Relationship Id="rId7" Type="http://schemas.openxmlformats.org/officeDocument/2006/relationships/slideLayout" Target="../slideLayouts/slideLayout1748.xml"/><Relationship Id="rId8" Type="http://schemas.openxmlformats.org/officeDocument/2006/relationships/slideLayout" Target="../slideLayouts/slideLayout1749.xml"/><Relationship Id="rId9" Type="http://schemas.openxmlformats.org/officeDocument/2006/relationships/slideLayout" Target="../slideLayouts/slideLayout1750.xml"/><Relationship Id="rId10" Type="http://schemas.openxmlformats.org/officeDocument/2006/relationships/slideLayout" Target="../slideLayouts/slideLayout1751.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765.xml"/><Relationship Id="rId12" Type="http://schemas.openxmlformats.org/officeDocument/2006/relationships/slideLayout" Target="../slideLayouts/slideLayout1766.xml"/><Relationship Id="rId13" Type="http://schemas.openxmlformats.org/officeDocument/2006/relationships/slideLayout" Target="../slideLayouts/slideLayout1767.xml"/><Relationship Id="rId14" Type="http://schemas.openxmlformats.org/officeDocument/2006/relationships/theme" Target="../theme/theme147.xml"/><Relationship Id="rId15" Type="http://schemas.openxmlformats.org/officeDocument/2006/relationships/tags" Target="../tags/tag1501.xml"/><Relationship Id="rId16" Type="http://schemas.openxmlformats.org/officeDocument/2006/relationships/tags" Target="../tags/tag1502.xml"/><Relationship Id="rId17" Type="http://schemas.openxmlformats.org/officeDocument/2006/relationships/tags" Target="../tags/tag1503.xml"/><Relationship Id="rId1" Type="http://schemas.openxmlformats.org/officeDocument/2006/relationships/slideLayout" Target="../slideLayouts/slideLayout1755.xml"/><Relationship Id="rId2" Type="http://schemas.openxmlformats.org/officeDocument/2006/relationships/slideLayout" Target="../slideLayouts/slideLayout1756.xml"/><Relationship Id="rId3" Type="http://schemas.openxmlformats.org/officeDocument/2006/relationships/slideLayout" Target="../slideLayouts/slideLayout1757.xml"/><Relationship Id="rId4" Type="http://schemas.openxmlformats.org/officeDocument/2006/relationships/slideLayout" Target="../slideLayouts/slideLayout1758.xml"/><Relationship Id="rId5" Type="http://schemas.openxmlformats.org/officeDocument/2006/relationships/slideLayout" Target="../slideLayouts/slideLayout1759.xml"/><Relationship Id="rId6" Type="http://schemas.openxmlformats.org/officeDocument/2006/relationships/slideLayout" Target="../slideLayouts/slideLayout1760.xml"/><Relationship Id="rId7" Type="http://schemas.openxmlformats.org/officeDocument/2006/relationships/slideLayout" Target="../slideLayouts/slideLayout1761.xml"/><Relationship Id="rId8" Type="http://schemas.openxmlformats.org/officeDocument/2006/relationships/slideLayout" Target="../slideLayouts/slideLayout1762.xml"/><Relationship Id="rId9" Type="http://schemas.openxmlformats.org/officeDocument/2006/relationships/slideLayout" Target="../slideLayouts/slideLayout1763.xml"/><Relationship Id="rId10" Type="http://schemas.openxmlformats.org/officeDocument/2006/relationships/slideLayout" Target="../slideLayouts/slideLayout1764.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778.xml"/><Relationship Id="rId12" Type="http://schemas.openxmlformats.org/officeDocument/2006/relationships/slideLayout" Target="../slideLayouts/slideLayout1779.xml"/><Relationship Id="rId13" Type="http://schemas.openxmlformats.org/officeDocument/2006/relationships/slideLayout" Target="../slideLayouts/slideLayout1780.xml"/><Relationship Id="rId14" Type="http://schemas.openxmlformats.org/officeDocument/2006/relationships/theme" Target="../theme/theme148.xml"/><Relationship Id="rId15" Type="http://schemas.openxmlformats.org/officeDocument/2006/relationships/tags" Target="../tags/tag1504.xml"/><Relationship Id="rId16" Type="http://schemas.openxmlformats.org/officeDocument/2006/relationships/tags" Target="../tags/tag1505.xml"/><Relationship Id="rId17" Type="http://schemas.openxmlformats.org/officeDocument/2006/relationships/tags" Target="../tags/tag1506.xml"/><Relationship Id="rId1" Type="http://schemas.openxmlformats.org/officeDocument/2006/relationships/slideLayout" Target="../slideLayouts/slideLayout1768.xml"/><Relationship Id="rId2" Type="http://schemas.openxmlformats.org/officeDocument/2006/relationships/slideLayout" Target="../slideLayouts/slideLayout1769.xml"/><Relationship Id="rId3" Type="http://schemas.openxmlformats.org/officeDocument/2006/relationships/slideLayout" Target="../slideLayouts/slideLayout1770.xml"/><Relationship Id="rId4" Type="http://schemas.openxmlformats.org/officeDocument/2006/relationships/slideLayout" Target="../slideLayouts/slideLayout1771.xml"/><Relationship Id="rId5" Type="http://schemas.openxmlformats.org/officeDocument/2006/relationships/slideLayout" Target="../slideLayouts/slideLayout1772.xml"/><Relationship Id="rId6" Type="http://schemas.openxmlformats.org/officeDocument/2006/relationships/slideLayout" Target="../slideLayouts/slideLayout1773.xml"/><Relationship Id="rId7" Type="http://schemas.openxmlformats.org/officeDocument/2006/relationships/slideLayout" Target="../slideLayouts/slideLayout1774.xml"/><Relationship Id="rId8" Type="http://schemas.openxmlformats.org/officeDocument/2006/relationships/slideLayout" Target="../slideLayouts/slideLayout1775.xml"/><Relationship Id="rId9" Type="http://schemas.openxmlformats.org/officeDocument/2006/relationships/slideLayout" Target="../slideLayouts/slideLayout1776.xml"/><Relationship Id="rId10" Type="http://schemas.openxmlformats.org/officeDocument/2006/relationships/slideLayout" Target="../slideLayouts/slideLayout1777.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791.xml"/><Relationship Id="rId12" Type="http://schemas.openxmlformats.org/officeDocument/2006/relationships/slideLayout" Target="../slideLayouts/slideLayout1792.xml"/><Relationship Id="rId13" Type="http://schemas.openxmlformats.org/officeDocument/2006/relationships/slideLayout" Target="../slideLayouts/slideLayout1793.xml"/><Relationship Id="rId14" Type="http://schemas.openxmlformats.org/officeDocument/2006/relationships/theme" Target="../theme/theme149.xml"/><Relationship Id="rId1" Type="http://schemas.openxmlformats.org/officeDocument/2006/relationships/slideLayout" Target="../slideLayouts/slideLayout1781.xml"/><Relationship Id="rId2" Type="http://schemas.openxmlformats.org/officeDocument/2006/relationships/slideLayout" Target="../slideLayouts/slideLayout1782.xml"/><Relationship Id="rId3" Type="http://schemas.openxmlformats.org/officeDocument/2006/relationships/slideLayout" Target="../slideLayouts/slideLayout1783.xml"/><Relationship Id="rId4" Type="http://schemas.openxmlformats.org/officeDocument/2006/relationships/slideLayout" Target="../slideLayouts/slideLayout1784.xml"/><Relationship Id="rId5" Type="http://schemas.openxmlformats.org/officeDocument/2006/relationships/slideLayout" Target="../slideLayouts/slideLayout1785.xml"/><Relationship Id="rId6" Type="http://schemas.openxmlformats.org/officeDocument/2006/relationships/slideLayout" Target="../slideLayouts/slideLayout1786.xml"/><Relationship Id="rId7" Type="http://schemas.openxmlformats.org/officeDocument/2006/relationships/slideLayout" Target="../slideLayouts/slideLayout1787.xml"/><Relationship Id="rId8" Type="http://schemas.openxmlformats.org/officeDocument/2006/relationships/slideLayout" Target="../slideLayouts/slideLayout1788.xml"/><Relationship Id="rId9" Type="http://schemas.openxmlformats.org/officeDocument/2006/relationships/slideLayout" Target="../slideLayouts/slideLayout1789.xml"/><Relationship Id="rId10" Type="http://schemas.openxmlformats.org/officeDocument/2006/relationships/slideLayout" Target="../slideLayouts/slideLayout1790.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96.xml"/><Relationship Id="rId12" Type="http://schemas.openxmlformats.org/officeDocument/2006/relationships/slideLayout" Target="../slideLayouts/slideLayout197.xml"/><Relationship Id="rId13" Type="http://schemas.openxmlformats.org/officeDocument/2006/relationships/slideLayout" Target="../slideLayouts/slideLayout198.xml"/><Relationship Id="rId14" Type="http://schemas.openxmlformats.org/officeDocument/2006/relationships/theme" Target="../theme/theme15.xml"/><Relationship Id="rId1" Type="http://schemas.openxmlformats.org/officeDocument/2006/relationships/slideLayout" Target="../slideLayouts/slideLayout186.xml"/><Relationship Id="rId2" Type="http://schemas.openxmlformats.org/officeDocument/2006/relationships/slideLayout" Target="../slideLayouts/slideLayout187.xml"/><Relationship Id="rId3" Type="http://schemas.openxmlformats.org/officeDocument/2006/relationships/slideLayout" Target="../slideLayouts/slideLayout188.xml"/><Relationship Id="rId4" Type="http://schemas.openxmlformats.org/officeDocument/2006/relationships/slideLayout" Target="../slideLayouts/slideLayout189.xml"/><Relationship Id="rId5" Type="http://schemas.openxmlformats.org/officeDocument/2006/relationships/slideLayout" Target="../slideLayouts/slideLayout190.xml"/><Relationship Id="rId6" Type="http://schemas.openxmlformats.org/officeDocument/2006/relationships/slideLayout" Target="../slideLayouts/slideLayout191.xml"/><Relationship Id="rId7" Type="http://schemas.openxmlformats.org/officeDocument/2006/relationships/slideLayout" Target="../slideLayouts/slideLayout192.xml"/><Relationship Id="rId8" Type="http://schemas.openxmlformats.org/officeDocument/2006/relationships/slideLayout" Target="../slideLayouts/slideLayout193.xml"/><Relationship Id="rId9" Type="http://schemas.openxmlformats.org/officeDocument/2006/relationships/slideLayout" Target="../slideLayouts/slideLayout194.xml"/><Relationship Id="rId10" Type="http://schemas.openxmlformats.org/officeDocument/2006/relationships/slideLayout" Target="../slideLayouts/slideLayout195.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804.xml"/><Relationship Id="rId12" Type="http://schemas.openxmlformats.org/officeDocument/2006/relationships/slideLayout" Target="../slideLayouts/slideLayout1805.xml"/><Relationship Id="rId13" Type="http://schemas.openxmlformats.org/officeDocument/2006/relationships/slideLayout" Target="../slideLayouts/slideLayout1806.xml"/><Relationship Id="rId14" Type="http://schemas.openxmlformats.org/officeDocument/2006/relationships/theme" Target="../theme/theme150.xml"/><Relationship Id="rId1" Type="http://schemas.openxmlformats.org/officeDocument/2006/relationships/slideLayout" Target="../slideLayouts/slideLayout1794.xml"/><Relationship Id="rId2" Type="http://schemas.openxmlformats.org/officeDocument/2006/relationships/slideLayout" Target="../slideLayouts/slideLayout1795.xml"/><Relationship Id="rId3" Type="http://schemas.openxmlformats.org/officeDocument/2006/relationships/slideLayout" Target="../slideLayouts/slideLayout1796.xml"/><Relationship Id="rId4" Type="http://schemas.openxmlformats.org/officeDocument/2006/relationships/slideLayout" Target="../slideLayouts/slideLayout1797.xml"/><Relationship Id="rId5" Type="http://schemas.openxmlformats.org/officeDocument/2006/relationships/slideLayout" Target="../slideLayouts/slideLayout1798.xml"/><Relationship Id="rId6" Type="http://schemas.openxmlformats.org/officeDocument/2006/relationships/slideLayout" Target="../slideLayouts/slideLayout1799.xml"/><Relationship Id="rId7" Type="http://schemas.openxmlformats.org/officeDocument/2006/relationships/slideLayout" Target="../slideLayouts/slideLayout1800.xml"/><Relationship Id="rId8" Type="http://schemas.openxmlformats.org/officeDocument/2006/relationships/slideLayout" Target="../slideLayouts/slideLayout1801.xml"/><Relationship Id="rId9" Type="http://schemas.openxmlformats.org/officeDocument/2006/relationships/slideLayout" Target="../slideLayouts/slideLayout1802.xml"/><Relationship Id="rId10" Type="http://schemas.openxmlformats.org/officeDocument/2006/relationships/slideLayout" Target="../slideLayouts/slideLayout1803.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817.xml"/><Relationship Id="rId12" Type="http://schemas.openxmlformats.org/officeDocument/2006/relationships/slideLayout" Target="../slideLayouts/slideLayout1818.xml"/><Relationship Id="rId13" Type="http://schemas.openxmlformats.org/officeDocument/2006/relationships/slideLayout" Target="../slideLayouts/slideLayout1819.xml"/><Relationship Id="rId14" Type="http://schemas.openxmlformats.org/officeDocument/2006/relationships/theme" Target="../theme/theme151.xml"/><Relationship Id="rId15" Type="http://schemas.openxmlformats.org/officeDocument/2006/relationships/tags" Target="../tags/tag1507.xml"/><Relationship Id="rId16" Type="http://schemas.openxmlformats.org/officeDocument/2006/relationships/tags" Target="../tags/tag1508.xml"/><Relationship Id="rId17" Type="http://schemas.openxmlformats.org/officeDocument/2006/relationships/tags" Target="../tags/tag1509.xml"/><Relationship Id="rId1" Type="http://schemas.openxmlformats.org/officeDocument/2006/relationships/slideLayout" Target="../slideLayouts/slideLayout1807.xml"/><Relationship Id="rId2" Type="http://schemas.openxmlformats.org/officeDocument/2006/relationships/slideLayout" Target="../slideLayouts/slideLayout1808.xml"/><Relationship Id="rId3" Type="http://schemas.openxmlformats.org/officeDocument/2006/relationships/slideLayout" Target="../slideLayouts/slideLayout1809.xml"/><Relationship Id="rId4" Type="http://schemas.openxmlformats.org/officeDocument/2006/relationships/slideLayout" Target="../slideLayouts/slideLayout1810.xml"/><Relationship Id="rId5" Type="http://schemas.openxmlformats.org/officeDocument/2006/relationships/slideLayout" Target="../slideLayouts/slideLayout1811.xml"/><Relationship Id="rId6" Type="http://schemas.openxmlformats.org/officeDocument/2006/relationships/slideLayout" Target="../slideLayouts/slideLayout1812.xml"/><Relationship Id="rId7" Type="http://schemas.openxmlformats.org/officeDocument/2006/relationships/slideLayout" Target="../slideLayouts/slideLayout1813.xml"/><Relationship Id="rId8" Type="http://schemas.openxmlformats.org/officeDocument/2006/relationships/slideLayout" Target="../slideLayouts/slideLayout1814.xml"/><Relationship Id="rId9" Type="http://schemas.openxmlformats.org/officeDocument/2006/relationships/slideLayout" Target="../slideLayouts/slideLayout1815.xml"/><Relationship Id="rId10" Type="http://schemas.openxmlformats.org/officeDocument/2006/relationships/slideLayout" Target="../slideLayouts/slideLayout1816.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830.xml"/><Relationship Id="rId12" Type="http://schemas.openxmlformats.org/officeDocument/2006/relationships/slideLayout" Target="../slideLayouts/slideLayout1831.xml"/><Relationship Id="rId13" Type="http://schemas.openxmlformats.org/officeDocument/2006/relationships/slideLayout" Target="../slideLayouts/slideLayout1832.xml"/><Relationship Id="rId14" Type="http://schemas.openxmlformats.org/officeDocument/2006/relationships/theme" Target="../theme/theme152.xml"/><Relationship Id="rId15" Type="http://schemas.openxmlformats.org/officeDocument/2006/relationships/tags" Target="../tags/tag1510.xml"/><Relationship Id="rId16" Type="http://schemas.openxmlformats.org/officeDocument/2006/relationships/tags" Target="../tags/tag1511.xml"/><Relationship Id="rId17" Type="http://schemas.openxmlformats.org/officeDocument/2006/relationships/tags" Target="../tags/tag1512.xml"/><Relationship Id="rId1" Type="http://schemas.openxmlformats.org/officeDocument/2006/relationships/slideLayout" Target="../slideLayouts/slideLayout1820.xml"/><Relationship Id="rId2" Type="http://schemas.openxmlformats.org/officeDocument/2006/relationships/slideLayout" Target="../slideLayouts/slideLayout1821.xml"/><Relationship Id="rId3" Type="http://schemas.openxmlformats.org/officeDocument/2006/relationships/slideLayout" Target="../slideLayouts/slideLayout1822.xml"/><Relationship Id="rId4" Type="http://schemas.openxmlformats.org/officeDocument/2006/relationships/slideLayout" Target="../slideLayouts/slideLayout1823.xml"/><Relationship Id="rId5" Type="http://schemas.openxmlformats.org/officeDocument/2006/relationships/slideLayout" Target="../slideLayouts/slideLayout1824.xml"/><Relationship Id="rId6" Type="http://schemas.openxmlformats.org/officeDocument/2006/relationships/slideLayout" Target="../slideLayouts/slideLayout1825.xml"/><Relationship Id="rId7" Type="http://schemas.openxmlformats.org/officeDocument/2006/relationships/slideLayout" Target="../slideLayouts/slideLayout1826.xml"/><Relationship Id="rId8" Type="http://schemas.openxmlformats.org/officeDocument/2006/relationships/slideLayout" Target="../slideLayouts/slideLayout1827.xml"/><Relationship Id="rId9" Type="http://schemas.openxmlformats.org/officeDocument/2006/relationships/slideLayout" Target="../slideLayouts/slideLayout1828.xml"/><Relationship Id="rId10" Type="http://schemas.openxmlformats.org/officeDocument/2006/relationships/slideLayout" Target="../slideLayouts/slideLayout1829.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843.xml"/><Relationship Id="rId12" Type="http://schemas.openxmlformats.org/officeDocument/2006/relationships/slideLayout" Target="../slideLayouts/slideLayout1844.xml"/><Relationship Id="rId13" Type="http://schemas.openxmlformats.org/officeDocument/2006/relationships/slideLayout" Target="../slideLayouts/slideLayout1845.xml"/><Relationship Id="rId14" Type="http://schemas.openxmlformats.org/officeDocument/2006/relationships/theme" Target="../theme/theme153.xml"/><Relationship Id="rId1" Type="http://schemas.openxmlformats.org/officeDocument/2006/relationships/slideLayout" Target="../slideLayouts/slideLayout1833.xml"/><Relationship Id="rId2" Type="http://schemas.openxmlformats.org/officeDocument/2006/relationships/slideLayout" Target="../slideLayouts/slideLayout1834.xml"/><Relationship Id="rId3" Type="http://schemas.openxmlformats.org/officeDocument/2006/relationships/slideLayout" Target="../slideLayouts/slideLayout1835.xml"/><Relationship Id="rId4" Type="http://schemas.openxmlformats.org/officeDocument/2006/relationships/slideLayout" Target="../slideLayouts/slideLayout1836.xml"/><Relationship Id="rId5" Type="http://schemas.openxmlformats.org/officeDocument/2006/relationships/slideLayout" Target="../slideLayouts/slideLayout1837.xml"/><Relationship Id="rId6" Type="http://schemas.openxmlformats.org/officeDocument/2006/relationships/slideLayout" Target="../slideLayouts/slideLayout1838.xml"/><Relationship Id="rId7" Type="http://schemas.openxmlformats.org/officeDocument/2006/relationships/slideLayout" Target="../slideLayouts/slideLayout1839.xml"/><Relationship Id="rId8" Type="http://schemas.openxmlformats.org/officeDocument/2006/relationships/slideLayout" Target="../slideLayouts/slideLayout1840.xml"/><Relationship Id="rId9" Type="http://schemas.openxmlformats.org/officeDocument/2006/relationships/slideLayout" Target="../slideLayouts/slideLayout1841.xml"/><Relationship Id="rId10" Type="http://schemas.openxmlformats.org/officeDocument/2006/relationships/slideLayout" Target="../slideLayouts/slideLayout1842.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856.xml"/><Relationship Id="rId12" Type="http://schemas.openxmlformats.org/officeDocument/2006/relationships/slideLayout" Target="../slideLayouts/slideLayout1857.xml"/><Relationship Id="rId13" Type="http://schemas.openxmlformats.org/officeDocument/2006/relationships/slideLayout" Target="../slideLayouts/slideLayout1858.xml"/><Relationship Id="rId14" Type="http://schemas.openxmlformats.org/officeDocument/2006/relationships/theme" Target="../theme/theme154.xml"/><Relationship Id="rId15" Type="http://schemas.openxmlformats.org/officeDocument/2006/relationships/tags" Target="../tags/tag1513.xml"/><Relationship Id="rId16" Type="http://schemas.openxmlformats.org/officeDocument/2006/relationships/tags" Target="../tags/tag1514.xml"/><Relationship Id="rId17" Type="http://schemas.openxmlformats.org/officeDocument/2006/relationships/tags" Target="../tags/tag1515.xml"/><Relationship Id="rId1" Type="http://schemas.openxmlformats.org/officeDocument/2006/relationships/slideLayout" Target="../slideLayouts/slideLayout1846.xml"/><Relationship Id="rId2" Type="http://schemas.openxmlformats.org/officeDocument/2006/relationships/slideLayout" Target="../slideLayouts/slideLayout1847.xml"/><Relationship Id="rId3" Type="http://schemas.openxmlformats.org/officeDocument/2006/relationships/slideLayout" Target="../slideLayouts/slideLayout1848.xml"/><Relationship Id="rId4" Type="http://schemas.openxmlformats.org/officeDocument/2006/relationships/slideLayout" Target="../slideLayouts/slideLayout1849.xml"/><Relationship Id="rId5" Type="http://schemas.openxmlformats.org/officeDocument/2006/relationships/slideLayout" Target="../slideLayouts/slideLayout1850.xml"/><Relationship Id="rId6" Type="http://schemas.openxmlformats.org/officeDocument/2006/relationships/slideLayout" Target="../slideLayouts/slideLayout1851.xml"/><Relationship Id="rId7" Type="http://schemas.openxmlformats.org/officeDocument/2006/relationships/slideLayout" Target="../slideLayouts/slideLayout1852.xml"/><Relationship Id="rId8" Type="http://schemas.openxmlformats.org/officeDocument/2006/relationships/slideLayout" Target="../slideLayouts/slideLayout1853.xml"/><Relationship Id="rId9" Type="http://schemas.openxmlformats.org/officeDocument/2006/relationships/slideLayout" Target="../slideLayouts/slideLayout1854.xml"/><Relationship Id="rId10" Type="http://schemas.openxmlformats.org/officeDocument/2006/relationships/slideLayout" Target="../slideLayouts/slideLayout1855.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869.xml"/><Relationship Id="rId12" Type="http://schemas.openxmlformats.org/officeDocument/2006/relationships/slideLayout" Target="../slideLayouts/slideLayout1870.xml"/><Relationship Id="rId13" Type="http://schemas.openxmlformats.org/officeDocument/2006/relationships/slideLayout" Target="../slideLayouts/slideLayout1871.xml"/><Relationship Id="rId14" Type="http://schemas.openxmlformats.org/officeDocument/2006/relationships/theme" Target="../theme/theme155.xml"/><Relationship Id="rId1" Type="http://schemas.openxmlformats.org/officeDocument/2006/relationships/slideLayout" Target="../slideLayouts/slideLayout1859.xml"/><Relationship Id="rId2" Type="http://schemas.openxmlformats.org/officeDocument/2006/relationships/slideLayout" Target="../slideLayouts/slideLayout1860.xml"/><Relationship Id="rId3" Type="http://schemas.openxmlformats.org/officeDocument/2006/relationships/slideLayout" Target="../slideLayouts/slideLayout1861.xml"/><Relationship Id="rId4" Type="http://schemas.openxmlformats.org/officeDocument/2006/relationships/slideLayout" Target="../slideLayouts/slideLayout1862.xml"/><Relationship Id="rId5" Type="http://schemas.openxmlformats.org/officeDocument/2006/relationships/slideLayout" Target="../slideLayouts/slideLayout1863.xml"/><Relationship Id="rId6" Type="http://schemas.openxmlformats.org/officeDocument/2006/relationships/slideLayout" Target="../slideLayouts/slideLayout1864.xml"/><Relationship Id="rId7" Type="http://schemas.openxmlformats.org/officeDocument/2006/relationships/slideLayout" Target="../slideLayouts/slideLayout1865.xml"/><Relationship Id="rId8" Type="http://schemas.openxmlformats.org/officeDocument/2006/relationships/slideLayout" Target="../slideLayouts/slideLayout1866.xml"/><Relationship Id="rId9" Type="http://schemas.openxmlformats.org/officeDocument/2006/relationships/slideLayout" Target="../slideLayouts/slideLayout1867.xml"/><Relationship Id="rId10" Type="http://schemas.openxmlformats.org/officeDocument/2006/relationships/slideLayout" Target="../slideLayouts/slideLayout1868.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882.xml"/><Relationship Id="rId12" Type="http://schemas.openxmlformats.org/officeDocument/2006/relationships/slideLayout" Target="../slideLayouts/slideLayout1883.xml"/><Relationship Id="rId13" Type="http://schemas.openxmlformats.org/officeDocument/2006/relationships/slideLayout" Target="../slideLayouts/slideLayout1884.xml"/><Relationship Id="rId14" Type="http://schemas.openxmlformats.org/officeDocument/2006/relationships/slideLayout" Target="../slideLayouts/slideLayout1885.xml"/><Relationship Id="rId15" Type="http://schemas.openxmlformats.org/officeDocument/2006/relationships/slideLayout" Target="../slideLayouts/slideLayout1886.xml"/><Relationship Id="rId16" Type="http://schemas.openxmlformats.org/officeDocument/2006/relationships/theme" Target="../theme/theme156.xml"/><Relationship Id="rId1" Type="http://schemas.openxmlformats.org/officeDocument/2006/relationships/slideLayout" Target="../slideLayouts/slideLayout1872.xml"/><Relationship Id="rId2" Type="http://schemas.openxmlformats.org/officeDocument/2006/relationships/slideLayout" Target="../slideLayouts/slideLayout1873.xml"/><Relationship Id="rId3" Type="http://schemas.openxmlformats.org/officeDocument/2006/relationships/slideLayout" Target="../slideLayouts/slideLayout1874.xml"/><Relationship Id="rId4" Type="http://schemas.openxmlformats.org/officeDocument/2006/relationships/slideLayout" Target="../slideLayouts/slideLayout1875.xml"/><Relationship Id="rId5" Type="http://schemas.openxmlformats.org/officeDocument/2006/relationships/slideLayout" Target="../slideLayouts/slideLayout1876.xml"/><Relationship Id="rId6" Type="http://schemas.openxmlformats.org/officeDocument/2006/relationships/slideLayout" Target="../slideLayouts/slideLayout1877.xml"/><Relationship Id="rId7" Type="http://schemas.openxmlformats.org/officeDocument/2006/relationships/slideLayout" Target="../slideLayouts/slideLayout1878.xml"/><Relationship Id="rId8" Type="http://schemas.openxmlformats.org/officeDocument/2006/relationships/slideLayout" Target="../slideLayouts/slideLayout1879.xml"/><Relationship Id="rId9" Type="http://schemas.openxmlformats.org/officeDocument/2006/relationships/slideLayout" Target="../slideLayouts/slideLayout1880.xml"/><Relationship Id="rId10" Type="http://schemas.openxmlformats.org/officeDocument/2006/relationships/slideLayout" Target="../slideLayouts/slideLayout1881.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897.xml"/><Relationship Id="rId12" Type="http://schemas.openxmlformats.org/officeDocument/2006/relationships/slideLayout" Target="../slideLayouts/slideLayout1898.xml"/><Relationship Id="rId13" Type="http://schemas.openxmlformats.org/officeDocument/2006/relationships/slideLayout" Target="../slideLayouts/slideLayout1899.xml"/><Relationship Id="rId14" Type="http://schemas.openxmlformats.org/officeDocument/2006/relationships/theme" Target="../theme/theme157.xml"/><Relationship Id="rId15" Type="http://schemas.openxmlformats.org/officeDocument/2006/relationships/tags" Target="../tags/tag1516.xml"/><Relationship Id="rId16" Type="http://schemas.openxmlformats.org/officeDocument/2006/relationships/tags" Target="../tags/tag1517.xml"/><Relationship Id="rId17" Type="http://schemas.openxmlformats.org/officeDocument/2006/relationships/tags" Target="../tags/tag1518.xml"/><Relationship Id="rId1" Type="http://schemas.openxmlformats.org/officeDocument/2006/relationships/slideLayout" Target="../slideLayouts/slideLayout1887.xml"/><Relationship Id="rId2" Type="http://schemas.openxmlformats.org/officeDocument/2006/relationships/slideLayout" Target="../slideLayouts/slideLayout1888.xml"/><Relationship Id="rId3" Type="http://schemas.openxmlformats.org/officeDocument/2006/relationships/slideLayout" Target="../slideLayouts/slideLayout1889.xml"/><Relationship Id="rId4" Type="http://schemas.openxmlformats.org/officeDocument/2006/relationships/slideLayout" Target="../slideLayouts/slideLayout1890.xml"/><Relationship Id="rId5" Type="http://schemas.openxmlformats.org/officeDocument/2006/relationships/slideLayout" Target="../slideLayouts/slideLayout1891.xml"/><Relationship Id="rId6" Type="http://schemas.openxmlformats.org/officeDocument/2006/relationships/slideLayout" Target="../slideLayouts/slideLayout1892.xml"/><Relationship Id="rId7" Type="http://schemas.openxmlformats.org/officeDocument/2006/relationships/slideLayout" Target="../slideLayouts/slideLayout1893.xml"/><Relationship Id="rId8" Type="http://schemas.openxmlformats.org/officeDocument/2006/relationships/slideLayout" Target="../slideLayouts/slideLayout1894.xml"/><Relationship Id="rId9" Type="http://schemas.openxmlformats.org/officeDocument/2006/relationships/slideLayout" Target="../slideLayouts/slideLayout1895.xml"/><Relationship Id="rId10" Type="http://schemas.openxmlformats.org/officeDocument/2006/relationships/slideLayout" Target="../slideLayouts/slideLayout1896.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910.xml"/><Relationship Id="rId12" Type="http://schemas.openxmlformats.org/officeDocument/2006/relationships/slideLayout" Target="../slideLayouts/slideLayout1911.xml"/><Relationship Id="rId13" Type="http://schemas.openxmlformats.org/officeDocument/2006/relationships/slideLayout" Target="../slideLayouts/slideLayout1912.xml"/><Relationship Id="rId14" Type="http://schemas.openxmlformats.org/officeDocument/2006/relationships/theme" Target="../theme/theme158.xml"/><Relationship Id="rId1" Type="http://schemas.openxmlformats.org/officeDocument/2006/relationships/slideLayout" Target="../slideLayouts/slideLayout1900.xml"/><Relationship Id="rId2" Type="http://schemas.openxmlformats.org/officeDocument/2006/relationships/slideLayout" Target="../slideLayouts/slideLayout1901.xml"/><Relationship Id="rId3" Type="http://schemas.openxmlformats.org/officeDocument/2006/relationships/slideLayout" Target="../slideLayouts/slideLayout1902.xml"/><Relationship Id="rId4" Type="http://schemas.openxmlformats.org/officeDocument/2006/relationships/slideLayout" Target="../slideLayouts/slideLayout1903.xml"/><Relationship Id="rId5" Type="http://schemas.openxmlformats.org/officeDocument/2006/relationships/slideLayout" Target="../slideLayouts/slideLayout1904.xml"/><Relationship Id="rId6" Type="http://schemas.openxmlformats.org/officeDocument/2006/relationships/slideLayout" Target="../slideLayouts/slideLayout1905.xml"/><Relationship Id="rId7" Type="http://schemas.openxmlformats.org/officeDocument/2006/relationships/slideLayout" Target="../slideLayouts/slideLayout1906.xml"/><Relationship Id="rId8" Type="http://schemas.openxmlformats.org/officeDocument/2006/relationships/slideLayout" Target="../slideLayouts/slideLayout1907.xml"/><Relationship Id="rId9" Type="http://schemas.openxmlformats.org/officeDocument/2006/relationships/slideLayout" Target="../slideLayouts/slideLayout1908.xml"/><Relationship Id="rId10" Type="http://schemas.openxmlformats.org/officeDocument/2006/relationships/slideLayout" Target="../slideLayouts/slideLayout1909.xml"/></Relationships>
</file>

<file path=ppt/slideMasters/_rels/slideMaster159.xml.rels><?xml version="1.0" encoding="UTF-8" standalone="yes"?>
<Relationships xmlns="http://schemas.openxmlformats.org/package/2006/relationships"><Relationship Id="rId11" Type="http://schemas.openxmlformats.org/officeDocument/2006/relationships/slideLayout" Target="../slideLayouts/slideLayout1923.xml"/><Relationship Id="rId12" Type="http://schemas.openxmlformats.org/officeDocument/2006/relationships/theme" Target="../theme/theme159.xml"/><Relationship Id="rId1" Type="http://schemas.openxmlformats.org/officeDocument/2006/relationships/slideLayout" Target="../slideLayouts/slideLayout1913.xml"/><Relationship Id="rId2" Type="http://schemas.openxmlformats.org/officeDocument/2006/relationships/slideLayout" Target="../slideLayouts/slideLayout1914.xml"/><Relationship Id="rId3" Type="http://schemas.openxmlformats.org/officeDocument/2006/relationships/slideLayout" Target="../slideLayouts/slideLayout1915.xml"/><Relationship Id="rId4" Type="http://schemas.openxmlformats.org/officeDocument/2006/relationships/slideLayout" Target="../slideLayouts/slideLayout1916.xml"/><Relationship Id="rId5" Type="http://schemas.openxmlformats.org/officeDocument/2006/relationships/slideLayout" Target="../slideLayouts/slideLayout1917.xml"/><Relationship Id="rId6" Type="http://schemas.openxmlformats.org/officeDocument/2006/relationships/slideLayout" Target="../slideLayouts/slideLayout1918.xml"/><Relationship Id="rId7" Type="http://schemas.openxmlformats.org/officeDocument/2006/relationships/slideLayout" Target="../slideLayouts/slideLayout1919.xml"/><Relationship Id="rId8" Type="http://schemas.openxmlformats.org/officeDocument/2006/relationships/slideLayout" Target="../slideLayouts/slideLayout1920.xml"/><Relationship Id="rId9" Type="http://schemas.openxmlformats.org/officeDocument/2006/relationships/slideLayout" Target="../slideLayouts/slideLayout1921.xml"/><Relationship Id="rId10" Type="http://schemas.openxmlformats.org/officeDocument/2006/relationships/slideLayout" Target="../slideLayouts/slideLayout1922.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209.xml"/><Relationship Id="rId12" Type="http://schemas.openxmlformats.org/officeDocument/2006/relationships/slideLayout" Target="../slideLayouts/slideLayout210.xml"/><Relationship Id="rId13" Type="http://schemas.openxmlformats.org/officeDocument/2006/relationships/slideLayout" Target="../slideLayouts/slideLayout211.xml"/><Relationship Id="rId14" Type="http://schemas.openxmlformats.org/officeDocument/2006/relationships/theme" Target="../theme/theme16.xml"/><Relationship Id="rId1" Type="http://schemas.openxmlformats.org/officeDocument/2006/relationships/slideLayout" Target="../slideLayouts/slideLayout199.xml"/><Relationship Id="rId2" Type="http://schemas.openxmlformats.org/officeDocument/2006/relationships/slideLayout" Target="../slideLayouts/slideLayout200.xml"/><Relationship Id="rId3" Type="http://schemas.openxmlformats.org/officeDocument/2006/relationships/slideLayout" Target="../slideLayouts/slideLayout201.xml"/><Relationship Id="rId4" Type="http://schemas.openxmlformats.org/officeDocument/2006/relationships/slideLayout" Target="../slideLayouts/slideLayout202.xml"/><Relationship Id="rId5" Type="http://schemas.openxmlformats.org/officeDocument/2006/relationships/slideLayout" Target="../slideLayouts/slideLayout203.xml"/><Relationship Id="rId6" Type="http://schemas.openxmlformats.org/officeDocument/2006/relationships/slideLayout" Target="../slideLayouts/slideLayout204.xml"/><Relationship Id="rId7" Type="http://schemas.openxmlformats.org/officeDocument/2006/relationships/slideLayout" Target="../slideLayouts/slideLayout205.xml"/><Relationship Id="rId8" Type="http://schemas.openxmlformats.org/officeDocument/2006/relationships/slideLayout" Target="../slideLayouts/slideLayout206.xml"/><Relationship Id="rId9" Type="http://schemas.openxmlformats.org/officeDocument/2006/relationships/slideLayout" Target="../slideLayouts/slideLayout207.xml"/><Relationship Id="rId10" Type="http://schemas.openxmlformats.org/officeDocument/2006/relationships/slideLayout" Target="../slideLayouts/slideLayout208.xml"/></Relationships>
</file>

<file path=ppt/slideMasters/_rels/slideMaster160.xml.rels><?xml version="1.0" encoding="UTF-8" standalone="yes"?>
<Relationships xmlns="http://schemas.openxmlformats.org/package/2006/relationships"><Relationship Id="rId11" Type="http://schemas.openxmlformats.org/officeDocument/2006/relationships/slideLayout" Target="../slideLayouts/slideLayout1934.xml"/><Relationship Id="rId12" Type="http://schemas.openxmlformats.org/officeDocument/2006/relationships/slideLayout" Target="../slideLayouts/slideLayout1935.xml"/><Relationship Id="rId13" Type="http://schemas.openxmlformats.org/officeDocument/2006/relationships/slideLayout" Target="../slideLayouts/slideLayout1936.xml"/><Relationship Id="rId14" Type="http://schemas.openxmlformats.org/officeDocument/2006/relationships/theme" Target="../theme/theme160.xml"/><Relationship Id="rId15" Type="http://schemas.openxmlformats.org/officeDocument/2006/relationships/tags" Target="../tags/tag1519.xml"/><Relationship Id="rId16" Type="http://schemas.openxmlformats.org/officeDocument/2006/relationships/tags" Target="../tags/tag1520.xml"/><Relationship Id="rId17" Type="http://schemas.openxmlformats.org/officeDocument/2006/relationships/tags" Target="../tags/tag1521.xml"/><Relationship Id="rId1" Type="http://schemas.openxmlformats.org/officeDocument/2006/relationships/slideLayout" Target="../slideLayouts/slideLayout1924.xml"/><Relationship Id="rId2" Type="http://schemas.openxmlformats.org/officeDocument/2006/relationships/slideLayout" Target="../slideLayouts/slideLayout1925.xml"/><Relationship Id="rId3" Type="http://schemas.openxmlformats.org/officeDocument/2006/relationships/slideLayout" Target="../slideLayouts/slideLayout1926.xml"/><Relationship Id="rId4" Type="http://schemas.openxmlformats.org/officeDocument/2006/relationships/slideLayout" Target="../slideLayouts/slideLayout1927.xml"/><Relationship Id="rId5" Type="http://schemas.openxmlformats.org/officeDocument/2006/relationships/slideLayout" Target="../slideLayouts/slideLayout1928.xml"/><Relationship Id="rId6" Type="http://schemas.openxmlformats.org/officeDocument/2006/relationships/slideLayout" Target="../slideLayouts/slideLayout1929.xml"/><Relationship Id="rId7" Type="http://schemas.openxmlformats.org/officeDocument/2006/relationships/slideLayout" Target="../slideLayouts/slideLayout1930.xml"/><Relationship Id="rId8" Type="http://schemas.openxmlformats.org/officeDocument/2006/relationships/slideLayout" Target="../slideLayouts/slideLayout1931.xml"/><Relationship Id="rId9" Type="http://schemas.openxmlformats.org/officeDocument/2006/relationships/slideLayout" Target="../slideLayouts/slideLayout1932.xml"/><Relationship Id="rId10" Type="http://schemas.openxmlformats.org/officeDocument/2006/relationships/slideLayout" Target="../slideLayouts/slideLayout1933.xml"/></Relationships>
</file>

<file path=ppt/slideMasters/_rels/slideMaster161.xml.rels><?xml version="1.0" encoding="UTF-8" standalone="yes"?>
<Relationships xmlns="http://schemas.openxmlformats.org/package/2006/relationships"><Relationship Id="rId11" Type="http://schemas.openxmlformats.org/officeDocument/2006/relationships/slideLayout" Target="../slideLayouts/slideLayout1947.xml"/><Relationship Id="rId12" Type="http://schemas.openxmlformats.org/officeDocument/2006/relationships/theme" Target="../theme/theme161.xml"/><Relationship Id="rId1" Type="http://schemas.openxmlformats.org/officeDocument/2006/relationships/slideLayout" Target="../slideLayouts/slideLayout1937.xml"/><Relationship Id="rId2" Type="http://schemas.openxmlformats.org/officeDocument/2006/relationships/slideLayout" Target="../slideLayouts/slideLayout1938.xml"/><Relationship Id="rId3" Type="http://schemas.openxmlformats.org/officeDocument/2006/relationships/slideLayout" Target="../slideLayouts/slideLayout1939.xml"/><Relationship Id="rId4" Type="http://schemas.openxmlformats.org/officeDocument/2006/relationships/slideLayout" Target="../slideLayouts/slideLayout1940.xml"/><Relationship Id="rId5" Type="http://schemas.openxmlformats.org/officeDocument/2006/relationships/slideLayout" Target="../slideLayouts/slideLayout1941.xml"/><Relationship Id="rId6" Type="http://schemas.openxmlformats.org/officeDocument/2006/relationships/slideLayout" Target="../slideLayouts/slideLayout1942.xml"/><Relationship Id="rId7" Type="http://schemas.openxmlformats.org/officeDocument/2006/relationships/slideLayout" Target="../slideLayouts/slideLayout1943.xml"/><Relationship Id="rId8" Type="http://schemas.openxmlformats.org/officeDocument/2006/relationships/slideLayout" Target="../slideLayouts/slideLayout1944.xml"/><Relationship Id="rId9" Type="http://schemas.openxmlformats.org/officeDocument/2006/relationships/slideLayout" Target="../slideLayouts/slideLayout1945.xml"/><Relationship Id="rId10" Type="http://schemas.openxmlformats.org/officeDocument/2006/relationships/slideLayout" Target="../slideLayouts/slideLayout1946.xml"/></Relationships>
</file>

<file path=ppt/slideMasters/_rels/slideMaster162.xml.rels><?xml version="1.0" encoding="UTF-8" standalone="yes"?>
<Relationships xmlns="http://schemas.openxmlformats.org/package/2006/relationships"><Relationship Id="rId11" Type="http://schemas.openxmlformats.org/officeDocument/2006/relationships/slideLayout" Target="../slideLayouts/slideLayout1958.xml"/><Relationship Id="rId12" Type="http://schemas.openxmlformats.org/officeDocument/2006/relationships/slideLayout" Target="../slideLayouts/slideLayout1959.xml"/><Relationship Id="rId13" Type="http://schemas.openxmlformats.org/officeDocument/2006/relationships/slideLayout" Target="../slideLayouts/slideLayout1960.xml"/><Relationship Id="rId14" Type="http://schemas.openxmlformats.org/officeDocument/2006/relationships/theme" Target="../theme/theme162.xml"/><Relationship Id="rId15" Type="http://schemas.openxmlformats.org/officeDocument/2006/relationships/tags" Target="../tags/tag1522.xml"/><Relationship Id="rId16" Type="http://schemas.openxmlformats.org/officeDocument/2006/relationships/tags" Target="../tags/tag1523.xml"/><Relationship Id="rId17" Type="http://schemas.openxmlformats.org/officeDocument/2006/relationships/tags" Target="../tags/tag1524.xml"/><Relationship Id="rId18" Type="http://schemas.openxmlformats.org/officeDocument/2006/relationships/tags" Target="../tags/tag1525.xml"/><Relationship Id="rId19" Type="http://schemas.openxmlformats.org/officeDocument/2006/relationships/tags" Target="../tags/tag1526.xml"/><Relationship Id="rId1" Type="http://schemas.openxmlformats.org/officeDocument/2006/relationships/slideLayout" Target="../slideLayouts/slideLayout1948.xml"/><Relationship Id="rId2" Type="http://schemas.openxmlformats.org/officeDocument/2006/relationships/slideLayout" Target="../slideLayouts/slideLayout1949.xml"/><Relationship Id="rId3" Type="http://schemas.openxmlformats.org/officeDocument/2006/relationships/slideLayout" Target="../slideLayouts/slideLayout1950.xml"/><Relationship Id="rId4" Type="http://schemas.openxmlformats.org/officeDocument/2006/relationships/slideLayout" Target="../slideLayouts/slideLayout1951.xml"/><Relationship Id="rId5" Type="http://schemas.openxmlformats.org/officeDocument/2006/relationships/slideLayout" Target="../slideLayouts/slideLayout1952.xml"/><Relationship Id="rId6" Type="http://schemas.openxmlformats.org/officeDocument/2006/relationships/slideLayout" Target="../slideLayouts/slideLayout1953.xml"/><Relationship Id="rId7" Type="http://schemas.openxmlformats.org/officeDocument/2006/relationships/slideLayout" Target="../slideLayouts/slideLayout1954.xml"/><Relationship Id="rId8" Type="http://schemas.openxmlformats.org/officeDocument/2006/relationships/slideLayout" Target="../slideLayouts/slideLayout1955.xml"/><Relationship Id="rId9" Type="http://schemas.openxmlformats.org/officeDocument/2006/relationships/slideLayout" Target="../slideLayouts/slideLayout1956.xml"/><Relationship Id="rId10" Type="http://schemas.openxmlformats.org/officeDocument/2006/relationships/slideLayout" Target="../slideLayouts/slideLayout1957.xml"/></Relationships>
</file>

<file path=ppt/slideMasters/_rels/slideMaster163.xml.rels><?xml version="1.0" encoding="UTF-8" standalone="yes"?>
<Relationships xmlns="http://schemas.openxmlformats.org/package/2006/relationships"><Relationship Id="rId11" Type="http://schemas.openxmlformats.org/officeDocument/2006/relationships/slideLayout" Target="../slideLayouts/slideLayout1971.xml"/><Relationship Id="rId12" Type="http://schemas.openxmlformats.org/officeDocument/2006/relationships/slideLayout" Target="../slideLayouts/slideLayout1972.xml"/><Relationship Id="rId13" Type="http://schemas.openxmlformats.org/officeDocument/2006/relationships/slideLayout" Target="../slideLayouts/slideLayout1973.xml"/><Relationship Id="rId14" Type="http://schemas.openxmlformats.org/officeDocument/2006/relationships/theme" Target="../theme/theme163.xml"/><Relationship Id="rId15" Type="http://schemas.openxmlformats.org/officeDocument/2006/relationships/tags" Target="../tags/tag1564.xml"/><Relationship Id="rId16" Type="http://schemas.openxmlformats.org/officeDocument/2006/relationships/tags" Target="../tags/tag1565.xml"/><Relationship Id="rId17" Type="http://schemas.openxmlformats.org/officeDocument/2006/relationships/tags" Target="../tags/tag1566.xml"/><Relationship Id="rId1" Type="http://schemas.openxmlformats.org/officeDocument/2006/relationships/slideLayout" Target="../slideLayouts/slideLayout1961.xml"/><Relationship Id="rId2" Type="http://schemas.openxmlformats.org/officeDocument/2006/relationships/slideLayout" Target="../slideLayouts/slideLayout1962.xml"/><Relationship Id="rId3" Type="http://schemas.openxmlformats.org/officeDocument/2006/relationships/slideLayout" Target="../slideLayouts/slideLayout1963.xml"/><Relationship Id="rId4" Type="http://schemas.openxmlformats.org/officeDocument/2006/relationships/slideLayout" Target="../slideLayouts/slideLayout1964.xml"/><Relationship Id="rId5" Type="http://schemas.openxmlformats.org/officeDocument/2006/relationships/slideLayout" Target="../slideLayouts/slideLayout1965.xml"/><Relationship Id="rId6" Type="http://schemas.openxmlformats.org/officeDocument/2006/relationships/slideLayout" Target="../slideLayouts/slideLayout1966.xml"/><Relationship Id="rId7" Type="http://schemas.openxmlformats.org/officeDocument/2006/relationships/slideLayout" Target="../slideLayouts/slideLayout1967.xml"/><Relationship Id="rId8" Type="http://schemas.openxmlformats.org/officeDocument/2006/relationships/slideLayout" Target="../slideLayouts/slideLayout1968.xml"/><Relationship Id="rId9" Type="http://schemas.openxmlformats.org/officeDocument/2006/relationships/slideLayout" Target="../slideLayouts/slideLayout1969.xml"/><Relationship Id="rId10" Type="http://schemas.openxmlformats.org/officeDocument/2006/relationships/slideLayout" Target="../slideLayouts/slideLayout1970.xml"/></Relationships>
</file>

<file path=ppt/slideMasters/_rels/slideMaster164.xml.rels><?xml version="1.0" encoding="UTF-8" standalone="yes"?>
<Relationships xmlns="http://schemas.openxmlformats.org/package/2006/relationships"><Relationship Id="rId9" Type="http://schemas.openxmlformats.org/officeDocument/2006/relationships/slideLayout" Target="../slideLayouts/slideLayout1982.xml"/><Relationship Id="rId20" Type="http://schemas.openxmlformats.org/officeDocument/2006/relationships/tags" Target="../tags/tag1570.xml"/><Relationship Id="rId21" Type="http://schemas.openxmlformats.org/officeDocument/2006/relationships/tags" Target="../tags/tag1571.xml"/><Relationship Id="rId22" Type="http://schemas.openxmlformats.org/officeDocument/2006/relationships/tags" Target="../tags/tag1572.xml"/><Relationship Id="rId23" Type="http://schemas.openxmlformats.org/officeDocument/2006/relationships/tags" Target="../tags/tag1573.xml"/><Relationship Id="rId24" Type="http://schemas.openxmlformats.org/officeDocument/2006/relationships/tags" Target="../tags/tag1574.xml"/><Relationship Id="rId10" Type="http://schemas.openxmlformats.org/officeDocument/2006/relationships/slideLayout" Target="../slideLayouts/slideLayout1983.xml"/><Relationship Id="rId11" Type="http://schemas.openxmlformats.org/officeDocument/2006/relationships/slideLayout" Target="../slideLayouts/slideLayout1984.xml"/><Relationship Id="rId12" Type="http://schemas.openxmlformats.org/officeDocument/2006/relationships/slideLayout" Target="../slideLayouts/slideLayout1985.xml"/><Relationship Id="rId13" Type="http://schemas.openxmlformats.org/officeDocument/2006/relationships/slideLayout" Target="../slideLayouts/slideLayout1986.xml"/><Relationship Id="rId14" Type="http://schemas.openxmlformats.org/officeDocument/2006/relationships/slideLayout" Target="../slideLayouts/slideLayout1987.xml"/><Relationship Id="rId15" Type="http://schemas.openxmlformats.org/officeDocument/2006/relationships/slideLayout" Target="../slideLayouts/slideLayout1988.xml"/><Relationship Id="rId16" Type="http://schemas.openxmlformats.org/officeDocument/2006/relationships/theme" Target="../theme/theme164.xml"/><Relationship Id="rId17" Type="http://schemas.openxmlformats.org/officeDocument/2006/relationships/tags" Target="../tags/tag1567.xml"/><Relationship Id="rId18" Type="http://schemas.openxmlformats.org/officeDocument/2006/relationships/tags" Target="../tags/tag1568.xml"/><Relationship Id="rId19" Type="http://schemas.openxmlformats.org/officeDocument/2006/relationships/tags" Target="../tags/tag1569.xml"/><Relationship Id="rId1" Type="http://schemas.openxmlformats.org/officeDocument/2006/relationships/slideLayout" Target="../slideLayouts/slideLayout1974.xml"/><Relationship Id="rId2" Type="http://schemas.openxmlformats.org/officeDocument/2006/relationships/slideLayout" Target="../slideLayouts/slideLayout1975.xml"/><Relationship Id="rId3" Type="http://schemas.openxmlformats.org/officeDocument/2006/relationships/slideLayout" Target="../slideLayouts/slideLayout1976.xml"/><Relationship Id="rId4" Type="http://schemas.openxmlformats.org/officeDocument/2006/relationships/slideLayout" Target="../slideLayouts/slideLayout1977.xml"/><Relationship Id="rId5" Type="http://schemas.openxmlformats.org/officeDocument/2006/relationships/slideLayout" Target="../slideLayouts/slideLayout1978.xml"/><Relationship Id="rId6" Type="http://schemas.openxmlformats.org/officeDocument/2006/relationships/slideLayout" Target="../slideLayouts/slideLayout1979.xml"/><Relationship Id="rId7" Type="http://schemas.openxmlformats.org/officeDocument/2006/relationships/slideLayout" Target="../slideLayouts/slideLayout1980.xml"/><Relationship Id="rId8" Type="http://schemas.openxmlformats.org/officeDocument/2006/relationships/slideLayout" Target="../slideLayouts/slideLayout1981.xml"/></Relationships>
</file>

<file path=ppt/slideMasters/_rels/slideMaster165.xml.rels><?xml version="1.0" encoding="UTF-8" standalone="yes"?>
<Relationships xmlns="http://schemas.openxmlformats.org/package/2006/relationships"><Relationship Id="rId11" Type="http://schemas.openxmlformats.org/officeDocument/2006/relationships/slideLayout" Target="../slideLayouts/slideLayout1999.xml"/><Relationship Id="rId12" Type="http://schemas.openxmlformats.org/officeDocument/2006/relationships/slideLayout" Target="../slideLayouts/slideLayout2000.xml"/><Relationship Id="rId13" Type="http://schemas.openxmlformats.org/officeDocument/2006/relationships/slideLayout" Target="../slideLayouts/slideLayout2001.xml"/><Relationship Id="rId14" Type="http://schemas.openxmlformats.org/officeDocument/2006/relationships/slideLayout" Target="../slideLayouts/slideLayout2002.xml"/><Relationship Id="rId15" Type="http://schemas.openxmlformats.org/officeDocument/2006/relationships/theme" Target="../theme/theme165.xml"/><Relationship Id="rId16" Type="http://schemas.openxmlformats.org/officeDocument/2006/relationships/tags" Target="../tags/tag1579.xml"/><Relationship Id="rId17" Type="http://schemas.openxmlformats.org/officeDocument/2006/relationships/tags" Target="../tags/tag1580.xml"/><Relationship Id="rId18" Type="http://schemas.openxmlformats.org/officeDocument/2006/relationships/tags" Target="../tags/tag1581.xml"/><Relationship Id="rId1" Type="http://schemas.openxmlformats.org/officeDocument/2006/relationships/slideLayout" Target="../slideLayouts/slideLayout1989.xml"/><Relationship Id="rId2" Type="http://schemas.openxmlformats.org/officeDocument/2006/relationships/slideLayout" Target="../slideLayouts/slideLayout1990.xml"/><Relationship Id="rId3" Type="http://schemas.openxmlformats.org/officeDocument/2006/relationships/slideLayout" Target="../slideLayouts/slideLayout1991.xml"/><Relationship Id="rId4" Type="http://schemas.openxmlformats.org/officeDocument/2006/relationships/slideLayout" Target="../slideLayouts/slideLayout1992.xml"/><Relationship Id="rId5" Type="http://schemas.openxmlformats.org/officeDocument/2006/relationships/slideLayout" Target="../slideLayouts/slideLayout1993.xml"/><Relationship Id="rId6" Type="http://schemas.openxmlformats.org/officeDocument/2006/relationships/slideLayout" Target="../slideLayouts/slideLayout1994.xml"/><Relationship Id="rId7" Type="http://schemas.openxmlformats.org/officeDocument/2006/relationships/slideLayout" Target="../slideLayouts/slideLayout1995.xml"/><Relationship Id="rId8" Type="http://schemas.openxmlformats.org/officeDocument/2006/relationships/slideLayout" Target="../slideLayouts/slideLayout1996.xml"/><Relationship Id="rId9" Type="http://schemas.openxmlformats.org/officeDocument/2006/relationships/slideLayout" Target="../slideLayouts/slideLayout1997.xml"/><Relationship Id="rId10" Type="http://schemas.openxmlformats.org/officeDocument/2006/relationships/slideLayout" Target="../slideLayouts/slideLayout1998.xml"/></Relationships>
</file>

<file path=ppt/slideMasters/_rels/slideMaster166.xml.rels><?xml version="1.0" encoding="UTF-8" standalone="yes"?>
<Relationships xmlns="http://schemas.openxmlformats.org/package/2006/relationships"><Relationship Id="rId11" Type="http://schemas.openxmlformats.org/officeDocument/2006/relationships/slideLayout" Target="../slideLayouts/slideLayout2013.xml"/><Relationship Id="rId12" Type="http://schemas.openxmlformats.org/officeDocument/2006/relationships/slideLayout" Target="../slideLayouts/slideLayout2014.xml"/><Relationship Id="rId13" Type="http://schemas.openxmlformats.org/officeDocument/2006/relationships/slideLayout" Target="../slideLayouts/slideLayout2015.xml"/><Relationship Id="rId14" Type="http://schemas.openxmlformats.org/officeDocument/2006/relationships/slideLayout" Target="../slideLayouts/slideLayout2016.xml"/><Relationship Id="rId15" Type="http://schemas.openxmlformats.org/officeDocument/2006/relationships/slideLayout" Target="../slideLayouts/slideLayout2017.xml"/><Relationship Id="rId16" Type="http://schemas.openxmlformats.org/officeDocument/2006/relationships/theme" Target="../theme/theme166.xml"/><Relationship Id="rId17" Type="http://schemas.openxmlformats.org/officeDocument/2006/relationships/tags" Target="../tags/tag1585.xml"/><Relationship Id="rId18" Type="http://schemas.openxmlformats.org/officeDocument/2006/relationships/tags" Target="../tags/tag1586.xml"/><Relationship Id="rId19" Type="http://schemas.openxmlformats.org/officeDocument/2006/relationships/tags" Target="../tags/tag1587.xml"/><Relationship Id="rId1" Type="http://schemas.openxmlformats.org/officeDocument/2006/relationships/slideLayout" Target="../slideLayouts/slideLayout2003.xml"/><Relationship Id="rId2" Type="http://schemas.openxmlformats.org/officeDocument/2006/relationships/slideLayout" Target="../slideLayouts/slideLayout2004.xml"/><Relationship Id="rId3" Type="http://schemas.openxmlformats.org/officeDocument/2006/relationships/slideLayout" Target="../slideLayouts/slideLayout2005.xml"/><Relationship Id="rId4" Type="http://schemas.openxmlformats.org/officeDocument/2006/relationships/slideLayout" Target="../slideLayouts/slideLayout2006.xml"/><Relationship Id="rId5" Type="http://schemas.openxmlformats.org/officeDocument/2006/relationships/slideLayout" Target="../slideLayouts/slideLayout2007.xml"/><Relationship Id="rId6" Type="http://schemas.openxmlformats.org/officeDocument/2006/relationships/slideLayout" Target="../slideLayouts/slideLayout2008.xml"/><Relationship Id="rId7" Type="http://schemas.openxmlformats.org/officeDocument/2006/relationships/slideLayout" Target="../slideLayouts/slideLayout2009.xml"/><Relationship Id="rId8" Type="http://schemas.openxmlformats.org/officeDocument/2006/relationships/slideLayout" Target="../slideLayouts/slideLayout2010.xml"/><Relationship Id="rId9" Type="http://schemas.openxmlformats.org/officeDocument/2006/relationships/slideLayout" Target="../slideLayouts/slideLayout2011.xml"/><Relationship Id="rId10" Type="http://schemas.openxmlformats.org/officeDocument/2006/relationships/slideLayout" Target="../slideLayouts/slideLayout2012.xml"/></Relationships>
</file>

<file path=ppt/slideMasters/_rels/slideMaster167.xml.rels><?xml version="1.0" encoding="UTF-8" standalone="yes"?>
<Relationships xmlns="http://schemas.openxmlformats.org/package/2006/relationships"><Relationship Id="rId11" Type="http://schemas.openxmlformats.org/officeDocument/2006/relationships/slideLayout" Target="../slideLayouts/slideLayout2028.xml"/><Relationship Id="rId12" Type="http://schemas.openxmlformats.org/officeDocument/2006/relationships/slideLayout" Target="../slideLayouts/slideLayout2029.xml"/><Relationship Id="rId13" Type="http://schemas.openxmlformats.org/officeDocument/2006/relationships/slideLayout" Target="../slideLayouts/slideLayout2030.xml"/><Relationship Id="rId14" Type="http://schemas.openxmlformats.org/officeDocument/2006/relationships/theme" Target="../theme/theme167.xml"/><Relationship Id="rId15" Type="http://schemas.openxmlformats.org/officeDocument/2006/relationships/tags" Target="../tags/tag1594.xml"/><Relationship Id="rId16" Type="http://schemas.openxmlformats.org/officeDocument/2006/relationships/tags" Target="../tags/tag1595.xml"/><Relationship Id="rId17" Type="http://schemas.openxmlformats.org/officeDocument/2006/relationships/tags" Target="../tags/tag1596.xml"/><Relationship Id="rId1" Type="http://schemas.openxmlformats.org/officeDocument/2006/relationships/slideLayout" Target="../slideLayouts/slideLayout2018.xml"/><Relationship Id="rId2" Type="http://schemas.openxmlformats.org/officeDocument/2006/relationships/slideLayout" Target="../slideLayouts/slideLayout2019.xml"/><Relationship Id="rId3" Type="http://schemas.openxmlformats.org/officeDocument/2006/relationships/slideLayout" Target="../slideLayouts/slideLayout2020.xml"/><Relationship Id="rId4" Type="http://schemas.openxmlformats.org/officeDocument/2006/relationships/slideLayout" Target="../slideLayouts/slideLayout2021.xml"/><Relationship Id="rId5" Type="http://schemas.openxmlformats.org/officeDocument/2006/relationships/slideLayout" Target="../slideLayouts/slideLayout2022.xml"/><Relationship Id="rId6" Type="http://schemas.openxmlformats.org/officeDocument/2006/relationships/slideLayout" Target="../slideLayouts/slideLayout2023.xml"/><Relationship Id="rId7" Type="http://schemas.openxmlformats.org/officeDocument/2006/relationships/slideLayout" Target="../slideLayouts/slideLayout2024.xml"/><Relationship Id="rId8" Type="http://schemas.openxmlformats.org/officeDocument/2006/relationships/slideLayout" Target="../slideLayouts/slideLayout2025.xml"/><Relationship Id="rId9" Type="http://schemas.openxmlformats.org/officeDocument/2006/relationships/slideLayout" Target="../slideLayouts/slideLayout2026.xml"/><Relationship Id="rId10" Type="http://schemas.openxmlformats.org/officeDocument/2006/relationships/slideLayout" Target="../slideLayouts/slideLayout2027.xml"/></Relationships>
</file>

<file path=ppt/slideMasters/_rels/slideMaster168.xml.rels><?xml version="1.0" encoding="UTF-8" standalone="yes"?>
<Relationships xmlns="http://schemas.openxmlformats.org/package/2006/relationships"><Relationship Id="rId11" Type="http://schemas.openxmlformats.org/officeDocument/2006/relationships/slideLayout" Target="../slideLayouts/slideLayout2041.xml"/><Relationship Id="rId12" Type="http://schemas.openxmlformats.org/officeDocument/2006/relationships/slideLayout" Target="../slideLayouts/slideLayout2042.xml"/><Relationship Id="rId13" Type="http://schemas.openxmlformats.org/officeDocument/2006/relationships/slideLayout" Target="../slideLayouts/slideLayout2043.xml"/><Relationship Id="rId14" Type="http://schemas.openxmlformats.org/officeDocument/2006/relationships/theme" Target="../theme/theme168.xml"/><Relationship Id="rId15" Type="http://schemas.openxmlformats.org/officeDocument/2006/relationships/tags" Target="../tags/tag1597.xml"/><Relationship Id="rId16" Type="http://schemas.openxmlformats.org/officeDocument/2006/relationships/tags" Target="../tags/tag1598.xml"/><Relationship Id="rId17" Type="http://schemas.openxmlformats.org/officeDocument/2006/relationships/tags" Target="../tags/tag1599.xml"/><Relationship Id="rId1" Type="http://schemas.openxmlformats.org/officeDocument/2006/relationships/slideLayout" Target="../slideLayouts/slideLayout2031.xml"/><Relationship Id="rId2" Type="http://schemas.openxmlformats.org/officeDocument/2006/relationships/slideLayout" Target="../slideLayouts/slideLayout2032.xml"/><Relationship Id="rId3" Type="http://schemas.openxmlformats.org/officeDocument/2006/relationships/slideLayout" Target="../slideLayouts/slideLayout2033.xml"/><Relationship Id="rId4" Type="http://schemas.openxmlformats.org/officeDocument/2006/relationships/slideLayout" Target="../slideLayouts/slideLayout2034.xml"/><Relationship Id="rId5" Type="http://schemas.openxmlformats.org/officeDocument/2006/relationships/slideLayout" Target="../slideLayouts/slideLayout2035.xml"/><Relationship Id="rId6" Type="http://schemas.openxmlformats.org/officeDocument/2006/relationships/slideLayout" Target="../slideLayouts/slideLayout2036.xml"/><Relationship Id="rId7" Type="http://schemas.openxmlformats.org/officeDocument/2006/relationships/slideLayout" Target="../slideLayouts/slideLayout2037.xml"/><Relationship Id="rId8" Type="http://schemas.openxmlformats.org/officeDocument/2006/relationships/slideLayout" Target="../slideLayouts/slideLayout2038.xml"/><Relationship Id="rId9" Type="http://schemas.openxmlformats.org/officeDocument/2006/relationships/slideLayout" Target="../slideLayouts/slideLayout2039.xml"/><Relationship Id="rId10" Type="http://schemas.openxmlformats.org/officeDocument/2006/relationships/slideLayout" Target="../slideLayouts/slideLayout2040.xml"/></Relationships>
</file>

<file path=ppt/slideMasters/_rels/slideMaster169.xml.rels><?xml version="1.0" encoding="UTF-8" standalone="yes"?>
<Relationships xmlns="http://schemas.openxmlformats.org/package/2006/relationships"><Relationship Id="rId11" Type="http://schemas.openxmlformats.org/officeDocument/2006/relationships/slideLayout" Target="../slideLayouts/slideLayout2054.xml"/><Relationship Id="rId12" Type="http://schemas.openxmlformats.org/officeDocument/2006/relationships/slideLayout" Target="../slideLayouts/slideLayout2055.xml"/><Relationship Id="rId13" Type="http://schemas.openxmlformats.org/officeDocument/2006/relationships/slideLayout" Target="../slideLayouts/slideLayout2056.xml"/><Relationship Id="rId14" Type="http://schemas.openxmlformats.org/officeDocument/2006/relationships/theme" Target="../theme/theme169.xml"/><Relationship Id="rId15" Type="http://schemas.openxmlformats.org/officeDocument/2006/relationships/tags" Target="../tags/tag1600.xml"/><Relationship Id="rId16" Type="http://schemas.openxmlformats.org/officeDocument/2006/relationships/tags" Target="../tags/tag1601.xml"/><Relationship Id="rId17" Type="http://schemas.openxmlformats.org/officeDocument/2006/relationships/tags" Target="../tags/tag1602.xml"/><Relationship Id="rId1" Type="http://schemas.openxmlformats.org/officeDocument/2006/relationships/slideLayout" Target="../slideLayouts/slideLayout2044.xml"/><Relationship Id="rId2" Type="http://schemas.openxmlformats.org/officeDocument/2006/relationships/slideLayout" Target="../slideLayouts/slideLayout2045.xml"/><Relationship Id="rId3" Type="http://schemas.openxmlformats.org/officeDocument/2006/relationships/slideLayout" Target="../slideLayouts/slideLayout2046.xml"/><Relationship Id="rId4" Type="http://schemas.openxmlformats.org/officeDocument/2006/relationships/slideLayout" Target="../slideLayouts/slideLayout2047.xml"/><Relationship Id="rId5" Type="http://schemas.openxmlformats.org/officeDocument/2006/relationships/slideLayout" Target="../slideLayouts/slideLayout2048.xml"/><Relationship Id="rId6" Type="http://schemas.openxmlformats.org/officeDocument/2006/relationships/slideLayout" Target="../slideLayouts/slideLayout2049.xml"/><Relationship Id="rId7" Type="http://schemas.openxmlformats.org/officeDocument/2006/relationships/slideLayout" Target="../slideLayouts/slideLayout2050.xml"/><Relationship Id="rId8" Type="http://schemas.openxmlformats.org/officeDocument/2006/relationships/slideLayout" Target="../slideLayouts/slideLayout2051.xml"/><Relationship Id="rId9" Type="http://schemas.openxmlformats.org/officeDocument/2006/relationships/slideLayout" Target="../slideLayouts/slideLayout2052.xml"/><Relationship Id="rId10" Type="http://schemas.openxmlformats.org/officeDocument/2006/relationships/slideLayout" Target="../slideLayouts/slideLayout2053.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222.xml"/><Relationship Id="rId12" Type="http://schemas.openxmlformats.org/officeDocument/2006/relationships/slideLayout" Target="../slideLayouts/slideLayout223.xml"/><Relationship Id="rId13" Type="http://schemas.openxmlformats.org/officeDocument/2006/relationships/slideLayout" Target="../slideLayouts/slideLayout224.xml"/><Relationship Id="rId14" Type="http://schemas.openxmlformats.org/officeDocument/2006/relationships/slideLayout" Target="../slideLayouts/slideLayout225.xml"/><Relationship Id="rId15" Type="http://schemas.openxmlformats.org/officeDocument/2006/relationships/slideLayout" Target="../slideLayouts/slideLayout226.xml"/><Relationship Id="rId16" Type="http://schemas.openxmlformats.org/officeDocument/2006/relationships/theme" Target="../theme/theme17.xml"/><Relationship Id="rId1" Type="http://schemas.openxmlformats.org/officeDocument/2006/relationships/slideLayout" Target="../slideLayouts/slideLayout212.xml"/><Relationship Id="rId2" Type="http://schemas.openxmlformats.org/officeDocument/2006/relationships/slideLayout" Target="../slideLayouts/slideLayout213.xml"/><Relationship Id="rId3" Type="http://schemas.openxmlformats.org/officeDocument/2006/relationships/slideLayout" Target="../slideLayouts/slideLayout214.xml"/><Relationship Id="rId4" Type="http://schemas.openxmlformats.org/officeDocument/2006/relationships/slideLayout" Target="../slideLayouts/slideLayout215.xml"/><Relationship Id="rId5" Type="http://schemas.openxmlformats.org/officeDocument/2006/relationships/slideLayout" Target="../slideLayouts/slideLayout216.xml"/><Relationship Id="rId6" Type="http://schemas.openxmlformats.org/officeDocument/2006/relationships/slideLayout" Target="../slideLayouts/slideLayout217.xml"/><Relationship Id="rId7" Type="http://schemas.openxmlformats.org/officeDocument/2006/relationships/slideLayout" Target="../slideLayouts/slideLayout218.xml"/><Relationship Id="rId8" Type="http://schemas.openxmlformats.org/officeDocument/2006/relationships/slideLayout" Target="../slideLayouts/slideLayout219.xml"/><Relationship Id="rId9" Type="http://schemas.openxmlformats.org/officeDocument/2006/relationships/slideLayout" Target="../slideLayouts/slideLayout220.xml"/><Relationship Id="rId10" Type="http://schemas.openxmlformats.org/officeDocument/2006/relationships/slideLayout" Target="../slideLayouts/slideLayout221.xml"/></Relationships>
</file>

<file path=ppt/slideMasters/_rels/slideMaster170.xml.rels><?xml version="1.0" encoding="UTF-8" standalone="yes"?>
<Relationships xmlns="http://schemas.openxmlformats.org/package/2006/relationships"><Relationship Id="rId11" Type="http://schemas.openxmlformats.org/officeDocument/2006/relationships/slideLayout" Target="../slideLayouts/slideLayout2067.xml"/><Relationship Id="rId12" Type="http://schemas.openxmlformats.org/officeDocument/2006/relationships/slideLayout" Target="../slideLayouts/slideLayout2068.xml"/><Relationship Id="rId13" Type="http://schemas.openxmlformats.org/officeDocument/2006/relationships/slideLayout" Target="../slideLayouts/slideLayout2069.xml"/><Relationship Id="rId14" Type="http://schemas.openxmlformats.org/officeDocument/2006/relationships/theme" Target="../theme/theme170.xml"/><Relationship Id="rId15" Type="http://schemas.openxmlformats.org/officeDocument/2006/relationships/tags" Target="../tags/tag1603.xml"/><Relationship Id="rId16" Type="http://schemas.openxmlformats.org/officeDocument/2006/relationships/tags" Target="../tags/tag1604.xml"/><Relationship Id="rId17" Type="http://schemas.openxmlformats.org/officeDocument/2006/relationships/tags" Target="../tags/tag1605.xml"/><Relationship Id="rId1" Type="http://schemas.openxmlformats.org/officeDocument/2006/relationships/slideLayout" Target="../slideLayouts/slideLayout2057.xml"/><Relationship Id="rId2" Type="http://schemas.openxmlformats.org/officeDocument/2006/relationships/slideLayout" Target="../slideLayouts/slideLayout2058.xml"/><Relationship Id="rId3" Type="http://schemas.openxmlformats.org/officeDocument/2006/relationships/slideLayout" Target="../slideLayouts/slideLayout2059.xml"/><Relationship Id="rId4" Type="http://schemas.openxmlformats.org/officeDocument/2006/relationships/slideLayout" Target="../slideLayouts/slideLayout2060.xml"/><Relationship Id="rId5" Type="http://schemas.openxmlformats.org/officeDocument/2006/relationships/slideLayout" Target="../slideLayouts/slideLayout2061.xml"/><Relationship Id="rId6" Type="http://schemas.openxmlformats.org/officeDocument/2006/relationships/slideLayout" Target="../slideLayouts/slideLayout2062.xml"/><Relationship Id="rId7" Type="http://schemas.openxmlformats.org/officeDocument/2006/relationships/slideLayout" Target="../slideLayouts/slideLayout2063.xml"/><Relationship Id="rId8" Type="http://schemas.openxmlformats.org/officeDocument/2006/relationships/slideLayout" Target="../slideLayouts/slideLayout2064.xml"/><Relationship Id="rId9" Type="http://schemas.openxmlformats.org/officeDocument/2006/relationships/slideLayout" Target="../slideLayouts/slideLayout2065.xml"/><Relationship Id="rId10" Type="http://schemas.openxmlformats.org/officeDocument/2006/relationships/slideLayout" Target="../slideLayouts/slideLayout2066.xml"/></Relationships>
</file>

<file path=ppt/slideMasters/_rels/slideMaster171.xml.rels><?xml version="1.0" encoding="UTF-8" standalone="yes"?>
<Relationships xmlns="http://schemas.openxmlformats.org/package/2006/relationships"><Relationship Id="rId11" Type="http://schemas.openxmlformats.org/officeDocument/2006/relationships/slideLayout" Target="../slideLayouts/slideLayout2080.xml"/><Relationship Id="rId12" Type="http://schemas.openxmlformats.org/officeDocument/2006/relationships/slideLayout" Target="../slideLayouts/slideLayout2081.xml"/><Relationship Id="rId13" Type="http://schemas.openxmlformats.org/officeDocument/2006/relationships/slideLayout" Target="../slideLayouts/slideLayout2082.xml"/><Relationship Id="rId14" Type="http://schemas.openxmlformats.org/officeDocument/2006/relationships/theme" Target="../theme/theme171.xml"/><Relationship Id="rId15" Type="http://schemas.openxmlformats.org/officeDocument/2006/relationships/tags" Target="../tags/tag1606.xml"/><Relationship Id="rId16" Type="http://schemas.openxmlformats.org/officeDocument/2006/relationships/tags" Target="../tags/tag1607.xml"/><Relationship Id="rId17" Type="http://schemas.openxmlformats.org/officeDocument/2006/relationships/tags" Target="../tags/tag1608.xml"/><Relationship Id="rId1" Type="http://schemas.openxmlformats.org/officeDocument/2006/relationships/slideLayout" Target="../slideLayouts/slideLayout2070.xml"/><Relationship Id="rId2" Type="http://schemas.openxmlformats.org/officeDocument/2006/relationships/slideLayout" Target="../slideLayouts/slideLayout2071.xml"/><Relationship Id="rId3" Type="http://schemas.openxmlformats.org/officeDocument/2006/relationships/slideLayout" Target="../slideLayouts/slideLayout2072.xml"/><Relationship Id="rId4" Type="http://schemas.openxmlformats.org/officeDocument/2006/relationships/slideLayout" Target="../slideLayouts/slideLayout2073.xml"/><Relationship Id="rId5" Type="http://schemas.openxmlformats.org/officeDocument/2006/relationships/slideLayout" Target="../slideLayouts/slideLayout2074.xml"/><Relationship Id="rId6" Type="http://schemas.openxmlformats.org/officeDocument/2006/relationships/slideLayout" Target="../slideLayouts/slideLayout2075.xml"/><Relationship Id="rId7" Type="http://schemas.openxmlformats.org/officeDocument/2006/relationships/slideLayout" Target="../slideLayouts/slideLayout2076.xml"/><Relationship Id="rId8" Type="http://schemas.openxmlformats.org/officeDocument/2006/relationships/slideLayout" Target="../slideLayouts/slideLayout2077.xml"/><Relationship Id="rId9" Type="http://schemas.openxmlformats.org/officeDocument/2006/relationships/slideLayout" Target="../slideLayouts/slideLayout2078.xml"/><Relationship Id="rId10" Type="http://schemas.openxmlformats.org/officeDocument/2006/relationships/slideLayout" Target="../slideLayouts/slideLayout2079.xml"/></Relationships>
</file>

<file path=ppt/slideMasters/_rels/slideMaster172.xml.rels><?xml version="1.0" encoding="UTF-8" standalone="yes"?>
<Relationships xmlns="http://schemas.openxmlformats.org/package/2006/relationships"><Relationship Id="rId9" Type="http://schemas.openxmlformats.org/officeDocument/2006/relationships/slideLayout" Target="../slideLayouts/slideLayout2091.xml"/><Relationship Id="rId20" Type="http://schemas.openxmlformats.org/officeDocument/2006/relationships/tags" Target="../tags/tag1616.xml"/><Relationship Id="rId21" Type="http://schemas.openxmlformats.org/officeDocument/2006/relationships/tags" Target="../tags/tag1617.xml"/><Relationship Id="rId22" Type="http://schemas.openxmlformats.org/officeDocument/2006/relationships/tags" Target="../tags/tag1618.xml"/><Relationship Id="rId10" Type="http://schemas.openxmlformats.org/officeDocument/2006/relationships/slideLayout" Target="../slideLayouts/slideLayout2092.xml"/><Relationship Id="rId11" Type="http://schemas.openxmlformats.org/officeDocument/2006/relationships/slideLayout" Target="../slideLayouts/slideLayout2093.xml"/><Relationship Id="rId12" Type="http://schemas.openxmlformats.org/officeDocument/2006/relationships/theme" Target="../theme/theme172.xml"/><Relationship Id="rId13" Type="http://schemas.openxmlformats.org/officeDocument/2006/relationships/tags" Target="../tags/tag1609.xml"/><Relationship Id="rId14" Type="http://schemas.openxmlformats.org/officeDocument/2006/relationships/tags" Target="../tags/tag1610.xml"/><Relationship Id="rId15" Type="http://schemas.openxmlformats.org/officeDocument/2006/relationships/tags" Target="../tags/tag1611.xml"/><Relationship Id="rId16" Type="http://schemas.openxmlformats.org/officeDocument/2006/relationships/tags" Target="../tags/tag1612.xml"/><Relationship Id="rId17" Type="http://schemas.openxmlformats.org/officeDocument/2006/relationships/tags" Target="../tags/tag1613.xml"/><Relationship Id="rId18" Type="http://schemas.openxmlformats.org/officeDocument/2006/relationships/tags" Target="../tags/tag1614.xml"/><Relationship Id="rId19" Type="http://schemas.openxmlformats.org/officeDocument/2006/relationships/tags" Target="../tags/tag1615.xml"/><Relationship Id="rId1" Type="http://schemas.openxmlformats.org/officeDocument/2006/relationships/slideLayout" Target="../slideLayouts/slideLayout2083.xml"/><Relationship Id="rId2" Type="http://schemas.openxmlformats.org/officeDocument/2006/relationships/slideLayout" Target="../slideLayouts/slideLayout2084.xml"/><Relationship Id="rId3" Type="http://schemas.openxmlformats.org/officeDocument/2006/relationships/slideLayout" Target="../slideLayouts/slideLayout2085.xml"/><Relationship Id="rId4" Type="http://schemas.openxmlformats.org/officeDocument/2006/relationships/slideLayout" Target="../slideLayouts/slideLayout2086.xml"/><Relationship Id="rId5" Type="http://schemas.openxmlformats.org/officeDocument/2006/relationships/slideLayout" Target="../slideLayouts/slideLayout2087.xml"/><Relationship Id="rId6" Type="http://schemas.openxmlformats.org/officeDocument/2006/relationships/slideLayout" Target="../slideLayouts/slideLayout2088.xml"/><Relationship Id="rId7" Type="http://schemas.openxmlformats.org/officeDocument/2006/relationships/slideLayout" Target="../slideLayouts/slideLayout2089.xml"/><Relationship Id="rId8" Type="http://schemas.openxmlformats.org/officeDocument/2006/relationships/slideLayout" Target="../slideLayouts/slideLayout2090.xml"/></Relationships>
</file>

<file path=ppt/slideMasters/_rels/slideMaster173.xml.rels><?xml version="1.0" encoding="UTF-8" standalone="yes"?>
<Relationships xmlns="http://schemas.openxmlformats.org/package/2006/relationships"><Relationship Id="rId11" Type="http://schemas.openxmlformats.org/officeDocument/2006/relationships/slideLayout" Target="../slideLayouts/slideLayout2104.xml"/><Relationship Id="rId12" Type="http://schemas.openxmlformats.org/officeDocument/2006/relationships/theme" Target="../theme/theme173.xml"/><Relationship Id="rId13" Type="http://schemas.openxmlformats.org/officeDocument/2006/relationships/tags" Target="../tags/tag1652.xml"/><Relationship Id="rId14" Type="http://schemas.openxmlformats.org/officeDocument/2006/relationships/tags" Target="../tags/tag1653.xml"/><Relationship Id="rId15" Type="http://schemas.openxmlformats.org/officeDocument/2006/relationships/tags" Target="../tags/tag1654.xml"/><Relationship Id="rId16" Type="http://schemas.openxmlformats.org/officeDocument/2006/relationships/tags" Target="../tags/tag1655.xml"/><Relationship Id="rId17" Type="http://schemas.openxmlformats.org/officeDocument/2006/relationships/tags" Target="../tags/tag1656.xml"/><Relationship Id="rId1" Type="http://schemas.openxmlformats.org/officeDocument/2006/relationships/slideLayout" Target="../slideLayouts/slideLayout2094.xml"/><Relationship Id="rId2" Type="http://schemas.openxmlformats.org/officeDocument/2006/relationships/slideLayout" Target="../slideLayouts/slideLayout2095.xml"/><Relationship Id="rId3" Type="http://schemas.openxmlformats.org/officeDocument/2006/relationships/slideLayout" Target="../slideLayouts/slideLayout2096.xml"/><Relationship Id="rId4" Type="http://schemas.openxmlformats.org/officeDocument/2006/relationships/slideLayout" Target="../slideLayouts/slideLayout2097.xml"/><Relationship Id="rId5" Type="http://schemas.openxmlformats.org/officeDocument/2006/relationships/slideLayout" Target="../slideLayouts/slideLayout2098.xml"/><Relationship Id="rId6" Type="http://schemas.openxmlformats.org/officeDocument/2006/relationships/slideLayout" Target="../slideLayouts/slideLayout2099.xml"/><Relationship Id="rId7" Type="http://schemas.openxmlformats.org/officeDocument/2006/relationships/slideLayout" Target="../slideLayouts/slideLayout2100.xml"/><Relationship Id="rId8" Type="http://schemas.openxmlformats.org/officeDocument/2006/relationships/slideLayout" Target="../slideLayouts/slideLayout2101.xml"/><Relationship Id="rId9" Type="http://schemas.openxmlformats.org/officeDocument/2006/relationships/slideLayout" Target="../slideLayouts/slideLayout2102.xml"/><Relationship Id="rId10" Type="http://schemas.openxmlformats.org/officeDocument/2006/relationships/slideLayout" Target="../slideLayouts/slideLayout2103.xml"/></Relationships>
</file>

<file path=ppt/slideMasters/_rels/slideMaster174.xml.rels><?xml version="1.0" encoding="UTF-8" standalone="yes"?>
<Relationships xmlns="http://schemas.openxmlformats.org/package/2006/relationships"><Relationship Id="rId11" Type="http://schemas.openxmlformats.org/officeDocument/2006/relationships/slideLayout" Target="../slideLayouts/slideLayout2115.xml"/><Relationship Id="rId12" Type="http://schemas.openxmlformats.org/officeDocument/2006/relationships/theme" Target="../theme/theme174.xml"/><Relationship Id="rId13" Type="http://schemas.openxmlformats.org/officeDocument/2006/relationships/tags" Target="../tags/tag1690.xml"/><Relationship Id="rId14" Type="http://schemas.openxmlformats.org/officeDocument/2006/relationships/tags" Target="../tags/tag1691.xml"/><Relationship Id="rId15" Type="http://schemas.openxmlformats.org/officeDocument/2006/relationships/tags" Target="../tags/tag1692.xml"/><Relationship Id="rId16" Type="http://schemas.openxmlformats.org/officeDocument/2006/relationships/tags" Target="../tags/tag1693.xml"/><Relationship Id="rId1" Type="http://schemas.openxmlformats.org/officeDocument/2006/relationships/slideLayout" Target="../slideLayouts/slideLayout2105.xml"/><Relationship Id="rId2" Type="http://schemas.openxmlformats.org/officeDocument/2006/relationships/slideLayout" Target="../slideLayouts/slideLayout2106.xml"/><Relationship Id="rId3" Type="http://schemas.openxmlformats.org/officeDocument/2006/relationships/slideLayout" Target="../slideLayouts/slideLayout2107.xml"/><Relationship Id="rId4" Type="http://schemas.openxmlformats.org/officeDocument/2006/relationships/slideLayout" Target="../slideLayouts/slideLayout2108.xml"/><Relationship Id="rId5" Type="http://schemas.openxmlformats.org/officeDocument/2006/relationships/slideLayout" Target="../slideLayouts/slideLayout2109.xml"/><Relationship Id="rId6" Type="http://schemas.openxmlformats.org/officeDocument/2006/relationships/slideLayout" Target="../slideLayouts/slideLayout2110.xml"/><Relationship Id="rId7" Type="http://schemas.openxmlformats.org/officeDocument/2006/relationships/slideLayout" Target="../slideLayouts/slideLayout2111.xml"/><Relationship Id="rId8" Type="http://schemas.openxmlformats.org/officeDocument/2006/relationships/slideLayout" Target="../slideLayouts/slideLayout2112.xml"/><Relationship Id="rId9" Type="http://schemas.openxmlformats.org/officeDocument/2006/relationships/slideLayout" Target="../slideLayouts/slideLayout2113.xml"/><Relationship Id="rId10" Type="http://schemas.openxmlformats.org/officeDocument/2006/relationships/slideLayout" Target="../slideLayouts/slideLayout2114.xml"/></Relationships>
</file>

<file path=ppt/slideMasters/_rels/slideMaster175.xml.rels><?xml version="1.0" encoding="UTF-8" standalone="yes"?>
<Relationships xmlns="http://schemas.openxmlformats.org/package/2006/relationships"><Relationship Id="rId9" Type="http://schemas.openxmlformats.org/officeDocument/2006/relationships/slideLayout" Target="../slideLayouts/slideLayout2124.xml"/><Relationship Id="rId20" Type="http://schemas.openxmlformats.org/officeDocument/2006/relationships/tags" Target="../tags/tag1701.xml"/><Relationship Id="rId21" Type="http://schemas.openxmlformats.org/officeDocument/2006/relationships/tags" Target="../tags/tag1702.xml"/><Relationship Id="rId10" Type="http://schemas.openxmlformats.org/officeDocument/2006/relationships/slideLayout" Target="../slideLayouts/slideLayout2125.xml"/><Relationship Id="rId11" Type="http://schemas.openxmlformats.org/officeDocument/2006/relationships/slideLayout" Target="../slideLayouts/slideLayout2126.xml"/><Relationship Id="rId12" Type="http://schemas.openxmlformats.org/officeDocument/2006/relationships/theme" Target="../theme/theme175.xml"/><Relationship Id="rId13" Type="http://schemas.openxmlformats.org/officeDocument/2006/relationships/tags" Target="../tags/tag1694.xml"/><Relationship Id="rId14" Type="http://schemas.openxmlformats.org/officeDocument/2006/relationships/tags" Target="../tags/tag1695.xml"/><Relationship Id="rId15" Type="http://schemas.openxmlformats.org/officeDocument/2006/relationships/tags" Target="../tags/tag1696.xml"/><Relationship Id="rId16" Type="http://schemas.openxmlformats.org/officeDocument/2006/relationships/tags" Target="../tags/tag1697.xml"/><Relationship Id="rId17" Type="http://schemas.openxmlformats.org/officeDocument/2006/relationships/tags" Target="../tags/tag1698.xml"/><Relationship Id="rId18" Type="http://schemas.openxmlformats.org/officeDocument/2006/relationships/tags" Target="../tags/tag1699.xml"/><Relationship Id="rId19" Type="http://schemas.openxmlformats.org/officeDocument/2006/relationships/tags" Target="../tags/tag1700.xml"/><Relationship Id="rId1" Type="http://schemas.openxmlformats.org/officeDocument/2006/relationships/slideLayout" Target="../slideLayouts/slideLayout2116.xml"/><Relationship Id="rId2" Type="http://schemas.openxmlformats.org/officeDocument/2006/relationships/slideLayout" Target="../slideLayouts/slideLayout2117.xml"/><Relationship Id="rId3" Type="http://schemas.openxmlformats.org/officeDocument/2006/relationships/slideLayout" Target="../slideLayouts/slideLayout2118.xml"/><Relationship Id="rId4" Type="http://schemas.openxmlformats.org/officeDocument/2006/relationships/slideLayout" Target="../slideLayouts/slideLayout2119.xml"/><Relationship Id="rId5" Type="http://schemas.openxmlformats.org/officeDocument/2006/relationships/slideLayout" Target="../slideLayouts/slideLayout2120.xml"/><Relationship Id="rId6" Type="http://schemas.openxmlformats.org/officeDocument/2006/relationships/slideLayout" Target="../slideLayouts/slideLayout2121.xml"/><Relationship Id="rId7" Type="http://schemas.openxmlformats.org/officeDocument/2006/relationships/slideLayout" Target="../slideLayouts/slideLayout2122.xml"/><Relationship Id="rId8" Type="http://schemas.openxmlformats.org/officeDocument/2006/relationships/slideLayout" Target="../slideLayouts/slideLayout2123.xml"/></Relationships>
</file>

<file path=ppt/slideMasters/_rels/slideMaster176.xml.rels><?xml version="1.0" encoding="UTF-8" standalone="yes"?>
<Relationships xmlns="http://schemas.openxmlformats.org/package/2006/relationships"><Relationship Id="rId9" Type="http://schemas.openxmlformats.org/officeDocument/2006/relationships/slideLayout" Target="../slideLayouts/slideLayout2135.xml"/><Relationship Id="rId20" Type="http://schemas.openxmlformats.org/officeDocument/2006/relationships/tags" Target="../tags/tag1742.xml"/><Relationship Id="rId21" Type="http://schemas.openxmlformats.org/officeDocument/2006/relationships/tags" Target="../tags/tag1743.xml"/><Relationship Id="rId22" Type="http://schemas.openxmlformats.org/officeDocument/2006/relationships/tags" Target="../tags/tag1744.xml"/><Relationship Id="rId23" Type="http://schemas.openxmlformats.org/officeDocument/2006/relationships/tags" Target="../tags/tag1745.xml"/><Relationship Id="rId24" Type="http://schemas.openxmlformats.org/officeDocument/2006/relationships/tags" Target="../tags/tag1746.xml"/><Relationship Id="rId25" Type="http://schemas.openxmlformats.org/officeDocument/2006/relationships/oleObject" Target="../embeddings/oleObject3.bin"/><Relationship Id="rId26" Type="http://schemas.openxmlformats.org/officeDocument/2006/relationships/image" Target="../media/image1.png"/><Relationship Id="rId10" Type="http://schemas.openxmlformats.org/officeDocument/2006/relationships/slideLayout" Target="../slideLayouts/slideLayout2136.xml"/><Relationship Id="rId11" Type="http://schemas.openxmlformats.org/officeDocument/2006/relationships/slideLayout" Target="../slideLayouts/slideLayout2137.xml"/><Relationship Id="rId12" Type="http://schemas.openxmlformats.org/officeDocument/2006/relationships/theme" Target="../theme/theme176.xml"/><Relationship Id="rId13" Type="http://schemas.openxmlformats.org/officeDocument/2006/relationships/vmlDrawing" Target="../drawings/vmlDrawing3.vml"/><Relationship Id="rId14" Type="http://schemas.openxmlformats.org/officeDocument/2006/relationships/tags" Target="../tags/tag1736.xml"/><Relationship Id="rId15" Type="http://schemas.openxmlformats.org/officeDocument/2006/relationships/tags" Target="../tags/tag1737.xml"/><Relationship Id="rId16" Type="http://schemas.openxmlformats.org/officeDocument/2006/relationships/tags" Target="../tags/tag1738.xml"/><Relationship Id="rId17" Type="http://schemas.openxmlformats.org/officeDocument/2006/relationships/tags" Target="../tags/tag1739.xml"/><Relationship Id="rId18" Type="http://schemas.openxmlformats.org/officeDocument/2006/relationships/tags" Target="../tags/tag1740.xml"/><Relationship Id="rId19" Type="http://schemas.openxmlformats.org/officeDocument/2006/relationships/tags" Target="../tags/tag1741.xml"/><Relationship Id="rId1" Type="http://schemas.openxmlformats.org/officeDocument/2006/relationships/slideLayout" Target="../slideLayouts/slideLayout2127.xml"/><Relationship Id="rId2" Type="http://schemas.openxmlformats.org/officeDocument/2006/relationships/slideLayout" Target="../slideLayouts/slideLayout2128.xml"/><Relationship Id="rId3" Type="http://schemas.openxmlformats.org/officeDocument/2006/relationships/slideLayout" Target="../slideLayouts/slideLayout2129.xml"/><Relationship Id="rId4" Type="http://schemas.openxmlformats.org/officeDocument/2006/relationships/slideLayout" Target="../slideLayouts/slideLayout2130.xml"/><Relationship Id="rId5" Type="http://schemas.openxmlformats.org/officeDocument/2006/relationships/slideLayout" Target="../slideLayouts/slideLayout2131.xml"/><Relationship Id="rId6" Type="http://schemas.openxmlformats.org/officeDocument/2006/relationships/slideLayout" Target="../slideLayouts/slideLayout2132.xml"/><Relationship Id="rId7" Type="http://schemas.openxmlformats.org/officeDocument/2006/relationships/slideLayout" Target="../slideLayouts/slideLayout2133.xml"/><Relationship Id="rId8" Type="http://schemas.openxmlformats.org/officeDocument/2006/relationships/slideLayout" Target="../slideLayouts/slideLayout2134.xml"/></Relationships>
</file>

<file path=ppt/slideMasters/_rels/slideMaster177.xml.rels><?xml version="1.0" encoding="UTF-8" standalone="yes"?>
<Relationships xmlns="http://schemas.openxmlformats.org/package/2006/relationships"><Relationship Id="rId3" Type="http://schemas.openxmlformats.org/officeDocument/2006/relationships/tags" Target="../tags/tag1780.xml"/><Relationship Id="rId4" Type="http://schemas.openxmlformats.org/officeDocument/2006/relationships/tags" Target="../tags/tag1781.xml"/><Relationship Id="rId5" Type="http://schemas.openxmlformats.org/officeDocument/2006/relationships/tags" Target="../tags/tag1782.xml"/><Relationship Id="rId1" Type="http://schemas.openxmlformats.org/officeDocument/2006/relationships/slideLayout" Target="../slideLayouts/slideLayout2138.xml"/><Relationship Id="rId2" Type="http://schemas.openxmlformats.org/officeDocument/2006/relationships/theme" Target="../theme/theme177.xml"/></Relationships>
</file>

<file path=ppt/slideMasters/_rels/slideMaster178.xml.rels><?xml version="1.0" encoding="UTF-8" standalone="yes"?>
<Relationships xmlns="http://schemas.openxmlformats.org/package/2006/relationships"><Relationship Id="rId3" Type="http://schemas.openxmlformats.org/officeDocument/2006/relationships/tags" Target="../tags/tag1786.xml"/><Relationship Id="rId4" Type="http://schemas.openxmlformats.org/officeDocument/2006/relationships/tags" Target="../tags/tag1787.xml"/><Relationship Id="rId5" Type="http://schemas.openxmlformats.org/officeDocument/2006/relationships/tags" Target="../tags/tag1788.xml"/><Relationship Id="rId6" Type="http://schemas.openxmlformats.org/officeDocument/2006/relationships/tags" Target="../tags/tag1789.xml"/><Relationship Id="rId7" Type="http://schemas.openxmlformats.org/officeDocument/2006/relationships/tags" Target="../tags/tag1790.xml"/><Relationship Id="rId1" Type="http://schemas.openxmlformats.org/officeDocument/2006/relationships/slideLayout" Target="../slideLayouts/slideLayout2139.xml"/><Relationship Id="rId2" Type="http://schemas.openxmlformats.org/officeDocument/2006/relationships/theme" Target="../theme/theme178.xml"/></Relationships>
</file>

<file path=ppt/slideMasters/_rels/slideMaster179.xml.rels><?xml version="1.0" encoding="UTF-8" standalone="yes"?>
<Relationships xmlns="http://schemas.openxmlformats.org/package/2006/relationships"><Relationship Id="rId3" Type="http://schemas.openxmlformats.org/officeDocument/2006/relationships/slideLayout" Target="../slideLayouts/slideLayout2142.xml"/><Relationship Id="rId4" Type="http://schemas.openxmlformats.org/officeDocument/2006/relationships/slideLayout" Target="../slideLayouts/slideLayout2143.xml"/><Relationship Id="rId5" Type="http://schemas.openxmlformats.org/officeDocument/2006/relationships/slideLayout" Target="../slideLayouts/slideLayout2144.xml"/><Relationship Id="rId6" Type="http://schemas.openxmlformats.org/officeDocument/2006/relationships/slideLayout" Target="../slideLayouts/slideLayout2145.xml"/><Relationship Id="rId7" Type="http://schemas.openxmlformats.org/officeDocument/2006/relationships/slideLayout" Target="../slideLayouts/slideLayout2146.xml"/><Relationship Id="rId8" Type="http://schemas.openxmlformats.org/officeDocument/2006/relationships/slideLayout" Target="../slideLayouts/slideLayout2147.xml"/><Relationship Id="rId9" Type="http://schemas.openxmlformats.org/officeDocument/2006/relationships/theme" Target="../theme/theme179.xml"/><Relationship Id="rId10" Type="http://schemas.openxmlformats.org/officeDocument/2006/relationships/tags" Target="../tags/tag1794.xml"/><Relationship Id="rId11" Type="http://schemas.openxmlformats.org/officeDocument/2006/relationships/tags" Target="../tags/tag1795.xml"/><Relationship Id="rId1" Type="http://schemas.openxmlformats.org/officeDocument/2006/relationships/slideLayout" Target="../slideLayouts/slideLayout2140.xml"/><Relationship Id="rId2" Type="http://schemas.openxmlformats.org/officeDocument/2006/relationships/slideLayout" Target="../slideLayouts/slideLayout2141.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237.xml"/><Relationship Id="rId12" Type="http://schemas.openxmlformats.org/officeDocument/2006/relationships/slideLayout" Target="../slideLayouts/slideLayout238.xml"/><Relationship Id="rId13" Type="http://schemas.openxmlformats.org/officeDocument/2006/relationships/slideLayout" Target="../slideLayouts/slideLayout239.xml"/><Relationship Id="rId14" Type="http://schemas.openxmlformats.org/officeDocument/2006/relationships/theme" Target="../theme/theme18.xml"/><Relationship Id="rId1" Type="http://schemas.openxmlformats.org/officeDocument/2006/relationships/slideLayout" Target="../slideLayouts/slideLayout227.xml"/><Relationship Id="rId2" Type="http://schemas.openxmlformats.org/officeDocument/2006/relationships/slideLayout" Target="../slideLayouts/slideLayout228.xml"/><Relationship Id="rId3" Type="http://schemas.openxmlformats.org/officeDocument/2006/relationships/slideLayout" Target="../slideLayouts/slideLayout229.xml"/><Relationship Id="rId4" Type="http://schemas.openxmlformats.org/officeDocument/2006/relationships/slideLayout" Target="../slideLayouts/slideLayout230.xml"/><Relationship Id="rId5" Type="http://schemas.openxmlformats.org/officeDocument/2006/relationships/slideLayout" Target="../slideLayouts/slideLayout231.xml"/><Relationship Id="rId6" Type="http://schemas.openxmlformats.org/officeDocument/2006/relationships/slideLayout" Target="../slideLayouts/slideLayout232.xml"/><Relationship Id="rId7" Type="http://schemas.openxmlformats.org/officeDocument/2006/relationships/slideLayout" Target="../slideLayouts/slideLayout233.xml"/><Relationship Id="rId8" Type="http://schemas.openxmlformats.org/officeDocument/2006/relationships/slideLayout" Target="../slideLayouts/slideLayout234.xml"/><Relationship Id="rId9" Type="http://schemas.openxmlformats.org/officeDocument/2006/relationships/slideLayout" Target="../slideLayouts/slideLayout235.xml"/><Relationship Id="rId10" Type="http://schemas.openxmlformats.org/officeDocument/2006/relationships/slideLayout" Target="../slideLayouts/slideLayout236.xml"/></Relationships>
</file>

<file path=ppt/slideMasters/_rels/slideMaster180.xml.rels><?xml version="1.0" encoding="UTF-8" standalone="yes"?>
<Relationships xmlns="http://schemas.openxmlformats.org/package/2006/relationships"><Relationship Id="rId11" Type="http://schemas.openxmlformats.org/officeDocument/2006/relationships/slideLayout" Target="../slideLayouts/slideLayout2158.xml"/><Relationship Id="rId12" Type="http://schemas.openxmlformats.org/officeDocument/2006/relationships/slideLayout" Target="../slideLayouts/slideLayout2159.xml"/><Relationship Id="rId13" Type="http://schemas.openxmlformats.org/officeDocument/2006/relationships/theme" Target="../theme/theme180.xml"/><Relationship Id="rId14" Type="http://schemas.openxmlformats.org/officeDocument/2006/relationships/tags" Target="../tags/tag1812.xml"/><Relationship Id="rId15" Type="http://schemas.openxmlformats.org/officeDocument/2006/relationships/tags" Target="../tags/tag1813.xml"/><Relationship Id="rId16" Type="http://schemas.openxmlformats.org/officeDocument/2006/relationships/tags" Target="../tags/tag1814.xml"/><Relationship Id="rId17" Type="http://schemas.openxmlformats.org/officeDocument/2006/relationships/tags" Target="../tags/tag1815.xml"/><Relationship Id="rId18" Type="http://schemas.openxmlformats.org/officeDocument/2006/relationships/tags" Target="../tags/tag1816.xml"/><Relationship Id="rId1" Type="http://schemas.openxmlformats.org/officeDocument/2006/relationships/slideLayout" Target="../slideLayouts/slideLayout2148.xml"/><Relationship Id="rId2" Type="http://schemas.openxmlformats.org/officeDocument/2006/relationships/slideLayout" Target="../slideLayouts/slideLayout2149.xml"/><Relationship Id="rId3" Type="http://schemas.openxmlformats.org/officeDocument/2006/relationships/slideLayout" Target="../slideLayouts/slideLayout2150.xml"/><Relationship Id="rId4" Type="http://schemas.openxmlformats.org/officeDocument/2006/relationships/slideLayout" Target="../slideLayouts/slideLayout2151.xml"/><Relationship Id="rId5" Type="http://schemas.openxmlformats.org/officeDocument/2006/relationships/slideLayout" Target="../slideLayouts/slideLayout2152.xml"/><Relationship Id="rId6" Type="http://schemas.openxmlformats.org/officeDocument/2006/relationships/slideLayout" Target="../slideLayouts/slideLayout2153.xml"/><Relationship Id="rId7" Type="http://schemas.openxmlformats.org/officeDocument/2006/relationships/slideLayout" Target="../slideLayouts/slideLayout2154.xml"/><Relationship Id="rId8" Type="http://schemas.openxmlformats.org/officeDocument/2006/relationships/slideLayout" Target="../slideLayouts/slideLayout2155.xml"/><Relationship Id="rId9" Type="http://schemas.openxmlformats.org/officeDocument/2006/relationships/slideLayout" Target="../slideLayouts/slideLayout2156.xml"/><Relationship Id="rId10" Type="http://schemas.openxmlformats.org/officeDocument/2006/relationships/slideLayout" Target="../slideLayouts/slideLayout2157.xml"/></Relationships>
</file>

<file path=ppt/slideMasters/_rels/slideMaster181.xml.rels><?xml version="1.0" encoding="UTF-8" standalone="yes"?>
<Relationships xmlns="http://schemas.openxmlformats.org/package/2006/relationships"><Relationship Id="rId11" Type="http://schemas.openxmlformats.org/officeDocument/2006/relationships/slideLayout" Target="../slideLayouts/slideLayout2170.xml"/><Relationship Id="rId12" Type="http://schemas.openxmlformats.org/officeDocument/2006/relationships/theme" Target="../theme/theme181.xml"/><Relationship Id="rId13" Type="http://schemas.openxmlformats.org/officeDocument/2006/relationships/tags" Target="../tags/tag1820.xml"/><Relationship Id="rId14" Type="http://schemas.openxmlformats.org/officeDocument/2006/relationships/tags" Target="../tags/tag1821.xml"/><Relationship Id="rId15" Type="http://schemas.openxmlformats.org/officeDocument/2006/relationships/tags" Target="../tags/tag1822.xml"/><Relationship Id="rId16" Type="http://schemas.openxmlformats.org/officeDocument/2006/relationships/tags" Target="../tags/tag1823.xml"/><Relationship Id="rId17" Type="http://schemas.openxmlformats.org/officeDocument/2006/relationships/tags" Target="../tags/tag1824.xml"/><Relationship Id="rId1" Type="http://schemas.openxmlformats.org/officeDocument/2006/relationships/slideLayout" Target="../slideLayouts/slideLayout2160.xml"/><Relationship Id="rId2" Type="http://schemas.openxmlformats.org/officeDocument/2006/relationships/slideLayout" Target="../slideLayouts/slideLayout2161.xml"/><Relationship Id="rId3" Type="http://schemas.openxmlformats.org/officeDocument/2006/relationships/slideLayout" Target="../slideLayouts/slideLayout2162.xml"/><Relationship Id="rId4" Type="http://schemas.openxmlformats.org/officeDocument/2006/relationships/slideLayout" Target="../slideLayouts/slideLayout2163.xml"/><Relationship Id="rId5" Type="http://schemas.openxmlformats.org/officeDocument/2006/relationships/slideLayout" Target="../slideLayouts/slideLayout2164.xml"/><Relationship Id="rId6" Type="http://schemas.openxmlformats.org/officeDocument/2006/relationships/slideLayout" Target="../slideLayouts/slideLayout2165.xml"/><Relationship Id="rId7" Type="http://schemas.openxmlformats.org/officeDocument/2006/relationships/slideLayout" Target="../slideLayouts/slideLayout2166.xml"/><Relationship Id="rId8" Type="http://schemas.openxmlformats.org/officeDocument/2006/relationships/slideLayout" Target="../slideLayouts/slideLayout2167.xml"/><Relationship Id="rId9" Type="http://schemas.openxmlformats.org/officeDocument/2006/relationships/slideLayout" Target="../slideLayouts/slideLayout2168.xml"/><Relationship Id="rId10" Type="http://schemas.openxmlformats.org/officeDocument/2006/relationships/slideLayout" Target="../slideLayouts/slideLayout2169.xml"/></Relationships>
</file>

<file path=ppt/slideMasters/_rels/slideMaster182.xml.rels><?xml version="1.0" encoding="UTF-8" standalone="yes"?>
<Relationships xmlns="http://schemas.openxmlformats.org/package/2006/relationships"><Relationship Id="rId11" Type="http://schemas.openxmlformats.org/officeDocument/2006/relationships/slideLayout" Target="../slideLayouts/slideLayout2181.xml"/><Relationship Id="rId12" Type="http://schemas.openxmlformats.org/officeDocument/2006/relationships/theme" Target="../theme/theme182.xml"/><Relationship Id="rId13" Type="http://schemas.openxmlformats.org/officeDocument/2006/relationships/tags" Target="../tags/tag1836.xml"/><Relationship Id="rId14" Type="http://schemas.openxmlformats.org/officeDocument/2006/relationships/tags" Target="../tags/tag1837.xml"/><Relationship Id="rId15" Type="http://schemas.openxmlformats.org/officeDocument/2006/relationships/tags" Target="../tags/tag1838.xml"/><Relationship Id="rId16" Type="http://schemas.openxmlformats.org/officeDocument/2006/relationships/tags" Target="../tags/tag1839.xml"/><Relationship Id="rId17" Type="http://schemas.openxmlformats.org/officeDocument/2006/relationships/tags" Target="../tags/tag1840.xml"/><Relationship Id="rId1" Type="http://schemas.openxmlformats.org/officeDocument/2006/relationships/slideLayout" Target="../slideLayouts/slideLayout2171.xml"/><Relationship Id="rId2" Type="http://schemas.openxmlformats.org/officeDocument/2006/relationships/slideLayout" Target="../slideLayouts/slideLayout2172.xml"/><Relationship Id="rId3" Type="http://schemas.openxmlformats.org/officeDocument/2006/relationships/slideLayout" Target="../slideLayouts/slideLayout2173.xml"/><Relationship Id="rId4" Type="http://schemas.openxmlformats.org/officeDocument/2006/relationships/slideLayout" Target="../slideLayouts/slideLayout2174.xml"/><Relationship Id="rId5" Type="http://schemas.openxmlformats.org/officeDocument/2006/relationships/slideLayout" Target="../slideLayouts/slideLayout2175.xml"/><Relationship Id="rId6" Type="http://schemas.openxmlformats.org/officeDocument/2006/relationships/slideLayout" Target="../slideLayouts/slideLayout2176.xml"/><Relationship Id="rId7" Type="http://schemas.openxmlformats.org/officeDocument/2006/relationships/slideLayout" Target="../slideLayouts/slideLayout2177.xml"/><Relationship Id="rId8" Type="http://schemas.openxmlformats.org/officeDocument/2006/relationships/slideLayout" Target="../slideLayouts/slideLayout2178.xml"/><Relationship Id="rId9" Type="http://schemas.openxmlformats.org/officeDocument/2006/relationships/slideLayout" Target="../slideLayouts/slideLayout2179.xml"/><Relationship Id="rId10" Type="http://schemas.openxmlformats.org/officeDocument/2006/relationships/slideLayout" Target="../slideLayouts/slideLayout2180.xml"/></Relationships>
</file>

<file path=ppt/slideMasters/_rels/slideMaster183.xml.rels><?xml version="1.0" encoding="UTF-8" standalone="yes"?>
<Relationships xmlns="http://schemas.openxmlformats.org/package/2006/relationships"><Relationship Id="rId11" Type="http://schemas.openxmlformats.org/officeDocument/2006/relationships/slideLayout" Target="../slideLayouts/slideLayout2192.xml"/><Relationship Id="rId12" Type="http://schemas.openxmlformats.org/officeDocument/2006/relationships/slideLayout" Target="../slideLayouts/slideLayout2193.xml"/><Relationship Id="rId13" Type="http://schemas.openxmlformats.org/officeDocument/2006/relationships/slideLayout" Target="../slideLayouts/slideLayout2194.xml"/><Relationship Id="rId14" Type="http://schemas.openxmlformats.org/officeDocument/2006/relationships/theme" Target="../theme/theme183.xml"/><Relationship Id="rId15" Type="http://schemas.openxmlformats.org/officeDocument/2006/relationships/tags" Target="../tags/tag1844.xml"/><Relationship Id="rId16" Type="http://schemas.openxmlformats.org/officeDocument/2006/relationships/tags" Target="../tags/tag1845.xml"/><Relationship Id="rId17" Type="http://schemas.openxmlformats.org/officeDocument/2006/relationships/tags" Target="../tags/tag1846.xml"/><Relationship Id="rId1" Type="http://schemas.openxmlformats.org/officeDocument/2006/relationships/slideLayout" Target="../slideLayouts/slideLayout2182.xml"/><Relationship Id="rId2" Type="http://schemas.openxmlformats.org/officeDocument/2006/relationships/slideLayout" Target="../slideLayouts/slideLayout2183.xml"/><Relationship Id="rId3" Type="http://schemas.openxmlformats.org/officeDocument/2006/relationships/slideLayout" Target="../slideLayouts/slideLayout2184.xml"/><Relationship Id="rId4" Type="http://schemas.openxmlformats.org/officeDocument/2006/relationships/slideLayout" Target="../slideLayouts/slideLayout2185.xml"/><Relationship Id="rId5" Type="http://schemas.openxmlformats.org/officeDocument/2006/relationships/slideLayout" Target="../slideLayouts/slideLayout2186.xml"/><Relationship Id="rId6" Type="http://schemas.openxmlformats.org/officeDocument/2006/relationships/slideLayout" Target="../slideLayouts/slideLayout2187.xml"/><Relationship Id="rId7" Type="http://schemas.openxmlformats.org/officeDocument/2006/relationships/slideLayout" Target="../slideLayouts/slideLayout2188.xml"/><Relationship Id="rId8" Type="http://schemas.openxmlformats.org/officeDocument/2006/relationships/slideLayout" Target="../slideLayouts/slideLayout2189.xml"/><Relationship Id="rId9" Type="http://schemas.openxmlformats.org/officeDocument/2006/relationships/slideLayout" Target="../slideLayouts/slideLayout2190.xml"/><Relationship Id="rId10" Type="http://schemas.openxmlformats.org/officeDocument/2006/relationships/slideLayout" Target="../slideLayouts/slideLayout2191.xml"/></Relationships>
</file>

<file path=ppt/slideMasters/_rels/slideMaster184.xml.rels><?xml version="1.0" encoding="UTF-8" standalone="yes"?>
<Relationships xmlns="http://schemas.openxmlformats.org/package/2006/relationships"><Relationship Id="rId11" Type="http://schemas.openxmlformats.org/officeDocument/2006/relationships/slideLayout" Target="../slideLayouts/slideLayout2205.xml"/><Relationship Id="rId12" Type="http://schemas.openxmlformats.org/officeDocument/2006/relationships/theme" Target="../theme/theme184.xml"/><Relationship Id="rId13" Type="http://schemas.openxmlformats.org/officeDocument/2006/relationships/tags" Target="../tags/tag1847.xml"/><Relationship Id="rId14" Type="http://schemas.openxmlformats.org/officeDocument/2006/relationships/tags" Target="../tags/tag1848.xml"/><Relationship Id="rId15" Type="http://schemas.openxmlformats.org/officeDocument/2006/relationships/tags" Target="../tags/tag1849.xml"/><Relationship Id="rId16" Type="http://schemas.openxmlformats.org/officeDocument/2006/relationships/tags" Target="../tags/tag1850.xml"/><Relationship Id="rId17" Type="http://schemas.openxmlformats.org/officeDocument/2006/relationships/tags" Target="../tags/tag1851.xml"/><Relationship Id="rId1" Type="http://schemas.openxmlformats.org/officeDocument/2006/relationships/slideLayout" Target="../slideLayouts/slideLayout2195.xml"/><Relationship Id="rId2" Type="http://schemas.openxmlformats.org/officeDocument/2006/relationships/slideLayout" Target="../slideLayouts/slideLayout2196.xml"/><Relationship Id="rId3" Type="http://schemas.openxmlformats.org/officeDocument/2006/relationships/slideLayout" Target="../slideLayouts/slideLayout2197.xml"/><Relationship Id="rId4" Type="http://schemas.openxmlformats.org/officeDocument/2006/relationships/slideLayout" Target="../slideLayouts/slideLayout2198.xml"/><Relationship Id="rId5" Type="http://schemas.openxmlformats.org/officeDocument/2006/relationships/slideLayout" Target="../slideLayouts/slideLayout2199.xml"/><Relationship Id="rId6" Type="http://schemas.openxmlformats.org/officeDocument/2006/relationships/slideLayout" Target="../slideLayouts/slideLayout2200.xml"/><Relationship Id="rId7" Type="http://schemas.openxmlformats.org/officeDocument/2006/relationships/slideLayout" Target="../slideLayouts/slideLayout2201.xml"/><Relationship Id="rId8" Type="http://schemas.openxmlformats.org/officeDocument/2006/relationships/slideLayout" Target="../slideLayouts/slideLayout2202.xml"/><Relationship Id="rId9" Type="http://schemas.openxmlformats.org/officeDocument/2006/relationships/slideLayout" Target="../slideLayouts/slideLayout2203.xml"/><Relationship Id="rId10" Type="http://schemas.openxmlformats.org/officeDocument/2006/relationships/slideLayout" Target="../slideLayouts/slideLayout2204.xml"/></Relationships>
</file>

<file path=ppt/slideMasters/_rels/slideMaster185.xml.rels><?xml version="1.0" encoding="UTF-8" standalone="yes"?>
<Relationships xmlns="http://schemas.openxmlformats.org/package/2006/relationships"><Relationship Id="rId11" Type="http://schemas.openxmlformats.org/officeDocument/2006/relationships/slideLayout" Target="../slideLayouts/slideLayout2216.xml"/><Relationship Id="rId12" Type="http://schemas.openxmlformats.org/officeDocument/2006/relationships/slideLayout" Target="../slideLayouts/slideLayout2217.xml"/><Relationship Id="rId13" Type="http://schemas.openxmlformats.org/officeDocument/2006/relationships/slideLayout" Target="../slideLayouts/slideLayout2218.xml"/><Relationship Id="rId14" Type="http://schemas.openxmlformats.org/officeDocument/2006/relationships/theme" Target="../theme/theme185.xml"/><Relationship Id="rId15" Type="http://schemas.openxmlformats.org/officeDocument/2006/relationships/tags" Target="../tags/tag1885.xml"/><Relationship Id="rId16" Type="http://schemas.openxmlformats.org/officeDocument/2006/relationships/tags" Target="../tags/tag1886.xml"/><Relationship Id="rId17" Type="http://schemas.openxmlformats.org/officeDocument/2006/relationships/tags" Target="../tags/tag1887.xml"/><Relationship Id="rId1" Type="http://schemas.openxmlformats.org/officeDocument/2006/relationships/slideLayout" Target="../slideLayouts/slideLayout2206.xml"/><Relationship Id="rId2" Type="http://schemas.openxmlformats.org/officeDocument/2006/relationships/slideLayout" Target="../slideLayouts/slideLayout2207.xml"/><Relationship Id="rId3" Type="http://schemas.openxmlformats.org/officeDocument/2006/relationships/slideLayout" Target="../slideLayouts/slideLayout2208.xml"/><Relationship Id="rId4" Type="http://schemas.openxmlformats.org/officeDocument/2006/relationships/slideLayout" Target="../slideLayouts/slideLayout2209.xml"/><Relationship Id="rId5" Type="http://schemas.openxmlformats.org/officeDocument/2006/relationships/slideLayout" Target="../slideLayouts/slideLayout2210.xml"/><Relationship Id="rId6" Type="http://schemas.openxmlformats.org/officeDocument/2006/relationships/slideLayout" Target="../slideLayouts/slideLayout2211.xml"/><Relationship Id="rId7" Type="http://schemas.openxmlformats.org/officeDocument/2006/relationships/slideLayout" Target="../slideLayouts/slideLayout2212.xml"/><Relationship Id="rId8" Type="http://schemas.openxmlformats.org/officeDocument/2006/relationships/slideLayout" Target="../slideLayouts/slideLayout2213.xml"/><Relationship Id="rId9" Type="http://schemas.openxmlformats.org/officeDocument/2006/relationships/slideLayout" Target="../slideLayouts/slideLayout2214.xml"/><Relationship Id="rId10" Type="http://schemas.openxmlformats.org/officeDocument/2006/relationships/slideLayout" Target="../slideLayouts/slideLayout2215.xml"/></Relationships>
</file>

<file path=ppt/slideMasters/_rels/slideMaster186.xml.rels><?xml version="1.0" encoding="UTF-8" standalone="yes"?>
<Relationships xmlns="http://schemas.openxmlformats.org/package/2006/relationships"><Relationship Id="rId11" Type="http://schemas.openxmlformats.org/officeDocument/2006/relationships/slideLayout" Target="../slideLayouts/slideLayout2229.xml"/><Relationship Id="rId12" Type="http://schemas.openxmlformats.org/officeDocument/2006/relationships/theme" Target="../theme/theme186.xml"/><Relationship Id="rId13" Type="http://schemas.openxmlformats.org/officeDocument/2006/relationships/tags" Target="../tags/tag1888.xml"/><Relationship Id="rId14" Type="http://schemas.openxmlformats.org/officeDocument/2006/relationships/tags" Target="../tags/tag1889.xml"/><Relationship Id="rId15" Type="http://schemas.openxmlformats.org/officeDocument/2006/relationships/tags" Target="../tags/tag1890.xml"/><Relationship Id="rId16" Type="http://schemas.openxmlformats.org/officeDocument/2006/relationships/tags" Target="../tags/tag1891.xml"/><Relationship Id="rId17" Type="http://schemas.openxmlformats.org/officeDocument/2006/relationships/tags" Target="../tags/tag1892.xml"/><Relationship Id="rId1" Type="http://schemas.openxmlformats.org/officeDocument/2006/relationships/slideLayout" Target="../slideLayouts/slideLayout2219.xml"/><Relationship Id="rId2" Type="http://schemas.openxmlformats.org/officeDocument/2006/relationships/slideLayout" Target="../slideLayouts/slideLayout2220.xml"/><Relationship Id="rId3" Type="http://schemas.openxmlformats.org/officeDocument/2006/relationships/slideLayout" Target="../slideLayouts/slideLayout2221.xml"/><Relationship Id="rId4" Type="http://schemas.openxmlformats.org/officeDocument/2006/relationships/slideLayout" Target="../slideLayouts/slideLayout2222.xml"/><Relationship Id="rId5" Type="http://schemas.openxmlformats.org/officeDocument/2006/relationships/slideLayout" Target="../slideLayouts/slideLayout2223.xml"/><Relationship Id="rId6" Type="http://schemas.openxmlformats.org/officeDocument/2006/relationships/slideLayout" Target="../slideLayouts/slideLayout2224.xml"/><Relationship Id="rId7" Type="http://schemas.openxmlformats.org/officeDocument/2006/relationships/slideLayout" Target="../slideLayouts/slideLayout2225.xml"/><Relationship Id="rId8" Type="http://schemas.openxmlformats.org/officeDocument/2006/relationships/slideLayout" Target="../slideLayouts/slideLayout2226.xml"/><Relationship Id="rId9" Type="http://schemas.openxmlformats.org/officeDocument/2006/relationships/slideLayout" Target="../slideLayouts/slideLayout2227.xml"/><Relationship Id="rId10" Type="http://schemas.openxmlformats.org/officeDocument/2006/relationships/slideLayout" Target="../slideLayouts/slideLayout2228.xml"/></Relationships>
</file>

<file path=ppt/slideMasters/_rels/slideMaster187.xml.rels><?xml version="1.0" encoding="UTF-8" standalone="yes"?>
<Relationships xmlns="http://schemas.openxmlformats.org/package/2006/relationships"><Relationship Id="rId9" Type="http://schemas.openxmlformats.org/officeDocument/2006/relationships/slideLayout" Target="../slideLayouts/slideLayout2238.xml"/><Relationship Id="rId20" Type="http://schemas.openxmlformats.org/officeDocument/2006/relationships/tags" Target="../tags/tag1931.xml"/><Relationship Id="rId21" Type="http://schemas.openxmlformats.org/officeDocument/2006/relationships/tags" Target="../tags/tag1932.xml"/><Relationship Id="rId22" Type="http://schemas.openxmlformats.org/officeDocument/2006/relationships/tags" Target="../tags/tag1933.xml"/><Relationship Id="rId10" Type="http://schemas.openxmlformats.org/officeDocument/2006/relationships/slideLayout" Target="../slideLayouts/slideLayout2239.xml"/><Relationship Id="rId11" Type="http://schemas.openxmlformats.org/officeDocument/2006/relationships/slideLayout" Target="../slideLayouts/slideLayout2240.xml"/><Relationship Id="rId12" Type="http://schemas.openxmlformats.org/officeDocument/2006/relationships/slideLayout" Target="../slideLayouts/slideLayout2241.xml"/><Relationship Id="rId13" Type="http://schemas.openxmlformats.org/officeDocument/2006/relationships/slideLayout" Target="../slideLayouts/slideLayout2242.xml"/><Relationship Id="rId14" Type="http://schemas.openxmlformats.org/officeDocument/2006/relationships/theme" Target="../theme/theme187.xml"/><Relationship Id="rId15" Type="http://schemas.openxmlformats.org/officeDocument/2006/relationships/tags" Target="../tags/tag1926.xml"/><Relationship Id="rId16" Type="http://schemas.openxmlformats.org/officeDocument/2006/relationships/tags" Target="../tags/tag1927.xml"/><Relationship Id="rId17" Type="http://schemas.openxmlformats.org/officeDocument/2006/relationships/tags" Target="../tags/tag1928.xml"/><Relationship Id="rId18" Type="http://schemas.openxmlformats.org/officeDocument/2006/relationships/tags" Target="../tags/tag1929.xml"/><Relationship Id="rId19" Type="http://schemas.openxmlformats.org/officeDocument/2006/relationships/tags" Target="../tags/tag1930.xml"/><Relationship Id="rId1" Type="http://schemas.openxmlformats.org/officeDocument/2006/relationships/slideLayout" Target="../slideLayouts/slideLayout2230.xml"/><Relationship Id="rId2" Type="http://schemas.openxmlformats.org/officeDocument/2006/relationships/slideLayout" Target="../slideLayouts/slideLayout2231.xml"/><Relationship Id="rId3" Type="http://schemas.openxmlformats.org/officeDocument/2006/relationships/slideLayout" Target="../slideLayouts/slideLayout2232.xml"/><Relationship Id="rId4" Type="http://schemas.openxmlformats.org/officeDocument/2006/relationships/slideLayout" Target="../slideLayouts/slideLayout2233.xml"/><Relationship Id="rId5" Type="http://schemas.openxmlformats.org/officeDocument/2006/relationships/slideLayout" Target="../slideLayouts/slideLayout2234.xml"/><Relationship Id="rId6" Type="http://schemas.openxmlformats.org/officeDocument/2006/relationships/slideLayout" Target="../slideLayouts/slideLayout2235.xml"/><Relationship Id="rId7" Type="http://schemas.openxmlformats.org/officeDocument/2006/relationships/slideLayout" Target="../slideLayouts/slideLayout2236.xml"/><Relationship Id="rId8" Type="http://schemas.openxmlformats.org/officeDocument/2006/relationships/slideLayout" Target="../slideLayouts/slideLayout2237.xml"/></Relationships>
</file>

<file path=ppt/slideMasters/_rels/slideMaster188.xml.rels><?xml version="1.0" encoding="UTF-8" standalone="yes"?>
<Relationships xmlns="http://schemas.openxmlformats.org/package/2006/relationships"><Relationship Id="rId11" Type="http://schemas.openxmlformats.org/officeDocument/2006/relationships/slideLayout" Target="../slideLayouts/slideLayout2253.xml"/><Relationship Id="rId12" Type="http://schemas.openxmlformats.org/officeDocument/2006/relationships/slideLayout" Target="../slideLayouts/slideLayout2254.xml"/><Relationship Id="rId13" Type="http://schemas.openxmlformats.org/officeDocument/2006/relationships/slideLayout" Target="../slideLayouts/slideLayout2255.xml"/><Relationship Id="rId14" Type="http://schemas.openxmlformats.org/officeDocument/2006/relationships/theme" Target="../theme/theme188.xml"/><Relationship Id="rId15" Type="http://schemas.openxmlformats.org/officeDocument/2006/relationships/tags" Target="../tags/tag1934.xml"/><Relationship Id="rId16" Type="http://schemas.openxmlformats.org/officeDocument/2006/relationships/tags" Target="../tags/tag1935.xml"/><Relationship Id="rId17" Type="http://schemas.openxmlformats.org/officeDocument/2006/relationships/tags" Target="../tags/tag1936.xml"/><Relationship Id="rId1" Type="http://schemas.openxmlformats.org/officeDocument/2006/relationships/slideLayout" Target="../slideLayouts/slideLayout2243.xml"/><Relationship Id="rId2" Type="http://schemas.openxmlformats.org/officeDocument/2006/relationships/slideLayout" Target="../slideLayouts/slideLayout2244.xml"/><Relationship Id="rId3" Type="http://schemas.openxmlformats.org/officeDocument/2006/relationships/slideLayout" Target="../slideLayouts/slideLayout2245.xml"/><Relationship Id="rId4" Type="http://schemas.openxmlformats.org/officeDocument/2006/relationships/slideLayout" Target="../slideLayouts/slideLayout2246.xml"/><Relationship Id="rId5" Type="http://schemas.openxmlformats.org/officeDocument/2006/relationships/slideLayout" Target="../slideLayouts/slideLayout2247.xml"/><Relationship Id="rId6" Type="http://schemas.openxmlformats.org/officeDocument/2006/relationships/slideLayout" Target="../slideLayouts/slideLayout2248.xml"/><Relationship Id="rId7" Type="http://schemas.openxmlformats.org/officeDocument/2006/relationships/slideLayout" Target="../slideLayouts/slideLayout2249.xml"/><Relationship Id="rId8" Type="http://schemas.openxmlformats.org/officeDocument/2006/relationships/slideLayout" Target="../slideLayouts/slideLayout2250.xml"/><Relationship Id="rId9" Type="http://schemas.openxmlformats.org/officeDocument/2006/relationships/slideLayout" Target="../slideLayouts/slideLayout2251.xml"/><Relationship Id="rId10" Type="http://schemas.openxmlformats.org/officeDocument/2006/relationships/slideLayout" Target="../slideLayouts/slideLayout2252.xml"/></Relationships>
</file>

<file path=ppt/slideMasters/_rels/slideMaster189.xml.rels><?xml version="1.0" encoding="UTF-8" standalone="yes"?>
<Relationships xmlns="http://schemas.openxmlformats.org/package/2006/relationships"><Relationship Id="rId3" Type="http://schemas.openxmlformats.org/officeDocument/2006/relationships/theme" Target="../theme/theme189.xml"/><Relationship Id="rId4" Type="http://schemas.openxmlformats.org/officeDocument/2006/relationships/tags" Target="../tags/tag1937.xml"/><Relationship Id="rId5" Type="http://schemas.openxmlformats.org/officeDocument/2006/relationships/tags" Target="../tags/tag1938.xml"/><Relationship Id="rId1" Type="http://schemas.openxmlformats.org/officeDocument/2006/relationships/slideLayout" Target="../slideLayouts/slideLayout2256.xml"/><Relationship Id="rId2" Type="http://schemas.openxmlformats.org/officeDocument/2006/relationships/slideLayout" Target="../slideLayouts/slideLayout2257.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50.xml"/><Relationship Id="rId12" Type="http://schemas.openxmlformats.org/officeDocument/2006/relationships/slideLayout" Target="../slideLayouts/slideLayout251.xml"/><Relationship Id="rId13" Type="http://schemas.openxmlformats.org/officeDocument/2006/relationships/slideLayout" Target="../slideLayouts/slideLayout252.xml"/><Relationship Id="rId14" Type="http://schemas.openxmlformats.org/officeDocument/2006/relationships/theme" Target="../theme/theme19.xml"/><Relationship Id="rId1" Type="http://schemas.openxmlformats.org/officeDocument/2006/relationships/slideLayout" Target="../slideLayouts/slideLayout240.xml"/><Relationship Id="rId2" Type="http://schemas.openxmlformats.org/officeDocument/2006/relationships/slideLayout" Target="../slideLayouts/slideLayout241.xml"/><Relationship Id="rId3" Type="http://schemas.openxmlformats.org/officeDocument/2006/relationships/slideLayout" Target="../slideLayouts/slideLayout242.xml"/><Relationship Id="rId4" Type="http://schemas.openxmlformats.org/officeDocument/2006/relationships/slideLayout" Target="../slideLayouts/slideLayout243.xml"/><Relationship Id="rId5" Type="http://schemas.openxmlformats.org/officeDocument/2006/relationships/slideLayout" Target="../slideLayouts/slideLayout244.xml"/><Relationship Id="rId6" Type="http://schemas.openxmlformats.org/officeDocument/2006/relationships/slideLayout" Target="../slideLayouts/slideLayout245.xml"/><Relationship Id="rId7" Type="http://schemas.openxmlformats.org/officeDocument/2006/relationships/slideLayout" Target="../slideLayouts/slideLayout246.xml"/><Relationship Id="rId8" Type="http://schemas.openxmlformats.org/officeDocument/2006/relationships/slideLayout" Target="../slideLayouts/slideLayout247.xml"/><Relationship Id="rId9" Type="http://schemas.openxmlformats.org/officeDocument/2006/relationships/slideLayout" Target="../slideLayouts/slideLayout248.xml"/><Relationship Id="rId10" Type="http://schemas.openxmlformats.org/officeDocument/2006/relationships/slideLayout" Target="../slideLayouts/slideLayout249.xml"/></Relationships>
</file>

<file path=ppt/slideMasters/_rels/slideMaster190.xml.rels><?xml version="1.0" encoding="UTF-8" standalone="yes"?>
<Relationships xmlns="http://schemas.openxmlformats.org/package/2006/relationships"><Relationship Id="rId9" Type="http://schemas.openxmlformats.org/officeDocument/2006/relationships/slideLayout" Target="../slideLayouts/slideLayout2266.xml"/><Relationship Id="rId20" Type="http://schemas.openxmlformats.org/officeDocument/2006/relationships/tags" Target="../tags/tag1950.xml"/><Relationship Id="rId10" Type="http://schemas.openxmlformats.org/officeDocument/2006/relationships/slideLayout" Target="../slideLayouts/slideLayout2267.xml"/><Relationship Id="rId11" Type="http://schemas.openxmlformats.org/officeDocument/2006/relationships/slideLayout" Target="../slideLayouts/slideLayout2268.xml"/><Relationship Id="rId12" Type="http://schemas.openxmlformats.org/officeDocument/2006/relationships/theme" Target="../theme/theme190.xml"/><Relationship Id="rId13" Type="http://schemas.openxmlformats.org/officeDocument/2006/relationships/tags" Target="../tags/tag1943.xml"/><Relationship Id="rId14" Type="http://schemas.openxmlformats.org/officeDocument/2006/relationships/tags" Target="../tags/tag1944.xml"/><Relationship Id="rId15" Type="http://schemas.openxmlformats.org/officeDocument/2006/relationships/tags" Target="../tags/tag1945.xml"/><Relationship Id="rId16" Type="http://schemas.openxmlformats.org/officeDocument/2006/relationships/tags" Target="../tags/tag1946.xml"/><Relationship Id="rId17" Type="http://schemas.openxmlformats.org/officeDocument/2006/relationships/tags" Target="../tags/tag1947.xml"/><Relationship Id="rId18" Type="http://schemas.openxmlformats.org/officeDocument/2006/relationships/tags" Target="../tags/tag1948.xml"/><Relationship Id="rId19" Type="http://schemas.openxmlformats.org/officeDocument/2006/relationships/tags" Target="../tags/tag1949.xml"/><Relationship Id="rId1" Type="http://schemas.openxmlformats.org/officeDocument/2006/relationships/slideLayout" Target="../slideLayouts/slideLayout2258.xml"/><Relationship Id="rId2" Type="http://schemas.openxmlformats.org/officeDocument/2006/relationships/slideLayout" Target="../slideLayouts/slideLayout2259.xml"/><Relationship Id="rId3" Type="http://schemas.openxmlformats.org/officeDocument/2006/relationships/slideLayout" Target="../slideLayouts/slideLayout2260.xml"/><Relationship Id="rId4" Type="http://schemas.openxmlformats.org/officeDocument/2006/relationships/slideLayout" Target="../slideLayouts/slideLayout2261.xml"/><Relationship Id="rId5" Type="http://schemas.openxmlformats.org/officeDocument/2006/relationships/slideLayout" Target="../slideLayouts/slideLayout2262.xml"/><Relationship Id="rId6" Type="http://schemas.openxmlformats.org/officeDocument/2006/relationships/slideLayout" Target="../slideLayouts/slideLayout2263.xml"/><Relationship Id="rId7" Type="http://schemas.openxmlformats.org/officeDocument/2006/relationships/slideLayout" Target="../slideLayouts/slideLayout2264.xml"/><Relationship Id="rId8" Type="http://schemas.openxmlformats.org/officeDocument/2006/relationships/slideLayout" Target="../slideLayouts/slideLayout2265.xml"/></Relationships>
</file>

<file path=ppt/slideMasters/_rels/slideMaster191.xml.rels><?xml version="1.0" encoding="UTF-8" standalone="yes"?>
<Relationships xmlns="http://schemas.openxmlformats.org/package/2006/relationships"><Relationship Id="rId9" Type="http://schemas.openxmlformats.org/officeDocument/2006/relationships/slideLayout" Target="../slideLayouts/slideLayout2277.xml"/><Relationship Id="rId20" Type="http://schemas.openxmlformats.org/officeDocument/2006/relationships/tags" Target="../tags/tag1978.xml"/><Relationship Id="rId21" Type="http://schemas.openxmlformats.org/officeDocument/2006/relationships/tags" Target="../tags/tag1979.xml"/><Relationship Id="rId22" Type="http://schemas.openxmlformats.org/officeDocument/2006/relationships/tags" Target="../tags/tag1980.xml"/><Relationship Id="rId23" Type="http://schemas.openxmlformats.org/officeDocument/2006/relationships/tags" Target="../tags/tag1981.xml"/><Relationship Id="rId24" Type="http://schemas.openxmlformats.org/officeDocument/2006/relationships/tags" Target="../tags/tag1982.xml"/><Relationship Id="rId25" Type="http://schemas.openxmlformats.org/officeDocument/2006/relationships/tags" Target="../tags/tag1983.xml"/><Relationship Id="rId26" Type="http://schemas.openxmlformats.org/officeDocument/2006/relationships/tags" Target="../tags/tag1984.xml"/><Relationship Id="rId27" Type="http://schemas.openxmlformats.org/officeDocument/2006/relationships/tags" Target="../tags/tag1985.xml"/><Relationship Id="rId28" Type="http://schemas.openxmlformats.org/officeDocument/2006/relationships/tags" Target="../tags/tag1986.xml"/><Relationship Id="rId29" Type="http://schemas.openxmlformats.org/officeDocument/2006/relationships/tags" Target="../tags/tag1987.xml"/><Relationship Id="rId30" Type="http://schemas.openxmlformats.org/officeDocument/2006/relationships/tags" Target="../tags/tag1988.xml"/><Relationship Id="rId31" Type="http://schemas.openxmlformats.org/officeDocument/2006/relationships/tags" Target="../tags/tag1989.xml"/><Relationship Id="rId10" Type="http://schemas.openxmlformats.org/officeDocument/2006/relationships/slideLayout" Target="../slideLayouts/slideLayout2278.xml"/><Relationship Id="rId11" Type="http://schemas.openxmlformats.org/officeDocument/2006/relationships/slideLayout" Target="../slideLayouts/slideLayout2279.xml"/><Relationship Id="rId12" Type="http://schemas.openxmlformats.org/officeDocument/2006/relationships/slideLayout" Target="../slideLayouts/slideLayout2280.xml"/><Relationship Id="rId13" Type="http://schemas.openxmlformats.org/officeDocument/2006/relationships/slideLayout" Target="../slideLayouts/slideLayout2281.xml"/><Relationship Id="rId14" Type="http://schemas.openxmlformats.org/officeDocument/2006/relationships/theme" Target="../theme/theme191.xml"/><Relationship Id="rId15" Type="http://schemas.openxmlformats.org/officeDocument/2006/relationships/tags" Target="../tags/tag1973.xml"/><Relationship Id="rId16" Type="http://schemas.openxmlformats.org/officeDocument/2006/relationships/tags" Target="../tags/tag1974.xml"/><Relationship Id="rId17" Type="http://schemas.openxmlformats.org/officeDocument/2006/relationships/tags" Target="../tags/tag1975.xml"/><Relationship Id="rId18" Type="http://schemas.openxmlformats.org/officeDocument/2006/relationships/tags" Target="../tags/tag1976.xml"/><Relationship Id="rId19" Type="http://schemas.openxmlformats.org/officeDocument/2006/relationships/tags" Target="../tags/tag1977.xml"/><Relationship Id="rId1" Type="http://schemas.openxmlformats.org/officeDocument/2006/relationships/slideLayout" Target="../slideLayouts/slideLayout2269.xml"/><Relationship Id="rId2" Type="http://schemas.openxmlformats.org/officeDocument/2006/relationships/slideLayout" Target="../slideLayouts/slideLayout2270.xml"/><Relationship Id="rId3" Type="http://schemas.openxmlformats.org/officeDocument/2006/relationships/slideLayout" Target="../slideLayouts/slideLayout2271.xml"/><Relationship Id="rId4" Type="http://schemas.openxmlformats.org/officeDocument/2006/relationships/slideLayout" Target="../slideLayouts/slideLayout2272.xml"/><Relationship Id="rId5" Type="http://schemas.openxmlformats.org/officeDocument/2006/relationships/slideLayout" Target="../slideLayouts/slideLayout2273.xml"/><Relationship Id="rId6" Type="http://schemas.openxmlformats.org/officeDocument/2006/relationships/slideLayout" Target="../slideLayouts/slideLayout2274.xml"/><Relationship Id="rId7" Type="http://schemas.openxmlformats.org/officeDocument/2006/relationships/slideLayout" Target="../slideLayouts/slideLayout2275.xml"/><Relationship Id="rId8" Type="http://schemas.openxmlformats.org/officeDocument/2006/relationships/slideLayout" Target="../slideLayouts/slideLayout2276.xml"/></Relationships>
</file>

<file path=ppt/slideMasters/_rels/slideMaster192.xml.rels><?xml version="1.0" encoding="UTF-8" standalone="yes"?>
<Relationships xmlns="http://schemas.openxmlformats.org/package/2006/relationships"><Relationship Id="rId11" Type="http://schemas.openxmlformats.org/officeDocument/2006/relationships/slideLayout" Target="../slideLayouts/slideLayout2292.xml"/><Relationship Id="rId12" Type="http://schemas.openxmlformats.org/officeDocument/2006/relationships/slideLayout" Target="../slideLayouts/slideLayout2293.xml"/><Relationship Id="rId13" Type="http://schemas.openxmlformats.org/officeDocument/2006/relationships/slideLayout" Target="../slideLayouts/slideLayout2294.xml"/><Relationship Id="rId14" Type="http://schemas.openxmlformats.org/officeDocument/2006/relationships/slideLayout" Target="../slideLayouts/slideLayout2295.xml"/><Relationship Id="rId15" Type="http://schemas.openxmlformats.org/officeDocument/2006/relationships/slideLayout" Target="../slideLayouts/slideLayout2296.xml"/><Relationship Id="rId16" Type="http://schemas.openxmlformats.org/officeDocument/2006/relationships/theme" Target="../theme/theme192.xml"/><Relationship Id="rId17" Type="http://schemas.openxmlformats.org/officeDocument/2006/relationships/tags" Target="../tags/tag2004.xml"/><Relationship Id="rId18" Type="http://schemas.openxmlformats.org/officeDocument/2006/relationships/tags" Target="../tags/tag2005.xml"/><Relationship Id="rId19" Type="http://schemas.openxmlformats.org/officeDocument/2006/relationships/tags" Target="../tags/tag2006.xml"/><Relationship Id="rId1" Type="http://schemas.openxmlformats.org/officeDocument/2006/relationships/slideLayout" Target="../slideLayouts/slideLayout2282.xml"/><Relationship Id="rId2" Type="http://schemas.openxmlformats.org/officeDocument/2006/relationships/slideLayout" Target="../slideLayouts/slideLayout2283.xml"/><Relationship Id="rId3" Type="http://schemas.openxmlformats.org/officeDocument/2006/relationships/slideLayout" Target="../slideLayouts/slideLayout2284.xml"/><Relationship Id="rId4" Type="http://schemas.openxmlformats.org/officeDocument/2006/relationships/slideLayout" Target="../slideLayouts/slideLayout2285.xml"/><Relationship Id="rId5" Type="http://schemas.openxmlformats.org/officeDocument/2006/relationships/slideLayout" Target="../slideLayouts/slideLayout2286.xml"/><Relationship Id="rId6" Type="http://schemas.openxmlformats.org/officeDocument/2006/relationships/slideLayout" Target="../slideLayouts/slideLayout2287.xml"/><Relationship Id="rId7" Type="http://schemas.openxmlformats.org/officeDocument/2006/relationships/slideLayout" Target="../slideLayouts/slideLayout2288.xml"/><Relationship Id="rId8" Type="http://schemas.openxmlformats.org/officeDocument/2006/relationships/slideLayout" Target="../slideLayouts/slideLayout2289.xml"/><Relationship Id="rId9" Type="http://schemas.openxmlformats.org/officeDocument/2006/relationships/slideLayout" Target="../slideLayouts/slideLayout2290.xml"/><Relationship Id="rId10" Type="http://schemas.openxmlformats.org/officeDocument/2006/relationships/slideLayout" Target="../slideLayouts/slideLayout2291.xml"/></Relationships>
</file>

<file path=ppt/slideMasters/_rels/slideMaster193.xml.rels><?xml version="1.0" encoding="UTF-8" standalone="yes"?>
<Relationships xmlns="http://schemas.openxmlformats.org/package/2006/relationships"><Relationship Id="rId9" Type="http://schemas.openxmlformats.org/officeDocument/2006/relationships/slideLayout" Target="../slideLayouts/slideLayout2305.xml"/><Relationship Id="rId20" Type="http://schemas.openxmlformats.org/officeDocument/2006/relationships/tags" Target="../tags/tag2016.xml"/><Relationship Id="rId21" Type="http://schemas.openxmlformats.org/officeDocument/2006/relationships/tags" Target="../tags/tag2017.xml"/><Relationship Id="rId10" Type="http://schemas.openxmlformats.org/officeDocument/2006/relationships/slideLayout" Target="../slideLayouts/slideLayout2306.xml"/><Relationship Id="rId11" Type="http://schemas.openxmlformats.org/officeDocument/2006/relationships/slideLayout" Target="../slideLayouts/slideLayout2307.xml"/><Relationship Id="rId12" Type="http://schemas.openxmlformats.org/officeDocument/2006/relationships/slideLayout" Target="../slideLayouts/slideLayout2308.xml"/><Relationship Id="rId13" Type="http://schemas.openxmlformats.org/officeDocument/2006/relationships/slideLayout" Target="../slideLayouts/slideLayout2309.xml"/><Relationship Id="rId14" Type="http://schemas.openxmlformats.org/officeDocument/2006/relationships/slideLayout" Target="../slideLayouts/slideLayout2310.xml"/><Relationship Id="rId15" Type="http://schemas.openxmlformats.org/officeDocument/2006/relationships/slideLayout" Target="../slideLayouts/slideLayout2311.xml"/><Relationship Id="rId16" Type="http://schemas.openxmlformats.org/officeDocument/2006/relationships/theme" Target="../theme/theme193.xml"/><Relationship Id="rId17" Type="http://schemas.openxmlformats.org/officeDocument/2006/relationships/tags" Target="../tags/tag2013.xml"/><Relationship Id="rId18" Type="http://schemas.openxmlformats.org/officeDocument/2006/relationships/tags" Target="../tags/tag2014.xml"/><Relationship Id="rId19" Type="http://schemas.openxmlformats.org/officeDocument/2006/relationships/tags" Target="../tags/tag2015.xml"/><Relationship Id="rId1" Type="http://schemas.openxmlformats.org/officeDocument/2006/relationships/slideLayout" Target="../slideLayouts/slideLayout2297.xml"/><Relationship Id="rId2" Type="http://schemas.openxmlformats.org/officeDocument/2006/relationships/slideLayout" Target="../slideLayouts/slideLayout2298.xml"/><Relationship Id="rId3" Type="http://schemas.openxmlformats.org/officeDocument/2006/relationships/slideLayout" Target="../slideLayouts/slideLayout2299.xml"/><Relationship Id="rId4" Type="http://schemas.openxmlformats.org/officeDocument/2006/relationships/slideLayout" Target="../slideLayouts/slideLayout2300.xml"/><Relationship Id="rId5" Type="http://schemas.openxmlformats.org/officeDocument/2006/relationships/slideLayout" Target="../slideLayouts/slideLayout2301.xml"/><Relationship Id="rId6" Type="http://schemas.openxmlformats.org/officeDocument/2006/relationships/slideLayout" Target="../slideLayouts/slideLayout2302.xml"/><Relationship Id="rId7" Type="http://schemas.openxmlformats.org/officeDocument/2006/relationships/slideLayout" Target="../slideLayouts/slideLayout2303.xml"/><Relationship Id="rId8" Type="http://schemas.openxmlformats.org/officeDocument/2006/relationships/slideLayout" Target="../slideLayouts/slideLayout2304.xml"/></Relationships>
</file>

<file path=ppt/slideMasters/_rels/slideMaster194.xml.rels><?xml version="1.0" encoding="UTF-8" standalone="yes"?>
<Relationships xmlns="http://schemas.openxmlformats.org/package/2006/relationships"><Relationship Id="rId11" Type="http://schemas.openxmlformats.org/officeDocument/2006/relationships/slideLayout" Target="../slideLayouts/slideLayout2322.xml"/><Relationship Id="rId12" Type="http://schemas.openxmlformats.org/officeDocument/2006/relationships/theme" Target="../theme/theme194.xml"/><Relationship Id="rId13" Type="http://schemas.openxmlformats.org/officeDocument/2006/relationships/tags" Target="../tags/tag2041.xml"/><Relationship Id="rId14" Type="http://schemas.openxmlformats.org/officeDocument/2006/relationships/tags" Target="../tags/tag2042.xml"/><Relationship Id="rId15" Type="http://schemas.openxmlformats.org/officeDocument/2006/relationships/tags" Target="../tags/tag2043.xml"/><Relationship Id="rId1" Type="http://schemas.openxmlformats.org/officeDocument/2006/relationships/slideLayout" Target="../slideLayouts/slideLayout2312.xml"/><Relationship Id="rId2" Type="http://schemas.openxmlformats.org/officeDocument/2006/relationships/slideLayout" Target="../slideLayouts/slideLayout2313.xml"/><Relationship Id="rId3" Type="http://schemas.openxmlformats.org/officeDocument/2006/relationships/slideLayout" Target="../slideLayouts/slideLayout2314.xml"/><Relationship Id="rId4" Type="http://schemas.openxmlformats.org/officeDocument/2006/relationships/slideLayout" Target="../slideLayouts/slideLayout2315.xml"/><Relationship Id="rId5" Type="http://schemas.openxmlformats.org/officeDocument/2006/relationships/slideLayout" Target="../slideLayouts/slideLayout2316.xml"/><Relationship Id="rId6" Type="http://schemas.openxmlformats.org/officeDocument/2006/relationships/slideLayout" Target="../slideLayouts/slideLayout2317.xml"/><Relationship Id="rId7" Type="http://schemas.openxmlformats.org/officeDocument/2006/relationships/slideLayout" Target="../slideLayouts/slideLayout2318.xml"/><Relationship Id="rId8" Type="http://schemas.openxmlformats.org/officeDocument/2006/relationships/slideLayout" Target="../slideLayouts/slideLayout2319.xml"/><Relationship Id="rId9" Type="http://schemas.openxmlformats.org/officeDocument/2006/relationships/slideLayout" Target="../slideLayouts/slideLayout2320.xml"/><Relationship Id="rId10" Type="http://schemas.openxmlformats.org/officeDocument/2006/relationships/slideLayout" Target="../slideLayouts/slideLayout2321.xml"/></Relationships>
</file>

<file path=ppt/slideMasters/_rels/slideMaster195.xml.rels><?xml version="1.0" encoding="UTF-8" standalone="yes"?>
<Relationships xmlns="http://schemas.openxmlformats.org/package/2006/relationships"><Relationship Id="rId11" Type="http://schemas.openxmlformats.org/officeDocument/2006/relationships/slideLayout" Target="../slideLayouts/slideLayout2333.xml"/><Relationship Id="rId12" Type="http://schemas.openxmlformats.org/officeDocument/2006/relationships/theme" Target="../theme/theme195.xml"/><Relationship Id="rId13" Type="http://schemas.openxmlformats.org/officeDocument/2006/relationships/tags" Target="../tags/tag2077.xml"/><Relationship Id="rId14" Type="http://schemas.openxmlformats.org/officeDocument/2006/relationships/tags" Target="../tags/tag2078.xml"/><Relationship Id="rId15" Type="http://schemas.openxmlformats.org/officeDocument/2006/relationships/tags" Target="../tags/tag2079.xml"/><Relationship Id="rId16" Type="http://schemas.openxmlformats.org/officeDocument/2006/relationships/tags" Target="../tags/tag2080.xml"/><Relationship Id="rId17" Type="http://schemas.openxmlformats.org/officeDocument/2006/relationships/tags" Target="../tags/tag2081.xml"/><Relationship Id="rId1" Type="http://schemas.openxmlformats.org/officeDocument/2006/relationships/slideLayout" Target="../slideLayouts/slideLayout2323.xml"/><Relationship Id="rId2" Type="http://schemas.openxmlformats.org/officeDocument/2006/relationships/slideLayout" Target="../slideLayouts/slideLayout2324.xml"/><Relationship Id="rId3" Type="http://schemas.openxmlformats.org/officeDocument/2006/relationships/slideLayout" Target="../slideLayouts/slideLayout2325.xml"/><Relationship Id="rId4" Type="http://schemas.openxmlformats.org/officeDocument/2006/relationships/slideLayout" Target="../slideLayouts/slideLayout2326.xml"/><Relationship Id="rId5" Type="http://schemas.openxmlformats.org/officeDocument/2006/relationships/slideLayout" Target="../slideLayouts/slideLayout2327.xml"/><Relationship Id="rId6" Type="http://schemas.openxmlformats.org/officeDocument/2006/relationships/slideLayout" Target="../slideLayouts/slideLayout2328.xml"/><Relationship Id="rId7" Type="http://schemas.openxmlformats.org/officeDocument/2006/relationships/slideLayout" Target="../slideLayouts/slideLayout2329.xml"/><Relationship Id="rId8" Type="http://schemas.openxmlformats.org/officeDocument/2006/relationships/slideLayout" Target="../slideLayouts/slideLayout2330.xml"/><Relationship Id="rId9" Type="http://schemas.openxmlformats.org/officeDocument/2006/relationships/slideLayout" Target="../slideLayouts/slideLayout2331.xml"/><Relationship Id="rId10" Type="http://schemas.openxmlformats.org/officeDocument/2006/relationships/slideLayout" Target="../slideLayouts/slideLayout2332.xml"/></Relationships>
</file>

<file path=ppt/slideMasters/_rels/slideMaster196.xml.rels><?xml version="1.0" encoding="UTF-8" standalone="yes"?>
<Relationships xmlns="http://schemas.openxmlformats.org/package/2006/relationships"><Relationship Id="rId11" Type="http://schemas.openxmlformats.org/officeDocument/2006/relationships/slideLayout" Target="../slideLayouts/slideLayout2344.xml"/><Relationship Id="rId12" Type="http://schemas.openxmlformats.org/officeDocument/2006/relationships/theme" Target="../theme/theme196.xml"/><Relationship Id="rId13" Type="http://schemas.openxmlformats.org/officeDocument/2006/relationships/tags" Target="../tags/tag2115.xml"/><Relationship Id="rId14" Type="http://schemas.openxmlformats.org/officeDocument/2006/relationships/tags" Target="../tags/tag2116.xml"/><Relationship Id="rId15" Type="http://schemas.openxmlformats.org/officeDocument/2006/relationships/tags" Target="../tags/tag2117.xml"/><Relationship Id="rId16" Type="http://schemas.openxmlformats.org/officeDocument/2006/relationships/tags" Target="../tags/tag2118.xml"/><Relationship Id="rId17" Type="http://schemas.openxmlformats.org/officeDocument/2006/relationships/tags" Target="../tags/tag2119.xml"/><Relationship Id="rId1" Type="http://schemas.openxmlformats.org/officeDocument/2006/relationships/slideLayout" Target="../slideLayouts/slideLayout2334.xml"/><Relationship Id="rId2" Type="http://schemas.openxmlformats.org/officeDocument/2006/relationships/slideLayout" Target="../slideLayouts/slideLayout2335.xml"/><Relationship Id="rId3" Type="http://schemas.openxmlformats.org/officeDocument/2006/relationships/slideLayout" Target="../slideLayouts/slideLayout2336.xml"/><Relationship Id="rId4" Type="http://schemas.openxmlformats.org/officeDocument/2006/relationships/slideLayout" Target="../slideLayouts/slideLayout2337.xml"/><Relationship Id="rId5" Type="http://schemas.openxmlformats.org/officeDocument/2006/relationships/slideLayout" Target="../slideLayouts/slideLayout2338.xml"/><Relationship Id="rId6" Type="http://schemas.openxmlformats.org/officeDocument/2006/relationships/slideLayout" Target="../slideLayouts/slideLayout2339.xml"/><Relationship Id="rId7" Type="http://schemas.openxmlformats.org/officeDocument/2006/relationships/slideLayout" Target="../slideLayouts/slideLayout2340.xml"/><Relationship Id="rId8" Type="http://schemas.openxmlformats.org/officeDocument/2006/relationships/slideLayout" Target="../slideLayouts/slideLayout2341.xml"/><Relationship Id="rId9" Type="http://schemas.openxmlformats.org/officeDocument/2006/relationships/slideLayout" Target="../slideLayouts/slideLayout2342.xml"/><Relationship Id="rId10" Type="http://schemas.openxmlformats.org/officeDocument/2006/relationships/slideLayout" Target="../slideLayouts/slideLayout2343.xml"/></Relationships>
</file>

<file path=ppt/slideMasters/_rels/slideMaster197.xml.rels><?xml version="1.0" encoding="UTF-8" standalone="yes"?>
<Relationships xmlns="http://schemas.openxmlformats.org/package/2006/relationships"><Relationship Id="rId9" Type="http://schemas.openxmlformats.org/officeDocument/2006/relationships/slideLayout" Target="../slideLayouts/slideLayout2353.xml"/><Relationship Id="rId20" Type="http://schemas.openxmlformats.org/officeDocument/2006/relationships/tags" Target="../tags/tag2157.xml"/><Relationship Id="rId10" Type="http://schemas.openxmlformats.org/officeDocument/2006/relationships/slideLayout" Target="../slideLayouts/slideLayout2354.xml"/><Relationship Id="rId11" Type="http://schemas.openxmlformats.org/officeDocument/2006/relationships/slideLayout" Target="../slideLayouts/slideLayout2355.xml"/><Relationship Id="rId12" Type="http://schemas.openxmlformats.org/officeDocument/2006/relationships/slideLayout" Target="../slideLayouts/slideLayout2356.xml"/><Relationship Id="rId13" Type="http://schemas.openxmlformats.org/officeDocument/2006/relationships/slideLayout" Target="../slideLayouts/slideLayout2357.xml"/><Relationship Id="rId14" Type="http://schemas.openxmlformats.org/officeDocument/2006/relationships/slideLayout" Target="../slideLayouts/slideLayout2358.xml"/><Relationship Id="rId15" Type="http://schemas.openxmlformats.org/officeDocument/2006/relationships/theme" Target="../theme/theme197.xml"/><Relationship Id="rId16" Type="http://schemas.openxmlformats.org/officeDocument/2006/relationships/tags" Target="../tags/tag2153.xml"/><Relationship Id="rId17" Type="http://schemas.openxmlformats.org/officeDocument/2006/relationships/tags" Target="../tags/tag2154.xml"/><Relationship Id="rId18" Type="http://schemas.openxmlformats.org/officeDocument/2006/relationships/tags" Target="../tags/tag2155.xml"/><Relationship Id="rId19" Type="http://schemas.openxmlformats.org/officeDocument/2006/relationships/tags" Target="../tags/tag2156.xml"/><Relationship Id="rId1" Type="http://schemas.openxmlformats.org/officeDocument/2006/relationships/slideLayout" Target="../slideLayouts/slideLayout2345.xml"/><Relationship Id="rId2" Type="http://schemas.openxmlformats.org/officeDocument/2006/relationships/slideLayout" Target="../slideLayouts/slideLayout2346.xml"/><Relationship Id="rId3" Type="http://schemas.openxmlformats.org/officeDocument/2006/relationships/slideLayout" Target="../slideLayouts/slideLayout2347.xml"/><Relationship Id="rId4" Type="http://schemas.openxmlformats.org/officeDocument/2006/relationships/slideLayout" Target="../slideLayouts/slideLayout2348.xml"/><Relationship Id="rId5" Type="http://schemas.openxmlformats.org/officeDocument/2006/relationships/slideLayout" Target="../slideLayouts/slideLayout2349.xml"/><Relationship Id="rId6" Type="http://schemas.openxmlformats.org/officeDocument/2006/relationships/slideLayout" Target="../slideLayouts/slideLayout2350.xml"/><Relationship Id="rId7" Type="http://schemas.openxmlformats.org/officeDocument/2006/relationships/slideLayout" Target="../slideLayouts/slideLayout2351.xml"/><Relationship Id="rId8" Type="http://schemas.openxmlformats.org/officeDocument/2006/relationships/slideLayout" Target="../slideLayouts/slideLayout2352.xml"/></Relationships>
</file>

<file path=ppt/slideMasters/_rels/slideMaster198.xml.rels><?xml version="1.0" encoding="UTF-8" standalone="yes"?>
<Relationships xmlns="http://schemas.openxmlformats.org/package/2006/relationships"><Relationship Id="rId11" Type="http://schemas.openxmlformats.org/officeDocument/2006/relationships/slideLayout" Target="../slideLayouts/slideLayout2369.xml"/><Relationship Id="rId12" Type="http://schemas.openxmlformats.org/officeDocument/2006/relationships/theme" Target="../theme/theme198.xml"/><Relationship Id="rId13" Type="http://schemas.openxmlformats.org/officeDocument/2006/relationships/tags" Target="../tags/tag2172.xml"/><Relationship Id="rId14" Type="http://schemas.openxmlformats.org/officeDocument/2006/relationships/tags" Target="../tags/tag2173.xml"/><Relationship Id="rId15" Type="http://schemas.openxmlformats.org/officeDocument/2006/relationships/tags" Target="../tags/tag2174.xml"/><Relationship Id="rId16" Type="http://schemas.openxmlformats.org/officeDocument/2006/relationships/tags" Target="../tags/tag2175.xml"/><Relationship Id="rId17" Type="http://schemas.openxmlformats.org/officeDocument/2006/relationships/tags" Target="../tags/tag2176.xml"/><Relationship Id="rId1" Type="http://schemas.openxmlformats.org/officeDocument/2006/relationships/slideLayout" Target="../slideLayouts/slideLayout2359.xml"/><Relationship Id="rId2" Type="http://schemas.openxmlformats.org/officeDocument/2006/relationships/slideLayout" Target="../slideLayouts/slideLayout2360.xml"/><Relationship Id="rId3" Type="http://schemas.openxmlformats.org/officeDocument/2006/relationships/slideLayout" Target="../slideLayouts/slideLayout2361.xml"/><Relationship Id="rId4" Type="http://schemas.openxmlformats.org/officeDocument/2006/relationships/slideLayout" Target="../slideLayouts/slideLayout2362.xml"/><Relationship Id="rId5" Type="http://schemas.openxmlformats.org/officeDocument/2006/relationships/slideLayout" Target="../slideLayouts/slideLayout2363.xml"/><Relationship Id="rId6" Type="http://schemas.openxmlformats.org/officeDocument/2006/relationships/slideLayout" Target="../slideLayouts/slideLayout2364.xml"/><Relationship Id="rId7" Type="http://schemas.openxmlformats.org/officeDocument/2006/relationships/slideLayout" Target="../slideLayouts/slideLayout2365.xml"/><Relationship Id="rId8" Type="http://schemas.openxmlformats.org/officeDocument/2006/relationships/slideLayout" Target="../slideLayouts/slideLayout2366.xml"/><Relationship Id="rId9" Type="http://schemas.openxmlformats.org/officeDocument/2006/relationships/slideLayout" Target="../slideLayouts/slideLayout2367.xml"/><Relationship Id="rId10" Type="http://schemas.openxmlformats.org/officeDocument/2006/relationships/slideLayout" Target="../slideLayouts/slideLayout2368.xml"/></Relationships>
</file>

<file path=ppt/slideMasters/_rels/slideMaster199.xml.rels><?xml version="1.0" encoding="UTF-8" standalone="yes"?>
<Relationships xmlns="http://schemas.openxmlformats.org/package/2006/relationships"><Relationship Id="rId11" Type="http://schemas.openxmlformats.org/officeDocument/2006/relationships/slideLayout" Target="../slideLayouts/slideLayout2380.xml"/><Relationship Id="rId12" Type="http://schemas.openxmlformats.org/officeDocument/2006/relationships/slideLayout" Target="../slideLayouts/slideLayout2381.xml"/><Relationship Id="rId13" Type="http://schemas.openxmlformats.org/officeDocument/2006/relationships/slideLayout" Target="../slideLayouts/slideLayout2382.xml"/><Relationship Id="rId14" Type="http://schemas.openxmlformats.org/officeDocument/2006/relationships/theme" Target="../theme/theme199.xml"/><Relationship Id="rId15" Type="http://schemas.openxmlformats.org/officeDocument/2006/relationships/tags" Target="../tags/tag2210.xml"/><Relationship Id="rId16" Type="http://schemas.openxmlformats.org/officeDocument/2006/relationships/tags" Target="../tags/tag2211.xml"/><Relationship Id="rId17" Type="http://schemas.openxmlformats.org/officeDocument/2006/relationships/tags" Target="../tags/tag2212.xml"/><Relationship Id="rId1" Type="http://schemas.openxmlformats.org/officeDocument/2006/relationships/slideLayout" Target="../slideLayouts/slideLayout2370.xml"/><Relationship Id="rId2" Type="http://schemas.openxmlformats.org/officeDocument/2006/relationships/slideLayout" Target="../slideLayouts/slideLayout2371.xml"/><Relationship Id="rId3" Type="http://schemas.openxmlformats.org/officeDocument/2006/relationships/slideLayout" Target="../slideLayouts/slideLayout2372.xml"/><Relationship Id="rId4" Type="http://schemas.openxmlformats.org/officeDocument/2006/relationships/slideLayout" Target="../slideLayouts/slideLayout2373.xml"/><Relationship Id="rId5" Type="http://schemas.openxmlformats.org/officeDocument/2006/relationships/slideLayout" Target="../slideLayouts/slideLayout2374.xml"/><Relationship Id="rId6" Type="http://schemas.openxmlformats.org/officeDocument/2006/relationships/slideLayout" Target="../slideLayouts/slideLayout2375.xml"/><Relationship Id="rId7" Type="http://schemas.openxmlformats.org/officeDocument/2006/relationships/slideLayout" Target="../slideLayouts/slideLayout2376.xml"/><Relationship Id="rId8" Type="http://schemas.openxmlformats.org/officeDocument/2006/relationships/slideLayout" Target="../slideLayouts/slideLayout2377.xml"/><Relationship Id="rId9" Type="http://schemas.openxmlformats.org/officeDocument/2006/relationships/slideLayout" Target="../slideLayouts/slideLayout2378.xml"/><Relationship Id="rId10" Type="http://schemas.openxmlformats.org/officeDocument/2006/relationships/slideLayout" Target="../slideLayouts/slideLayout2379.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slideLayout" Target="../slideLayouts/slideLayout24.xml"/><Relationship Id="rId14" Type="http://schemas.openxmlformats.org/officeDocument/2006/relationships/theme" Target="../theme/theme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3" Type="http://schemas.openxmlformats.org/officeDocument/2006/relationships/slideLayout" Target="../slideLayouts/slideLayout255.xml"/><Relationship Id="rId4" Type="http://schemas.openxmlformats.org/officeDocument/2006/relationships/slideLayout" Target="../slideLayouts/slideLayout256.xml"/><Relationship Id="rId5" Type="http://schemas.openxmlformats.org/officeDocument/2006/relationships/theme" Target="../theme/theme20.xml"/><Relationship Id="rId1" Type="http://schemas.openxmlformats.org/officeDocument/2006/relationships/slideLayout" Target="../slideLayouts/slideLayout253.xml"/><Relationship Id="rId2" Type="http://schemas.openxmlformats.org/officeDocument/2006/relationships/slideLayout" Target="../slideLayouts/slideLayout254.xml"/></Relationships>
</file>

<file path=ppt/slideMasters/_rels/slideMaster200.xml.rels><?xml version="1.0" encoding="UTF-8" standalone="yes"?>
<Relationships xmlns="http://schemas.openxmlformats.org/package/2006/relationships"><Relationship Id="rId11" Type="http://schemas.openxmlformats.org/officeDocument/2006/relationships/slideLayout" Target="../slideLayouts/slideLayout2393.xml"/><Relationship Id="rId12" Type="http://schemas.openxmlformats.org/officeDocument/2006/relationships/slideLayout" Target="../slideLayouts/slideLayout2394.xml"/><Relationship Id="rId13" Type="http://schemas.openxmlformats.org/officeDocument/2006/relationships/slideLayout" Target="../slideLayouts/slideLayout2395.xml"/><Relationship Id="rId14" Type="http://schemas.openxmlformats.org/officeDocument/2006/relationships/theme" Target="../theme/theme200.xml"/><Relationship Id="rId15" Type="http://schemas.openxmlformats.org/officeDocument/2006/relationships/tags" Target="../tags/tag2213.xml"/><Relationship Id="rId16" Type="http://schemas.openxmlformats.org/officeDocument/2006/relationships/tags" Target="../tags/tag2214.xml"/><Relationship Id="rId17" Type="http://schemas.openxmlformats.org/officeDocument/2006/relationships/tags" Target="../tags/tag2215.xml"/><Relationship Id="rId1" Type="http://schemas.openxmlformats.org/officeDocument/2006/relationships/slideLayout" Target="../slideLayouts/slideLayout2383.xml"/><Relationship Id="rId2" Type="http://schemas.openxmlformats.org/officeDocument/2006/relationships/slideLayout" Target="../slideLayouts/slideLayout2384.xml"/><Relationship Id="rId3" Type="http://schemas.openxmlformats.org/officeDocument/2006/relationships/slideLayout" Target="../slideLayouts/slideLayout2385.xml"/><Relationship Id="rId4" Type="http://schemas.openxmlformats.org/officeDocument/2006/relationships/slideLayout" Target="../slideLayouts/slideLayout2386.xml"/><Relationship Id="rId5" Type="http://schemas.openxmlformats.org/officeDocument/2006/relationships/slideLayout" Target="../slideLayouts/slideLayout2387.xml"/><Relationship Id="rId6" Type="http://schemas.openxmlformats.org/officeDocument/2006/relationships/slideLayout" Target="../slideLayouts/slideLayout2388.xml"/><Relationship Id="rId7" Type="http://schemas.openxmlformats.org/officeDocument/2006/relationships/slideLayout" Target="../slideLayouts/slideLayout2389.xml"/><Relationship Id="rId8" Type="http://schemas.openxmlformats.org/officeDocument/2006/relationships/slideLayout" Target="../slideLayouts/slideLayout2390.xml"/><Relationship Id="rId9" Type="http://schemas.openxmlformats.org/officeDocument/2006/relationships/slideLayout" Target="../slideLayouts/slideLayout2391.xml"/><Relationship Id="rId10" Type="http://schemas.openxmlformats.org/officeDocument/2006/relationships/slideLayout" Target="../slideLayouts/slideLayout2392.xml"/></Relationships>
</file>

<file path=ppt/slideMasters/_rels/slideMaster201.xml.rels><?xml version="1.0" encoding="UTF-8" standalone="yes"?>
<Relationships xmlns="http://schemas.openxmlformats.org/package/2006/relationships"><Relationship Id="rId11" Type="http://schemas.openxmlformats.org/officeDocument/2006/relationships/slideLayout" Target="../slideLayouts/slideLayout2406.xml"/><Relationship Id="rId12" Type="http://schemas.openxmlformats.org/officeDocument/2006/relationships/slideLayout" Target="../slideLayouts/slideLayout2407.xml"/><Relationship Id="rId13" Type="http://schemas.openxmlformats.org/officeDocument/2006/relationships/slideLayout" Target="../slideLayouts/slideLayout2408.xml"/><Relationship Id="rId14" Type="http://schemas.openxmlformats.org/officeDocument/2006/relationships/theme" Target="../theme/theme201.xml"/><Relationship Id="rId15" Type="http://schemas.openxmlformats.org/officeDocument/2006/relationships/tags" Target="../tags/tag2216.xml"/><Relationship Id="rId16" Type="http://schemas.openxmlformats.org/officeDocument/2006/relationships/tags" Target="../tags/tag2217.xml"/><Relationship Id="rId17" Type="http://schemas.openxmlformats.org/officeDocument/2006/relationships/tags" Target="../tags/tag2218.xml"/><Relationship Id="rId1" Type="http://schemas.openxmlformats.org/officeDocument/2006/relationships/slideLayout" Target="../slideLayouts/slideLayout2396.xml"/><Relationship Id="rId2" Type="http://schemas.openxmlformats.org/officeDocument/2006/relationships/slideLayout" Target="../slideLayouts/slideLayout2397.xml"/><Relationship Id="rId3" Type="http://schemas.openxmlformats.org/officeDocument/2006/relationships/slideLayout" Target="../slideLayouts/slideLayout2398.xml"/><Relationship Id="rId4" Type="http://schemas.openxmlformats.org/officeDocument/2006/relationships/slideLayout" Target="../slideLayouts/slideLayout2399.xml"/><Relationship Id="rId5" Type="http://schemas.openxmlformats.org/officeDocument/2006/relationships/slideLayout" Target="../slideLayouts/slideLayout2400.xml"/><Relationship Id="rId6" Type="http://schemas.openxmlformats.org/officeDocument/2006/relationships/slideLayout" Target="../slideLayouts/slideLayout2401.xml"/><Relationship Id="rId7" Type="http://schemas.openxmlformats.org/officeDocument/2006/relationships/slideLayout" Target="../slideLayouts/slideLayout2402.xml"/><Relationship Id="rId8" Type="http://schemas.openxmlformats.org/officeDocument/2006/relationships/slideLayout" Target="../slideLayouts/slideLayout2403.xml"/><Relationship Id="rId9" Type="http://schemas.openxmlformats.org/officeDocument/2006/relationships/slideLayout" Target="../slideLayouts/slideLayout2404.xml"/><Relationship Id="rId10" Type="http://schemas.openxmlformats.org/officeDocument/2006/relationships/slideLayout" Target="../slideLayouts/slideLayout2405.xml"/></Relationships>
</file>

<file path=ppt/slideMasters/_rels/slideMaster202.xml.rels><?xml version="1.0" encoding="UTF-8" standalone="yes"?>
<Relationships xmlns="http://schemas.openxmlformats.org/package/2006/relationships"><Relationship Id="rId11" Type="http://schemas.openxmlformats.org/officeDocument/2006/relationships/slideLayout" Target="../slideLayouts/slideLayout2419.xml"/><Relationship Id="rId12" Type="http://schemas.openxmlformats.org/officeDocument/2006/relationships/slideLayout" Target="../slideLayouts/slideLayout2420.xml"/><Relationship Id="rId13" Type="http://schemas.openxmlformats.org/officeDocument/2006/relationships/slideLayout" Target="../slideLayouts/slideLayout2421.xml"/><Relationship Id="rId14" Type="http://schemas.openxmlformats.org/officeDocument/2006/relationships/theme" Target="../theme/theme202.xml"/><Relationship Id="rId15" Type="http://schemas.openxmlformats.org/officeDocument/2006/relationships/tags" Target="../tags/tag2219.xml"/><Relationship Id="rId16" Type="http://schemas.openxmlformats.org/officeDocument/2006/relationships/tags" Target="../tags/tag2220.xml"/><Relationship Id="rId17" Type="http://schemas.openxmlformats.org/officeDocument/2006/relationships/tags" Target="../tags/tag2221.xml"/><Relationship Id="rId1" Type="http://schemas.openxmlformats.org/officeDocument/2006/relationships/slideLayout" Target="../slideLayouts/slideLayout2409.xml"/><Relationship Id="rId2" Type="http://schemas.openxmlformats.org/officeDocument/2006/relationships/slideLayout" Target="../slideLayouts/slideLayout2410.xml"/><Relationship Id="rId3" Type="http://schemas.openxmlformats.org/officeDocument/2006/relationships/slideLayout" Target="../slideLayouts/slideLayout2411.xml"/><Relationship Id="rId4" Type="http://schemas.openxmlformats.org/officeDocument/2006/relationships/slideLayout" Target="../slideLayouts/slideLayout2412.xml"/><Relationship Id="rId5" Type="http://schemas.openxmlformats.org/officeDocument/2006/relationships/slideLayout" Target="../slideLayouts/slideLayout2413.xml"/><Relationship Id="rId6" Type="http://schemas.openxmlformats.org/officeDocument/2006/relationships/slideLayout" Target="../slideLayouts/slideLayout2414.xml"/><Relationship Id="rId7" Type="http://schemas.openxmlformats.org/officeDocument/2006/relationships/slideLayout" Target="../slideLayouts/slideLayout2415.xml"/><Relationship Id="rId8" Type="http://schemas.openxmlformats.org/officeDocument/2006/relationships/slideLayout" Target="../slideLayouts/slideLayout2416.xml"/><Relationship Id="rId9" Type="http://schemas.openxmlformats.org/officeDocument/2006/relationships/slideLayout" Target="../slideLayouts/slideLayout2417.xml"/><Relationship Id="rId10" Type="http://schemas.openxmlformats.org/officeDocument/2006/relationships/slideLayout" Target="../slideLayouts/slideLayout2418.xml"/></Relationships>
</file>

<file path=ppt/slideMasters/_rels/slideMaster203.xml.rels><?xml version="1.0" encoding="UTF-8" standalone="yes"?>
<Relationships xmlns="http://schemas.openxmlformats.org/package/2006/relationships"><Relationship Id="rId11" Type="http://schemas.openxmlformats.org/officeDocument/2006/relationships/slideLayout" Target="../slideLayouts/slideLayout2432.xml"/><Relationship Id="rId12" Type="http://schemas.openxmlformats.org/officeDocument/2006/relationships/slideLayout" Target="../slideLayouts/slideLayout2433.xml"/><Relationship Id="rId13" Type="http://schemas.openxmlformats.org/officeDocument/2006/relationships/slideLayout" Target="../slideLayouts/slideLayout2434.xml"/><Relationship Id="rId14" Type="http://schemas.openxmlformats.org/officeDocument/2006/relationships/theme" Target="../theme/theme203.xml"/><Relationship Id="rId15" Type="http://schemas.openxmlformats.org/officeDocument/2006/relationships/tags" Target="../tags/tag2222.xml"/><Relationship Id="rId16" Type="http://schemas.openxmlformats.org/officeDocument/2006/relationships/tags" Target="../tags/tag2223.xml"/><Relationship Id="rId17" Type="http://schemas.openxmlformats.org/officeDocument/2006/relationships/tags" Target="../tags/tag2224.xml"/><Relationship Id="rId1" Type="http://schemas.openxmlformats.org/officeDocument/2006/relationships/slideLayout" Target="../slideLayouts/slideLayout2422.xml"/><Relationship Id="rId2" Type="http://schemas.openxmlformats.org/officeDocument/2006/relationships/slideLayout" Target="../slideLayouts/slideLayout2423.xml"/><Relationship Id="rId3" Type="http://schemas.openxmlformats.org/officeDocument/2006/relationships/slideLayout" Target="../slideLayouts/slideLayout2424.xml"/><Relationship Id="rId4" Type="http://schemas.openxmlformats.org/officeDocument/2006/relationships/slideLayout" Target="../slideLayouts/slideLayout2425.xml"/><Relationship Id="rId5" Type="http://schemas.openxmlformats.org/officeDocument/2006/relationships/slideLayout" Target="../slideLayouts/slideLayout2426.xml"/><Relationship Id="rId6" Type="http://schemas.openxmlformats.org/officeDocument/2006/relationships/slideLayout" Target="../slideLayouts/slideLayout2427.xml"/><Relationship Id="rId7" Type="http://schemas.openxmlformats.org/officeDocument/2006/relationships/slideLayout" Target="../slideLayouts/slideLayout2428.xml"/><Relationship Id="rId8" Type="http://schemas.openxmlformats.org/officeDocument/2006/relationships/slideLayout" Target="../slideLayouts/slideLayout2429.xml"/><Relationship Id="rId9" Type="http://schemas.openxmlformats.org/officeDocument/2006/relationships/slideLayout" Target="../slideLayouts/slideLayout2430.xml"/><Relationship Id="rId10" Type="http://schemas.openxmlformats.org/officeDocument/2006/relationships/slideLayout" Target="../slideLayouts/slideLayout2431.xml"/></Relationships>
</file>

<file path=ppt/slideMasters/_rels/slideMaster204.xml.rels><?xml version="1.0" encoding="UTF-8" standalone="yes"?>
<Relationships xmlns="http://schemas.openxmlformats.org/package/2006/relationships"><Relationship Id="rId11" Type="http://schemas.openxmlformats.org/officeDocument/2006/relationships/slideLayout" Target="../slideLayouts/slideLayout2445.xml"/><Relationship Id="rId12" Type="http://schemas.openxmlformats.org/officeDocument/2006/relationships/slideLayout" Target="../slideLayouts/slideLayout2446.xml"/><Relationship Id="rId13" Type="http://schemas.openxmlformats.org/officeDocument/2006/relationships/slideLayout" Target="../slideLayouts/slideLayout2447.xml"/><Relationship Id="rId14" Type="http://schemas.openxmlformats.org/officeDocument/2006/relationships/theme" Target="../theme/theme204.xml"/><Relationship Id="rId15" Type="http://schemas.openxmlformats.org/officeDocument/2006/relationships/tags" Target="../tags/tag2225.xml"/><Relationship Id="rId16" Type="http://schemas.openxmlformats.org/officeDocument/2006/relationships/tags" Target="../tags/tag2226.xml"/><Relationship Id="rId17" Type="http://schemas.openxmlformats.org/officeDocument/2006/relationships/tags" Target="../tags/tag2227.xml"/><Relationship Id="rId1" Type="http://schemas.openxmlformats.org/officeDocument/2006/relationships/slideLayout" Target="../slideLayouts/slideLayout2435.xml"/><Relationship Id="rId2" Type="http://schemas.openxmlformats.org/officeDocument/2006/relationships/slideLayout" Target="../slideLayouts/slideLayout2436.xml"/><Relationship Id="rId3" Type="http://schemas.openxmlformats.org/officeDocument/2006/relationships/slideLayout" Target="../slideLayouts/slideLayout2437.xml"/><Relationship Id="rId4" Type="http://schemas.openxmlformats.org/officeDocument/2006/relationships/slideLayout" Target="../slideLayouts/slideLayout2438.xml"/><Relationship Id="rId5" Type="http://schemas.openxmlformats.org/officeDocument/2006/relationships/slideLayout" Target="../slideLayouts/slideLayout2439.xml"/><Relationship Id="rId6" Type="http://schemas.openxmlformats.org/officeDocument/2006/relationships/slideLayout" Target="../slideLayouts/slideLayout2440.xml"/><Relationship Id="rId7" Type="http://schemas.openxmlformats.org/officeDocument/2006/relationships/slideLayout" Target="../slideLayouts/slideLayout2441.xml"/><Relationship Id="rId8" Type="http://schemas.openxmlformats.org/officeDocument/2006/relationships/slideLayout" Target="../slideLayouts/slideLayout2442.xml"/><Relationship Id="rId9" Type="http://schemas.openxmlformats.org/officeDocument/2006/relationships/slideLayout" Target="../slideLayouts/slideLayout2443.xml"/><Relationship Id="rId10" Type="http://schemas.openxmlformats.org/officeDocument/2006/relationships/slideLayout" Target="../slideLayouts/slideLayout2444.xml"/></Relationships>
</file>

<file path=ppt/slideMasters/_rels/slideMaster205.xml.rels><?xml version="1.0" encoding="UTF-8" standalone="yes"?>
<Relationships xmlns="http://schemas.openxmlformats.org/package/2006/relationships"><Relationship Id="rId11" Type="http://schemas.openxmlformats.org/officeDocument/2006/relationships/slideLayout" Target="../slideLayouts/slideLayout2458.xml"/><Relationship Id="rId12" Type="http://schemas.openxmlformats.org/officeDocument/2006/relationships/slideLayout" Target="../slideLayouts/slideLayout2459.xml"/><Relationship Id="rId13" Type="http://schemas.openxmlformats.org/officeDocument/2006/relationships/slideLayout" Target="../slideLayouts/slideLayout2460.xml"/><Relationship Id="rId14" Type="http://schemas.openxmlformats.org/officeDocument/2006/relationships/slideLayout" Target="../slideLayouts/slideLayout2461.xml"/><Relationship Id="rId15" Type="http://schemas.openxmlformats.org/officeDocument/2006/relationships/theme" Target="../theme/theme205.xml"/><Relationship Id="rId16" Type="http://schemas.openxmlformats.org/officeDocument/2006/relationships/tags" Target="../tags/tag2228.xml"/><Relationship Id="rId17" Type="http://schemas.openxmlformats.org/officeDocument/2006/relationships/tags" Target="../tags/tag2229.xml"/><Relationship Id="rId18" Type="http://schemas.openxmlformats.org/officeDocument/2006/relationships/tags" Target="../tags/tag2230.xml"/><Relationship Id="rId1" Type="http://schemas.openxmlformats.org/officeDocument/2006/relationships/slideLayout" Target="../slideLayouts/slideLayout2448.xml"/><Relationship Id="rId2" Type="http://schemas.openxmlformats.org/officeDocument/2006/relationships/slideLayout" Target="../slideLayouts/slideLayout2449.xml"/><Relationship Id="rId3" Type="http://schemas.openxmlformats.org/officeDocument/2006/relationships/slideLayout" Target="../slideLayouts/slideLayout2450.xml"/><Relationship Id="rId4" Type="http://schemas.openxmlformats.org/officeDocument/2006/relationships/slideLayout" Target="../slideLayouts/slideLayout2451.xml"/><Relationship Id="rId5" Type="http://schemas.openxmlformats.org/officeDocument/2006/relationships/slideLayout" Target="../slideLayouts/slideLayout2452.xml"/><Relationship Id="rId6" Type="http://schemas.openxmlformats.org/officeDocument/2006/relationships/slideLayout" Target="../slideLayouts/slideLayout2453.xml"/><Relationship Id="rId7" Type="http://schemas.openxmlformats.org/officeDocument/2006/relationships/slideLayout" Target="../slideLayouts/slideLayout2454.xml"/><Relationship Id="rId8" Type="http://schemas.openxmlformats.org/officeDocument/2006/relationships/slideLayout" Target="../slideLayouts/slideLayout2455.xml"/><Relationship Id="rId9" Type="http://schemas.openxmlformats.org/officeDocument/2006/relationships/slideLayout" Target="../slideLayouts/slideLayout2456.xml"/><Relationship Id="rId10" Type="http://schemas.openxmlformats.org/officeDocument/2006/relationships/slideLayout" Target="../slideLayouts/slideLayout2457.xml"/></Relationships>
</file>

<file path=ppt/slideMasters/_rels/slideMaster206.xml.rels><?xml version="1.0" encoding="UTF-8" standalone="yes"?>
<Relationships xmlns="http://schemas.openxmlformats.org/package/2006/relationships"><Relationship Id="rId11" Type="http://schemas.openxmlformats.org/officeDocument/2006/relationships/slideLayout" Target="../slideLayouts/slideLayout2472.xml"/><Relationship Id="rId12" Type="http://schemas.openxmlformats.org/officeDocument/2006/relationships/slideLayout" Target="../slideLayouts/slideLayout2473.xml"/><Relationship Id="rId13" Type="http://schemas.openxmlformats.org/officeDocument/2006/relationships/slideLayout" Target="../slideLayouts/slideLayout2474.xml"/><Relationship Id="rId14" Type="http://schemas.openxmlformats.org/officeDocument/2006/relationships/theme" Target="../theme/theme206.xml"/><Relationship Id="rId15" Type="http://schemas.openxmlformats.org/officeDocument/2006/relationships/tags" Target="../tags/tag2234.xml"/><Relationship Id="rId16" Type="http://schemas.openxmlformats.org/officeDocument/2006/relationships/tags" Target="../tags/tag2235.xml"/><Relationship Id="rId17" Type="http://schemas.openxmlformats.org/officeDocument/2006/relationships/tags" Target="../tags/tag2236.xml"/><Relationship Id="rId1" Type="http://schemas.openxmlformats.org/officeDocument/2006/relationships/slideLayout" Target="../slideLayouts/slideLayout2462.xml"/><Relationship Id="rId2" Type="http://schemas.openxmlformats.org/officeDocument/2006/relationships/slideLayout" Target="../slideLayouts/slideLayout2463.xml"/><Relationship Id="rId3" Type="http://schemas.openxmlformats.org/officeDocument/2006/relationships/slideLayout" Target="../slideLayouts/slideLayout2464.xml"/><Relationship Id="rId4" Type="http://schemas.openxmlformats.org/officeDocument/2006/relationships/slideLayout" Target="../slideLayouts/slideLayout2465.xml"/><Relationship Id="rId5" Type="http://schemas.openxmlformats.org/officeDocument/2006/relationships/slideLayout" Target="../slideLayouts/slideLayout2466.xml"/><Relationship Id="rId6" Type="http://schemas.openxmlformats.org/officeDocument/2006/relationships/slideLayout" Target="../slideLayouts/slideLayout2467.xml"/><Relationship Id="rId7" Type="http://schemas.openxmlformats.org/officeDocument/2006/relationships/slideLayout" Target="../slideLayouts/slideLayout2468.xml"/><Relationship Id="rId8" Type="http://schemas.openxmlformats.org/officeDocument/2006/relationships/slideLayout" Target="../slideLayouts/slideLayout2469.xml"/><Relationship Id="rId9" Type="http://schemas.openxmlformats.org/officeDocument/2006/relationships/slideLayout" Target="../slideLayouts/slideLayout2470.xml"/><Relationship Id="rId10" Type="http://schemas.openxmlformats.org/officeDocument/2006/relationships/slideLayout" Target="../slideLayouts/slideLayout2471.xml"/></Relationships>
</file>

<file path=ppt/slideMasters/_rels/slideMaster207.xml.rels><?xml version="1.0" encoding="UTF-8" standalone="yes"?>
<Relationships xmlns="http://schemas.openxmlformats.org/package/2006/relationships"><Relationship Id="rId11" Type="http://schemas.openxmlformats.org/officeDocument/2006/relationships/slideLayout" Target="../slideLayouts/slideLayout2485.xml"/><Relationship Id="rId12" Type="http://schemas.openxmlformats.org/officeDocument/2006/relationships/slideLayout" Target="../slideLayouts/slideLayout2486.xml"/><Relationship Id="rId13" Type="http://schemas.openxmlformats.org/officeDocument/2006/relationships/slideLayout" Target="../slideLayouts/slideLayout2487.xml"/><Relationship Id="rId14" Type="http://schemas.openxmlformats.org/officeDocument/2006/relationships/slideLayout" Target="../slideLayouts/slideLayout2488.xml"/><Relationship Id="rId15" Type="http://schemas.openxmlformats.org/officeDocument/2006/relationships/theme" Target="../theme/theme207.xml"/><Relationship Id="rId16" Type="http://schemas.openxmlformats.org/officeDocument/2006/relationships/tags" Target="../tags/tag2237.xml"/><Relationship Id="rId17" Type="http://schemas.openxmlformats.org/officeDocument/2006/relationships/tags" Target="../tags/tag2238.xml"/><Relationship Id="rId18" Type="http://schemas.openxmlformats.org/officeDocument/2006/relationships/tags" Target="../tags/tag2239.xml"/><Relationship Id="rId1" Type="http://schemas.openxmlformats.org/officeDocument/2006/relationships/slideLayout" Target="../slideLayouts/slideLayout2475.xml"/><Relationship Id="rId2" Type="http://schemas.openxmlformats.org/officeDocument/2006/relationships/slideLayout" Target="../slideLayouts/slideLayout2476.xml"/><Relationship Id="rId3" Type="http://schemas.openxmlformats.org/officeDocument/2006/relationships/slideLayout" Target="../slideLayouts/slideLayout2477.xml"/><Relationship Id="rId4" Type="http://schemas.openxmlformats.org/officeDocument/2006/relationships/slideLayout" Target="../slideLayouts/slideLayout2478.xml"/><Relationship Id="rId5" Type="http://schemas.openxmlformats.org/officeDocument/2006/relationships/slideLayout" Target="../slideLayouts/slideLayout2479.xml"/><Relationship Id="rId6" Type="http://schemas.openxmlformats.org/officeDocument/2006/relationships/slideLayout" Target="../slideLayouts/slideLayout2480.xml"/><Relationship Id="rId7" Type="http://schemas.openxmlformats.org/officeDocument/2006/relationships/slideLayout" Target="../slideLayouts/slideLayout2481.xml"/><Relationship Id="rId8" Type="http://schemas.openxmlformats.org/officeDocument/2006/relationships/slideLayout" Target="../slideLayouts/slideLayout2482.xml"/><Relationship Id="rId9" Type="http://schemas.openxmlformats.org/officeDocument/2006/relationships/slideLayout" Target="../slideLayouts/slideLayout2483.xml"/><Relationship Id="rId10" Type="http://schemas.openxmlformats.org/officeDocument/2006/relationships/slideLayout" Target="../slideLayouts/slideLayout2484.xml"/></Relationships>
</file>

<file path=ppt/slideMasters/_rels/slideMaster208.xml.rels><?xml version="1.0" encoding="UTF-8" standalone="yes"?>
<Relationships xmlns="http://schemas.openxmlformats.org/package/2006/relationships"><Relationship Id="rId11" Type="http://schemas.openxmlformats.org/officeDocument/2006/relationships/slideLayout" Target="../slideLayouts/slideLayout2499.xml"/><Relationship Id="rId12" Type="http://schemas.openxmlformats.org/officeDocument/2006/relationships/slideLayout" Target="../slideLayouts/slideLayout2500.xml"/><Relationship Id="rId13" Type="http://schemas.openxmlformats.org/officeDocument/2006/relationships/slideLayout" Target="../slideLayouts/slideLayout2501.xml"/><Relationship Id="rId14" Type="http://schemas.openxmlformats.org/officeDocument/2006/relationships/theme" Target="../theme/theme208.xml"/><Relationship Id="rId1" Type="http://schemas.openxmlformats.org/officeDocument/2006/relationships/slideLayout" Target="../slideLayouts/slideLayout2489.xml"/><Relationship Id="rId2" Type="http://schemas.openxmlformats.org/officeDocument/2006/relationships/slideLayout" Target="../slideLayouts/slideLayout2490.xml"/><Relationship Id="rId3" Type="http://schemas.openxmlformats.org/officeDocument/2006/relationships/slideLayout" Target="../slideLayouts/slideLayout2491.xml"/><Relationship Id="rId4" Type="http://schemas.openxmlformats.org/officeDocument/2006/relationships/slideLayout" Target="../slideLayouts/slideLayout2492.xml"/><Relationship Id="rId5" Type="http://schemas.openxmlformats.org/officeDocument/2006/relationships/slideLayout" Target="../slideLayouts/slideLayout2493.xml"/><Relationship Id="rId6" Type="http://schemas.openxmlformats.org/officeDocument/2006/relationships/slideLayout" Target="../slideLayouts/slideLayout2494.xml"/><Relationship Id="rId7" Type="http://schemas.openxmlformats.org/officeDocument/2006/relationships/slideLayout" Target="../slideLayouts/slideLayout2495.xml"/><Relationship Id="rId8" Type="http://schemas.openxmlformats.org/officeDocument/2006/relationships/slideLayout" Target="../slideLayouts/slideLayout2496.xml"/><Relationship Id="rId9" Type="http://schemas.openxmlformats.org/officeDocument/2006/relationships/slideLayout" Target="../slideLayouts/slideLayout2497.xml"/><Relationship Id="rId10" Type="http://schemas.openxmlformats.org/officeDocument/2006/relationships/slideLayout" Target="../slideLayouts/slideLayout2498.xml"/></Relationships>
</file>

<file path=ppt/slideMasters/_rels/slideMaster209.xml.rels><?xml version="1.0" encoding="UTF-8" standalone="yes"?>
<Relationships xmlns="http://schemas.openxmlformats.org/package/2006/relationships"><Relationship Id="rId11" Type="http://schemas.openxmlformats.org/officeDocument/2006/relationships/slideLayout" Target="../slideLayouts/slideLayout2512.xml"/><Relationship Id="rId12" Type="http://schemas.openxmlformats.org/officeDocument/2006/relationships/slideLayout" Target="../slideLayouts/slideLayout2513.xml"/><Relationship Id="rId13" Type="http://schemas.openxmlformats.org/officeDocument/2006/relationships/slideLayout" Target="../slideLayouts/slideLayout2514.xml"/><Relationship Id="rId14" Type="http://schemas.openxmlformats.org/officeDocument/2006/relationships/theme" Target="../theme/theme209.xml"/><Relationship Id="rId1" Type="http://schemas.openxmlformats.org/officeDocument/2006/relationships/slideLayout" Target="../slideLayouts/slideLayout2502.xml"/><Relationship Id="rId2" Type="http://schemas.openxmlformats.org/officeDocument/2006/relationships/slideLayout" Target="../slideLayouts/slideLayout2503.xml"/><Relationship Id="rId3" Type="http://schemas.openxmlformats.org/officeDocument/2006/relationships/slideLayout" Target="../slideLayouts/slideLayout2504.xml"/><Relationship Id="rId4" Type="http://schemas.openxmlformats.org/officeDocument/2006/relationships/slideLayout" Target="../slideLayouts/slideLayout2505.xml"/><Relationship Id="rId5" Type="http://schemas.openxmlformats.org/officeDocument/2006/relationships/slideLayout" Target="../slideLayouts/slideLayout2506.xml"/><Relationship Id="rId6" Type="http://schemas.openxmlformats.org/officeDocument/2006/relationships/slideLayout" Target="../slideLayouts/slideLayout2507.xml"/><Relationship Id="rId7" Type="http://schemas.openxmlformats.org/officeDocument/2006/relationships/slideLayout" Target="../slideLayouts/slideLayout2508.xml"/><Relationship Id="rId8" Type="http://schemas.openxmlformats.org/officeDocument/2006/relationships/slideLayout" Target="../slideLayouts/slideLayout2509.xml"/><Relationship Id="rId9" Type="http://schemas.openxmlformats.org/officeDocument/2006/relationships/slideLayout" Target="../slideLayouts/slideLayout2510.xml"/><Relationship Id="rId10" Type="http://schemas.openxmlformats.org/officeDocument/2006/relationships/slideLayout" Target="../slideLayouts/slideLayout2511.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67.xml"/><Relationship Id="rId12" Type="http://schemas.openxmlformats.org/officeDocument/2006/relationships/slideLayout" Target="../slideLayouts/slideLayout268.xml"/><Relationship Id="rId13" Type="http://schemas.openxmlformats.org/officeDocument/2006/relationships/slideLayout" Target="../slideLayouts/slideLayout269.xml"/><Relationship Id="rId14" Type="http://schemas.openxmlformats.org/officeDocument/2006/relationships/slideLayout" Target="../slideLayouts/slideLayout270.xml"/><Relationship Id="rId15" Type="http://schemas.openxmlformats.org/officeDocument/2006/relationships/slideLayout" Target="../slideLayouts/slideLayout271.xml"/><Relationship Id="rId16" Type="http://schemas.openxmlformats.org/officeDocument/2006/relationships/theme" Target="../theme/theme21.xml"/><Relationship Id="rId1" Type="http://schemas.openxmlformats.org/officeDocument/2006/relationships/slideLayout" Target="../slideLayouts/slideLayout257.xml"/><Relationship Id="rId2" Type="http://schemas.openxmlformats.org/officeDocument/2006/relationships/slideLayout" Target="../slideLayouts/slideLayout258.xml"/><Relationship Id="rId3" Type="http://schemas.openxmlformats.org/officeDocument/2006/relationships/slideLayout" Target="../slideLayouts/slideLayout259.xml"/><Relationship Id="rId4" Type="http://schemas.openxmlformats.org/officeDocument/2006/relationships/slideLayout" Target="../slideLayouts/slideLayout260.xml"/><Relationship Id="rId5" Type="http://schemas.openxmlformats.org/officeDocument/2006/relationships/slideLayout" Target="../slideLayouts/slideLayout261.xml"/><Relationship Id="rId6" Type="http://schemas.openxmlformats.org/officeDocument/2006/relationships/slideLayout" Target="../slideLayouts/slideLayout262.xml"/><Relationship Id="rId7" Type="http://schemas.openxmlformats.org/officeDocument/2006/relationships/slideLayout" Target="../slideLayouts/slideLayout263.xml"/><Relationship Id="rId8" Type="http://schemas.openxmlformats.org/officeDocument/2006/relationships/slideLayout" Target="../slideLayouts/slideLayout264.xml"/><Relationship Id="rId9" Type="http://schemas.openxmlformats.org/officeDocument/2006/relationships/slideLayout" Target="../slideLayouts/slideLayout265.xml"/><Relationship Id="rId10" Type="http://schemas.openxmlformats.org/officeDocument/2006/relationships/slideLayout" Target="../slideLayouts/slideLayout266.xml"/></Relationships>
</file>

<file path=ppt/slideMasters/_rels/slideMaster210.xml.rels><?xml version="1.0" encoding="UTF-8" standalone="yes"?>
<Relationships xmlns="http://schemas.openxmlformats.org/package/2006/relationships"><Relationship Id="rId11" Type="http://schemas.openxmlformats.org/officeDocument/2006/relationships/slideLayout" Target="../slideLayouts/slideLayout2525.xml"/><Relationship Id="rId12" Type="http://schemas.openxmlformats.org/officeDocument/2006/relationships/slideLayout" Target="../slideLayouts/slideLayout2526.xml"/><Relationship Id="rId13" Type="http://schemas.openxmlformats.org/officeDocument/2006/relationships/slideLayout" Target="../slideLayouts/slideLayout2527.xml"/><Relationship Id="rId14" Type="http://schemas.openxmlformats.org/officeDocument/2006/relationships/theme" Target="../theme/theme210.xml"/><Relationship Id="rId1" Type="http://schemas.openxmlformats.org/officeDocument/2006/relationships/slideLayout" Target="../slideLayouts/slideLayout2515.xml"/><Relationship Id="rId2" Type="http://schemas.openxmlformats.org/officeDocument/2006/relationships/slideLayout" Target="../slideLayouts/slideLayout2516.xml"/><Relationship Id="rId3" Type="http://schemas.openxmlformats.org/officeDocument/2006/relationships/slideLayout" Target="../slideLayouts/slideLayout2517.xml"/><Relationship Id="rId4" Type="http://schemas.openxmlformats.org/officeDocument/2006/relationships/slideLayout" Target="../slideLayouts/slideLayout2518.xml"/><Relationship Id="rId5" Type="http://schemas.openxmlformats.org/officeDocument/2006/relationships/slideLayout" Target="../slideLayouts/slideLayout2519.xml"/><Relationship Id="rId6" Type="http://schemas.openxmlformats.org/officeDocument/2006/relationships/slideLayout" Target="../slideLayouts/slideLayout2520.xml"/><Relationship Id="rId7" Type="http://schemas.openxmlformats.org/officeDocument/2006/relationships/slideLayout" Target="../slideLayouts/slideLayout2521.xml"/><Relationship Id="rId8" Type="http://schemas.openxmlformats.org/officeDocument/2006/relationships/slideLayout" Target="../slideLayouts/slideLayout2522.xml"/><Relationship Id="rId9" Type="http://schemas.openxmlformats.org/officeDocument/2006/relationships/slideLayout" Target="../slideLayouts/slideLayout2523.xml"/><Relationship Id="rId10" Type="http://schemas.openxmlformats.org/officeDocument/2006/relationships/slideLayout" Target="../slideLayouts/slideLayout2524.xml"/></Relationships>
</file>

<file path=ppt/slideMasters/_rels/slideMaster211.xml.rels><?xml version="1.0" encoding="UTF-8" standalone="yes"?>
<Relationships xmlns="http://schemas.openxmlformats.org/package/2006/relationships"><Relationship Id="rId11" Type="http://schemas.openxmlformats.org/officeDocument/2006/relationships/slideLayout" Target="../slideLayouts/slideLayout2538.xml"/><Relationship Id="rId12" Type="http://schemas.openxmlformats.org/officeDocument/2006/relationships/slideLayout" Target="../slideLayouts/slideLayout2539.xml"/><Relationship Id="rId13" Type="http://schemas.openxmlformats.org/officeDocument/2006/relationships/slideLayout" Target="../slideLayouts/slideLayout2540.xml"/><Relationship Id="rId14" Type="http://schemas.openxmlformats.org/officeDocument/2006/relationships/theme" Target="../theme/theme211.xml"/><Relationship Id="rId1" Type="http://schemas.openxmlformats.org/officeDocument/2006/relationships/slideLayout" Target="../slideLayouts/slideLayout2528.xml"/><Relationship Id="rId2" Type="http://schemas.openxmlformats.org/officeDocument/2006/relationships/slideLayout" Target="../slideLayouts/slideLayout2529.xml"/><Relationship Id="rId3" Type="http://schemas.openxmlformats.org/officeDocument/2006/relationships/slideLayout" Target="../slideLayouts/slideLayout2530.xml"/><Relationship Id="rId4" Type="http://schemas.openxmlformats.org/officeDocument/2006/relationships/slideLayout" Target="../slideLayouts/slideLayout2531.xml"/><Relationship Id="rId5" Type="http://schemas.openxmlformats.org/officeDocument/2006/relationships/slideLayout" Target="../slideLayouts/slideLayout2532.xml"/><Relationship Id="rId6" Type="http://schemas.openxmlformats.org/officeDocument/2006/relationships/slideLayout" Target="../slideLayouts/slideLayout2533.xml"/><Relationship Id="rId7" Type="http://schemas.openxmlformats.org/officeDocument/2006/relationships/slideLayout" Target="../slideLayouts/slideLayout2534.xml"/><Relationship Id="rId8" Type="http://schemas.openxmlformats.org/officeDocument/2006/relationships/slideLayout" Target="../slideLayouts/slideLayout2535.xml"/><Relationship Id="rId9" Type="http://schemas.openxmlformats.org/officeDocument/2006/relationships/slideLayout" Target="../slideLayouts/slideLayout2536.xml"/><Relationship Id="rId10" Type="http://schemas.openxmlformats.org/officeDocument/2006/relationships/slideLayout" Target="../slideLayouts/slideLayout2537.xml"/></Relationships>
</file>

<file path=ppt/slideMasters/_rels/slideMaster212.xml.rels><?xml version="1.0" encoding="UTF-8" standalone="yes"?>
<Relationships xmlns="http://schemas.openxmlformats.org/package/2006/relationships"><Relationship Id="rId11" Type="http://schemas.openxmlformats.org/officeDocument/2006/relationships/slideLayout" Target="../slideLayouts/slideLayout2551.xml"/><Relationship Id="rId12" Type="http://schemas.openxmlformats.org/officeDocument/2006/relationships/slideLayout" Target="../slideLayouts/slideLayout2552.xml"/><Relationship Id="rId13" Type="http://schemas.openxmlformats.org/officeDocument/2006/relationships/slideLayout" Target="../slideLayouts/slideLayout2553.xml"/><Relationship Id="rId14" Type="http://schemas.openxmlformats.org/officeDocument/2006/relationships/theme" Target="../theme/theme212.xml"/><Relationship Id="rId1" Type="http://schemas.openxmlformats.org/officeDocument/2006/relationships/slideLayout" Target="../slideLayouts/slideLayout2541.xml"/><Relationship Id="rId2" Type="http://schemas.openxmlformats.org/officeDocument/2006/relationships/slideLayout" Target="../slideLayouts/slideLayout2542.xml"/><Relationship Id="rId3" Type="http://schemas.openxmlformats.org/officeDocument/2006/relationships/slideLayout" Target="../slideLayouts/slideLayout2543.xml"/><Relationship Id="rId4" Type="http://schemas.openxmlformats.org/officeDocument/2006/relationships/slideLayout" Target="../slideLayouts/slideLayout2544.xml"/><Relationship Id="rId5" Type="http://schemas.openxmlformats.org/officeDocument/2006/relationships/slideLayout" Target="../slideLayouts/slideLayout2545.xml"/><Relationship Id="rId6" Type="http://schemas.openxmlformats.org/officeDocument/2006/relationships/slideLayout" Target="../slideLayouts/slideLayout2546.xml"/><Relationship Id="rId7" Type="http://schemas.openxmlformats.org/officeDocument/2006/relationships/slideLayout" Target="../slideLayouts/slideLayout2547.xml"/><Relationship Id="rId8" Type="http://schemas.openxmlformats.org/officeDocument/2006/relationships/slideLayout" Target="../slideLayouts/slideLayout2548.xml"/><Relationship Id="rId9" Type="http://schemas.openxmlformats.org/officeDocument/2006/relationships/slideLayout" Target="../slideLayouts/slideLayout2549.xml"/><Relationship Id="rId10" Type="http://schemas.openxmlformats.org/officeDocument/2006/relationships/slideLayout" Target="../slideLayouts/slideLayout2550.xml"/></Relationships>
</file>

<file path=ppt/slideMasters/_rels/slideMaster213.xml.rels><?xml version="1.0" encoding="UTF-8" standalone="yes"?>
<Relationships xmlns="http://schemas.openxmlformats.org/package/2006/relationships"><Relationship Id="rId11" Type="http://schemas.openxmlformats.org/officeDocument/2006/relationships/slideLayout" Target="../slideLayouts/slideLayout2564.xml"/><Relationship Id="rId12" Type="http://schemas.openxmlformats.org/officeDocument/2006/relationships/slideLayout" Target="../slideLayouts/slideLayout2565.xml"/><Relationship Id="rId13" Type="http://schemas.openxmlformats.org/officeDocument/2006/relationships/slideLayout" Target="../slideLayouts/slideLayout2566.xml"/><Relationship Id="rId14" Type="http://schemas.openxmlformats.org/officeDocument/2006/relationships/theme" Target="../theme/theme213.xml"/><Relationship Id="rId1" Type="http://schemas.openxmlformats.org/officeDocument/2006/relationships/slideLayout" Target="../slideLayouts/slideLayout2554.xml"/><Relationship Id="rId2" Type="http://schemas.openxmlformats.org/officeDocument/2006/relationships/slideLayout" Target="../slideLayouts/slideLayout2555.xml"/><Relationship Id="rId3" Type="http://schemas.openxmlformats.org/officeDocument/2006/relationships/slideLayout" Target="../slideLayouts/slideLayout2556.xml"/><Relationship Id="rId4" Type="http://schemas.openxmlformats.org/officeDocument/2006/relationships/slideLayout" Target="../slideLayouts/slideLayout2557.xml"/><Relationship Id="rId5" Type="http://schemas.openxmlformats.org/officeDocument/2006/relationships/slideLayout" Target="../slideLayouts/slideLayout2558.xml"/><Relationship Id="rId6" Type="http://schemas.openxmlformats.org/officeDocument/2006/relationships/slideLayout" Target="../slideLayouts/slideLayout2559.xml"/><Relationship Id="rId7" Type="http://schemas.openxmlformats.org/officeDocument/2006/relationships/slideLayout" Target="../slideLayouts/slideLayout2560.xml"/><Relationship Id="rId8" Type="http://schemas.openxmlformats.org/officeDocument/2006/relationships/slideLayout" Target="../slideLayouts/slideLayout2561.xml"/><Relationship Id="rId9" Type="http://schemas.openxmlformats.org/officeDocument/2006/relationships/slideLayout" Target="../slideLayouts/slideLayout2562.xml"/><Relationship Id="rId10" Type="http://schemas.openxmlformats.org/officeDocument/2006/relationships/slideLayout" Target="../slideLayouts/slideLayout2563.xml"/></Relationships>
</file>

<file path=ppt/slideMasters/_rels/slideMaster214.xml.rels><?xml version="1.0" encoding="UTF-8" standalone="yes"?>
<Relationships xmlns="http://schemas.openxmlformats.org/package/2006/relationships"><Relationship Id="rId11" Type="http://schemas.openxmlformats.org/officeDocument/2006/relationships/slideLayout" Target="../slideLayouts/slideLayout2577.xml"/><Relationship Id="rId12" Type="http://schemas.openxmlformats.org/officeDocument/2006/relationships/slideLayout" Target="../slideLayouts/slideLayout2578.xml"/><Relationship Id="rId13" Type="http://schemas.openxmlformats.org/officeDocument/2006/relationships/slideLayout" Target="../slideLayouts/slideLayout2579.xml"/><Relationship Id="rId14" Type="http://schemas.openxmlformats.org/officeDocument/2006/relationships/theme" Target="../theme/theme214.xml"/><Relationship Id="rId15" Type="http://schemas.openxmlformats.org/officeDocument/2006/relationships/tags" Target="../tags/tag2243.xml"/><Relationship Id="rId16" Type="http://schemas.openxmlformats.org/officeDocument/2006/relationships/tags" Target="../tags/tag2244.xml"/><Relationship Id="rId17" Type="http://schemas.openxmlformats.org/officeDocument/2006/relationships/tags" Target="../tags/tag2245.xml"/><Relationship Id="rId1" Type="http://schemas.openxmlformats.org/officeDocument/2006/relationships/slideLayout" Target="../slideLayouts/slideLayout2567.xml"/><Relationship Id="rId2" Type="http://schemas.openxmlformats.org/officeDocument/2006/relationships/slideLayout" Target="../slideLayouts/slideLayout2568.xml"/><Relationship Id="rId3" Type="http://schemas.openxmlformats.org/officeDocument/2006/relationships/slideLayout" Target="../slideLayouts/slideLayout2569.xml"/><Relationship Id="rId4" Type="http://schemas.openxmlformats.org/officeDocument/2006/relationships/slideLayout" Target="../slideLayouts/slideLayout2570.xml"/><Relationship Id="rId5" Type="http://schemas.openxmlformats.org/officeDocument/2006/relationships/slideLayout" Target="../slideLayouts/slideLayout2571.xml"/><Relationship Id="rId6" Type="http://schemas.openxmlformats.org/officeDocument/2006/relationships/slideLayout" Target="../slideLayouts/slideLayout2572.xml"/><Relationship Id="rId7" Type="http://schemas.openxmlformats.org/officeDocument/2006/relationships/slideLayout" Target="../slideLayouts/slideLayout2573.xml"/><Relationship Id="rId8" Type="http://schemas.openxmlformats.org/officeDocument/2006/relationships/slideLayout" Target="../slideLayouts/slideLayout2574.xml"/><Relationship Id="rId9" Type="http://schemas.openxmlformats.org/officeDocument/2006/relationships/slideLayout" Target="../slideLayouts/slideLayout2575.xml"/><Relationship Id="rId10" Type="http://schemas.openxmlformats.org/officeDocument/2006/relationships/slideLayout" Target="../slideLayouts/slideLayout2576.xml"/></Relationships>
</file>

<file path=ppt/slideMasters/_rels/slideMaster215.xml.rels><?xml version="1.0" encoding="UTF-8" standalone="yes"?>
<Relationships xmlns="http://schemas.openxmlformats.org/package/2006/relationships"><Relationship Id="rId11" Type="http://schemas.openxmlformats.org/officeDocument/2006/relationships/slideLayout" Target="../slideLayouts/slideLayout2590.xml"/><Relationship Id="rId12" Type="http://schemas.openxmlformats.org/officeDocument/2006/relationships/slideLayout" Target="../slideLayouts/slideLayout2591.xml"/><Relationship Id="rId13" Type="http://schemas.openxmlformats.org/officeDocument/2006/relationships/slideLayout" Target="../slideLayouts/slideLayout2592.xml"/><Relationship Id="rId14" Type="http://schemas.openxmlformats.org/officeDocument/2006/relationships/theme" Target="../theme/theme215.xml"/><Relationship Id="rId15" Type="http://schemas.openxmlformats.org/officeDocument/2006/relationships/tags" Target="../tags/tag2246.xml"/><Relationship Id="rId16" Type="http://schemas.openxmlformats.org/officeDocument/2006/relationships/tags" Target="../tags/tag2247.xml"/><Relationship Id="rId17" Type="http://schemas.openxmlformats.org/officeDocument/2006/relationships/tags" Target="../tags/tag2248.xml"/><Relationship Id="rId1" Type="http://schemas.openxmlformats.org/officeDocument/2006/relationships/slideLayout" Target="../slideLayouts/slideLayout2580.xml"/><Relationship Id="rId2" Type="http://schemas.openxmlformats.org/officeDocument/2006/relationships/slideLayout" Target="../slideLayouts/slideLayout2581.xml"/><Relationship Id="rId3" Type="http://schemas.openxmlformats.org/officeDocument/2006/relationships/slideLayout" Target="../slideLayouts/slideLayout2582.xml"/><Relationship Id="rId4" Type="http://schemas.openxmlformats.org/officeDocument/2006/relationships/slideLayout" Target="../slideLayouts/slideLayout2583.xml"/><Relationship Id="rId5" Type="http://schemas.openxmlformats.org/officeDocument/2006/relationships/slideLayout" Target="../slideLayouts/slideLayout2584.xml"/><Relationship Id="rId6" Type="http://schemas.openxmlformats.org/officeDocument/2006/relationships/slideLayout" Target="../slideLayouts/slideLayout2585.xml"/><Relationship Id="rId7" Type="http://schemas.openxmlformats.org/officeDocument/2006/relationships/slideLayout" Target="../slideLayouts/slideLayout2586.xml"/><Relationship Id="rId8" Type="http://schemas.openxmlformats.org/officeDocument/2006/relationships/slideLayout" Target="../slideLayouts/slideLayout2587.xml"/><Relationship Id="rId9" Type="http://schemas.openxmlformats.org/officeDocument/2006/relationships/slideLayout" Target="../slideLayouts/slideLayout2588.xml"/><Relationship Id="rId10" Type="http://schemas.openxmlformats.org/officeDocument/2006/relationships/slideLayout" Target="../slideLayouts/slideLayout2589.xml"/></Relationships>
</file>

<file path=ppt/slideMasters/_rels/slideMaster216.xml.rels><?xml version="1.0" encoding="UTF-8" standalone="yes"?>
<Relationships xmlns="http://schemas.openxmlformats.org/package/2006/relationships"><Relationship Id="rId11" Type="http://schemas.openxmlformats.org/officeDocument/2006/relationships/slideLayout" Target="../slideLayouts/slideLayout2603.xml"/><Relationship Id="rId12" Type="http://schemas.openxmlformats.org/officeDocument/2006/relationships/slideLayout" Target="../slideLayouts/slideLayout2604.xml"/><Relationship Id="rId13" Type="http://schemas.openxmlformats.org/officeDocument/2006/relationships/slideLayout" Target="../slideLayouts/slideLayout2605.xml"/><Relationship Id="rId14" Type="http://schemas.openxmlformats.org/officeDocument/2006/relationships/theme" Target="../theme/theme216.xml"/><Relationship Id="rId1" Type="http://schemas.openxmlformats.org/officeDocument/2006/relationships/slideLayout" Target="../slideLayouts/slideLayout2593.xml"/><Relationship Id="rId2" Type="http://schemas.openxmlformats.org/officeDocument/2006/relationships/slideLayout" Target="../slideLayouts/slideLayout2594.xml"/><Relationship Id="rId3" Type="http://schemas.openxmlformats.org/officeDocument/2006/relationships/slideLayout" Target="../slideLayouts/slideLayout2595.xml"/><Relationship Id="rId4" Type="http://schemas.openxmlformats.org/officeDocument/2006/relationships/slideLayout" Target="../slideLayouts/slideLayout2596.xml"/><Relationship Id="rId5" Type="http://schemas.openxmlformats.org/officeDocument/2006/relationships/slideLayout" Target="../slideLayouts/slideLayout2597.xml"/><Relationship Id="rId6" Type="http://schemas.openxmlformats.org/officeDocument/2006/relationships/slideLayout" Target="../slideLayouts/slideLayout2598.xml"/><Relationship Id="rId7" Type="http://schemas.openxmlformats.org/officeDocument/2006/relationships/slideLayout" Target="../slideLayouts/slideLayout2599.xml"/><Relationship Id="rId8" Type="http://schemas.openxmlformats.org/officeDocument/2006/relationships/slideLayout" Target="../slideLayouts/slideLayout2600.xml"/><Relationship Id="rId9" Type="http://schemas.openxmlformats.org/officeDocument/2006/relationships/slideLayout" Target="../slideLayouts/slideLayout2601.xml"/><Relationship Id="rId10" Type="http://schemas.openxmlformats.org/officeDocument/2006/relationships/slideLayout" Target="../slideLayouts/slideLayout2602.xml"/></Relationships>
</file>

<file path=ppt/slideMasters/_rels/slideMaster217.xml.rels><?xml version="1.0" encoding="UTF-8" standalone="yes"?>
<Relationships xmlns="http://schemas.openxmlformats.org/package/2006/relationships"><Relationship Id="rId11" Type="http://schemas.openxmlformats.org/officeDocument/2006/relationships/slideLayout" Target="../slideLayouts/slideLayout2616.xml"/><Relationship Id="rId12" Type="http://schemas.openxmlformats.org/officeDocument/2006/relationships/slideLayout" Target="../slideLayouts/slideLayout2617.xml"/><Relationship Id="rId13" Type="http://schemas.openxmlformats.org/officeDocument/2006/relationships/slideLayout" Target="../slideLayouts/slideLayout2618.xml"/><Relationship Id="rId14" Type="http://schemas.openxmlformats.org/officeDocument/2006/relationships/theme" Target="../theme/theme217.xml"/><Relationship Id="rId1" Type="http://schemas.openxmlformats.org/officeDocument/2006/relationships/slideLayout" Target="../slideLayouts/slideLayout2606.xml"/><Relationship Id="rId2" Type="http://schemas.openxmlformats.org/officeDocument/2006/relationships/slideLayout" Target="../slideLayouts/slideLayout2607.xml"/><Relationship Id="rId3" Type="http://schemas.openxmlformats.org/officeDocument/2006/relationships/slideLayout" Target="../slideLayouts/slideLayout2608.xml"/><Relationship Id="rId4" Type="http://schemas.openxmlformats.org/officeDocument/2006/relationships/slideLayout" Target="../slideLayouts/slideLayout2609.xml"/><Relationship Id="rId5" Type="http://schemas.openxmlformats.org/officeDocument/2006/relationships/slideLayout" Target="../slideLayouts/slideLayout2610.xml"/><Relationship Id="rId6" Type="http://schemas.openxmlformats.org/officeDocument/2006/relationships/slideLayout" Target="../slideLayouts/slideLayout2611.xml"/><Relationship Id="rId7" Type="http://schemas.openxmlformats.org/officeDocument/2006/relationships/slideLayout" Target="../slideLayouts/slideLayout2612.xml"/><Relationship Id="rId8" Type="http://schemas.openxmlformats.org/officeDocument/2006/relationships/slideLayout" Target="../slideLayouts/slideLayout2613.xml"/><Relationship Id="rId9" Type="http://schemas.openxmlformats.org/officeDocument/2006/relationships/slideLayout" Target="../slideLayouts/slideLayout2614.xml"/><Relationship Id="rId10" Type="http://schemas.openxmlformats.org/officeDocument/2006/relationships/slideLayout" Target="../slideLayouts/slideLayout2615.xml"/></Relationships>
</file>

<file path=ppt/slideMasters/_rels/slideMaster218.xml.rels><?xml version="1.0" encoding="UTF-8" standalone="yes"?>
<Relationships xmlns="http://schemas.openxmlformats.org/package/2006/relationships"><Relationship Id="rId11" Type="http://schemas.openxmlformats.org/officeDocument/2006/relationships/slideLayout" Target="../slideLayouts/slideLayout2629.xml"/><Relationship Id="rId12" Type="http://schemas.openxmlformats.org/officeDocument/2006/relationships/slideLayout" Target="../slideLayouts/slideLayout2630.xml"/><Relationship Id="rId13" Type="http://schemas.openxmlformats.org/officeDocument/2006/relationships/slideLayout" Target="../slideLayouts/slideLayout2631.xml"/><Relationship Id="rId14" Type="http://schemas.openxmlformats.org/officeDocument/2006/relationships/theme" Target="../theme/theme218.xml"/><Relationship Id="rId15" Type="http://schemas.openxmlformats.org/officeDocument/2006/relationships/tags" Target="../tags/tag2249.xml"/><Relationship Id="rId16" Type="http://schemas.openxmlformats.org/officeDocument/2006/relationships/tags" Target="../tags/tag2250.xml"/><Relationship Id="rId17" Type="http://schemas.openxmlformats.org/officeDocument/2006/relationships/tags" Target="../tags/tag2251.xml"/><Relationship Id="rId1" Type="http://schemas.openxmlformats.org/officeDocument/2006/relationships/slideLayout" Target="../slideLayouts/slideLayout2619.xml"/><Relationship Id="rId2" Type="http://schemas.openxmlformats.org/officeDocument/2006/relationships/slideLayout" Target="../slideLayouts/slideLayout2620.xml"/><Relationship Id="rId3" Type="http://schemas.openxmlformats.org/officeDocument/2006/relationships/slideLayout" Target="../slideLayouts/slideLayout2621.xml"/><Relationship Id="rId4" Type="http://schemas.openxmlformats.org/officeDocument/2006/relationships/slideLayout" Target="../slideLayouts/slideLayout2622.xml"/><Relationship Id="rId5" Type="http://schemas.openxmlformats.org/officeDocument/2006/relationships/slideLayout" Target="../slideLayouts/slideLayout2623.xml"/><Relationship Id="rId6" Type="http://schemas.openxmlformats.org/officeDocument/2006/relationships/slideLayout" Target="../slideLayouts/slideLayout2624.xml"/><Relationship Id="rId7" Type="http://schemas.openxmlformats.org/officeDocument/2006/relationships/slideLayout" Target="../slideLayouts/slideLayout2625.xml"/><Relationship Id="rId8" Type="http://schemas.openxmlformats.org/officeDocument/2006/relationships/slideLayout" Target="../slideLayouts/slideLayout2626.xml"/><Relationship Id="rId9" Type="http://schemas.openxmlformats.org/officeDocument/2006/relationships/slideLayout" Target="../slideLayouts/slideLayout2627.xml"/><Relationship Id="rId10" Type="http://schemas.openxmlformats.org/officeDocument/2006/relationships/slideLayout" Target="../slideLayouts/slideLayout2628.xml"/></Relationships>
</file>

<file path=ppt/slideMasters/_rels/slideMaster219.xml.rels><?xml version="1.0" encoding="UTF-8" standalone="yes"?>
<Relationships xmlns="http://schemas.openxmlformats.org/package/2006/relationships"><Relationship Id="rId11" Type="http://schemas.openxmlformats.org/officeDocument/2006/relationships/slideLayout" Target="../slideLayouts/slideLayout2642.xml"/><Relationship Id="rId12" Type="http://schemas.openxmlformats.org/officeDocument/2006/relationships/slideLayout" Target="../slideLayouts/slideLayout2643.xml"/><Relationship Id="rId13" Type="http://schemas.openxmlformats.org/officeDocument/2006/relationships/slideLayout" Target="../slideLayouts/slideLayout2644.xml"/><Relationship Id="rId14" Type="http://schemas.openxmlformats.org/officeDocument/2006/relationships/theme" Target="../theme/theme219.xml"/><Relationship Id="rId15" Type="http://schemas.openxmlformats.org/officeDocument/2006/relationships/tags" Target="../tags/tag2252.xml"/><Relationship Id="rId16" Type="http://schemas.openxmlformats.org/officeDocument/2006/relationships/tags" Target="../tags/tag2253.xml"/><Relationship Id="rId17" Type="http://schemas.openxmlformats.org/officeDocument/2006/relationships/tags" Target="../tags/tag2254.xml"/><Relationship Id="rId1" Type="http://schemas.openxmlformats.org/officeDocument/2006/relationships/slideLayout" Target="../slideLayouts/slideLayout2632.xml"/><Relationship Id="rId2" Type="http://schemas.openxmlformats.org/officeDocument/2006/relationships/slideLayout" Target="../slideLayouts/slideLayout2633.xml"/><Relationship Id="rId3" Type="http://schemas.openxmlformats.org/officeDocument/2006/relationships/slideLayout" Target="../slideLayouts/slideLayout2634.xml"/><Relationship Id="rId4" Type="http://schemas.openxmlformats.org/officeDocument/2006/relationships/slideLayout" Target="../slideLayouts/slideLayout2635.xml"/><Relationship Id="rId5" Type="http://schemas.openxmlformats.org/officeDocument/2006/relationships/slideLayout" Target="../slideLayouts/slideLayout2636.xml"/><Relationship Id="rId6" Type="http://schemas.openxmlformats.org/officeDocument/2006/relationships/slideLayout" Target="../slideLayouts/slideLayout2637.xml"/><Relationship Id="rId7" Type="http://schemas.openxmlformats.org/officeDocument/2006/relationships/slideLayout" Target="../slideLayouts/slideLayout2638.xml"/><Relationship Id="rId8" Type="http://schemas.openxmlformats.org/officeDocument/2006/relationships/slideLayout" Target="../slideLayouts/slideLayout2639.xml"/><Relationship Id="rId9" Type="http://schemas.openxmlformats.org/officeDocument/2006/relationships/slideLayout" Target="../slideLayouts/slideLayout2640.xml"/><Relationship Id="rId10" Type="http://schemas.openxmlformats.org/officeDocument/2006/relationships/slideLayout" Target="../slideLayouts/slideLayout2641.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274.xml"/><Relationship Id="rId4" Type="http://schemas.openxmlformats.org/officeDocument/2006/relationships/slideLayout" Target="../slideLayouts/slideLayout275.xml"/><Relationship Id="rId5" Type="http://schemas.openxmlformats.org/officeDocument/2006/relationships/theme" Target="../theme/theme22.xml"/><Relationship Id="rId1" Type="http://schemas.openxmlformats.org/officeDocument/2006/relationships/slideLayout" Target="../slideLayouts/slideLayout272.xml"/><Relationship Id="rId2" Type="http://schemas.openxmlformats.org/officeDocument/2006/relationships/slideLayout" Target="../slideLayouts/slideLayout273.xml"/></Relationships>
</file>

<file path=ppt/slideMasters/_rels/slideMaster220.xml.rels><?xml version="1.0" encoding="UTF-8" standalone="yes"?>
<Relationships xmlns="http://schemas.openxmlformats.org/package/2006/relationships"><Relationship Id="rId11" Type="http://schemas.openxmlformats.org/officeDocument/2006/relationships/slideLayout" Target="../slideLayouts/slideLayout2655.xml"/><Relationship Id="rId12" Type="http://schemas.openxmlformats.org/officeDocument/2006/relationships/slideLayout" Target="../slideLayouts/slideLayout2656.xml"/><Relationship Id="rId13" Type="http://schemas.openxmlformats.org/officeDocument/2006/relationships/slideLayout" Target="../slideLayouts/slideLayout2657.xml"/><Relationship Id="rId14" Type="http://schemas.openxmlformats.org/officeDocument/2006/relationships/theme" Target="../theme/theme220.xml"/><Relationship Id="rId1" Type="http://schemas.openxmlformats.org/officeDocument/2006/relationships/slideLayout" Target="../slideLayouts/slideLayout2645.xml"/><Relationship Id="rId2" Type="http://schemas.openxmlformats.org/officeDocument/2006/relationships/slideLayout" Target="../slideLayouts/slideLayout2646.xml"/><Relationship Id="rId3" Type="http://schemas.openxmlformats.org/officeDocument/2006/relationships/slideLayout" Target="../slideLayouts/slideLayout2647.xml"/><Relationship Id="rId4" Type="http://schemas.openxmlformats.org/officeDocument/2006/relationships/slideLayout" Target="../slideLayouts/slideLayout2648.xml"/><Relationship Id="rId5" Type="http://schemas.openxmlformats.org/officeDocument/2006/relationships/slideLayout" Target="../slideLayouts/slideLayout2649.xml"/><Relationship Id="rId6" Type="http://schemas.openxmlformats.org/officeDocument/2006/relationships/slideLayout" Target="../slideLayouts/slideLayout2650.xml"/><Relationship Id="rId7" Type="http://schemas.openxmlformats.org/officeDocument/2006/relationships/slideLayout" Target="../slideLayouts/slideLayout2651.xml"/><Relationship Id="rId8" Type="http://schemas.openxmlformats.org/officeDocument/2006/relationships/slideLayout" Target="../slideLayouts/slideLayout2652.xml"/><Relationship Id="rId9" Type="http://schemas.openxmlformats.org/officeDocument/2006/relationships/slideLayout" Target="../slideLayouts/slideLayout2653.xml"/><Relationship Id="rId10" Type="http://schemas.openxmlformats.org/officeDocument/2006/relationships/slideLayout" Target="../slideLayouts/slideLayout2654.xml"/></Relationships>
</file>

<file path=ppt/slideMasters/_rels/slideMaster221.xml.rels><?xml version="1.0" encoding="UTF-8" standalone="yes"?>
<Relationships xmlns="http://schemas.openxmlformats.org/package/2006/relationships"><Relationship Id="rId11" Type="http://schemas.openxmlformats.org/officeDocument/2006/relationships/slideLayout" Target="../slideLayouts/slideLayout2668.xml"/><Relationship Id="rId12" Type="http://schemas.openxmlformats.org/officeDocument/2006/relationships/slideLayout" Target="../slideLayouts/slideLayout2669.xml"/><Relationship Id="rId13" Type="http://schemas.openxmlformats.org/officeDocument/2006/relationships/slideLayout" Target="../slideLayouts/slideLayout2670.xml"/><Relationship Id="rId14" Type="http://schemas.openxmlformats.org/officeDocument/2006/relationships/theme" Target="../theme/theme221.xml"/><Relationship Id="rId15" Type="http://schemas.openxmlformats.org/officeDocument/2006/relationships/tags" Target="../tags/tag2255.xml"/><Relationship Id="rId16" Type="http://schemas.openxmlformats.org/officeDocument/2006/relationships/tags" Target="../tags/tag2256.xml"/><Relationship Id="rId17" Type="http://schemas.openxmlformats.org/officeDocument/2006/relationships/tags" Target="../tags/tag2257.xml"/><Relationship Id="rId1" Type="http://schemas.openxmlformats.org/officeDocument/2006/relationships/slideLayout" Target="../slideLayouts/slideLayout2658.xml"/><Relationship Id="rId2" Type="http://schemas.openxmlformats.org/officeDocument/2006/relationships/slideLayout" Target="../slideLayouts/slideLayout2659.xml"/><Relationship Id="rId3" Type="http://schemas.openxmlformats.org/officeDocument/2006/relationships/slideLayout" Target="../slideLayouts/slideLayout2660.xml"/><Relationship Id="rId4" Type="http://schemas.openxmlformats.org/officeDocument/2006/relationships/slideLayout" Target="../slideLayouts/slideLayout2661.xml"/><Relationship Id="rId5" Type="http://schemas.openxmlformats.org/officeDocument/2006/relationships/slideLayout" Target="../slideLayouts/slideLayout2662.xml"/><Relationship Id="rId6" Type="http://schemas.openxmlformats.org/officeDocument/2006/relationships/slideLayout" Target="../slideLayouts/slideLayout2663.xml"/><Relationship Id="rId7" Type="http://schemas.openxmlformats.org/officeDocument/2006/relationships/slideLayout" Target="../slideLayouts/slideLayout2664.xml"/><Relationship Id="rId8" Type="http://schemas.openxmlformats.org/officeDocument/2006/relationships/slideLayout" Target="../slideLayouts/slideLayout2665.xml"/><Relationship Id="rId9" Type="http://schemas.openxmlformats.org/officeDocument/2006/relationships/slideLayout" Target="../slideLayouts/slideLayout2666.xml"/><Relationship Id="rId10" Type="http://schemas.openxmlformats.org/officeDocument/2006/relationships/slideLayout" Target="../slideLayouts/slideLayout2667.xml"/></Relationships>
</file>

<file path=ppt/slideMasters/_rels/slideMaster222.xml.rels><?xml version="1.0" encoding="UTF-8" standalone="yes"?>
<Relationships xmlns="http://schemas.openxmlformats.org/package/2006/relationships"><Relationship Id="rId11" Type="http://schemas.openxmlformats.org/officeDocument/2006/relationships/slideLayout" Target="../slideLayouts/slideLayout2681.xml"/><Relationship Id="rId12" Type="http://schemas.openxmlformats.org/officeDocument/2006/relationships/slideLayout" Target="../slideLayouts/slideLayout2682.xml"/><Relationship Id="rId13" Type="http://schemas.openxmlformats.org/officeDocument/2006/relationships/slideLayout" Target="../slideLayouts/slideLayout2683.xml"/><Relationship Id="rId14" Type="http://schemas.openxmlformats.org/officeDocument/2006/relationships/theme" Target="../theme/theme222.xml"/><Relationship Id="rId1" Type="http://schemas.openxmlformats.org/officeDocument/2006/relationships/slideLayout" Target="../slideLayouts/slideLayout2671.xml"/><Relationship Id="rId2" Type="http://schemas.openxmlformats.org/officeDocument/2006/relationships/slideLayout" Target="../slideLayouts/slideLayout2672.xml"/><Relationship Id="rId3" Type="http://schemas.openxmlformats.org/officeDocument/2006/relationships/slideLayout" Target="../slideLayouts/slideLayout2673.xml"/><Relationship Id="rId4" Type="http://schemas.openxmlformats.org/officeDocument/2006/relationships/slideLayout" Target="../slideLayouts/slideLayout2674.xml"/><Relationship Id="rId5" Type="http://schemas.openxmlformats.org/officeDocument/2006/relationships/slideLayout" Target="../slideLayouts/slideLayout2675.xml"/><Relationship Id="rId6" Type="http://schemas.openxmlformats.org/officeDocument/2006/relationships/slideLayout" Target="../slideLayouts/slideLayout2676.xml"/><Relationship Id="rId7" Type="http://schemas.openxmlformats.org/officeDocument/2006/relationships/slideLayout" Target="../slideLayouts/slideLayout2677.xml"/><Relationship Id="rId8" Type="http://schemas.openxmlformats.org/officeDocument/2006/relationships/slideLayout" Target="../slideLayouts/slideLayout2678.xml"/><Relationship Id="rId9" Type="http://schemas.openxmlformats.org/officeDocument/2006/relationships/slideLayout" Target="../slideLayouts/slideLayout2679.xml"/><Relationship Id="rId10" Type="http://schemas.openxmlformats.org/officeDocument/2006/relationships/slideLayout" Target="../slideLayouts/slideLayout2680.xml"/></Relationships>
</file>

<file path=ppt/slideMasters/_rels/slideMaster223.xml.rels><?xml version="1.0" encoding="UTF-8" standalone="yes"?>
<Relationships xmlns="http://schemas.openxmlformats.org/package/2006/relationships"><Relationship Id="rId11" Type="http://schemas.openxmlformats.org/officeDocument/2006/relationships/slideLayout" Target="../slideLayouts/slideLayout2694.xml"/><Relationship Id="rId12" Type="http://schemas.openxmlformats.org/officeDocument/2006/relationships/slideLayout" Target="../slideLayouts/slideLayout2695.xml"/><Relationship Id="rId13" Type="http://schemas.openxmlformats.org/officeDocument/2006/relationships/slideLayout" Target="../slideLayouts/slideLayout2696.xml"/><Relationship Id="rId14" Type="http://schemas.openxmlformats.org/officeDocument/2006/relationships/slideLayout" Target="../slideLayouts/slideLayout2697.xml"/><Relationship Id="rId15" Type="http://schemas.openxmlformats.org/officeDocument/2006/relationships/slideLayout" Target="../slideLayouts/slideLayout2698.xml"/><Relationship Id="rId16" Type="http://schemas.openxmlformats.org/officeDocument/2006/relationships/theme" Target="../theme/theme223.xml"/><Relationship Id="rId1" Type="http://schemas.openxmlformats.org/officeDocument/2006/relationships/slideLayout" Target="../slideLayouts/slideLayout2684.xml"/><Relationship Id="rId2" Type="http://schemas.openxmlformats.org/officeDocument/2006/relationships/slideLayout" Target="../slideLayouts/slideLayout2685.xml"/><Relationship Id="rId3" Type="http://schemas.openxmlformats.org/officeDocument/2006/relationships/slideLayout" Target="../slideLayouts/slideLayout2686.xml"/><Relationship Id="rId4" Type="http://schemas.openxmlformats.org/officeDocument/2006/relationships/slideLayout" Target="../slideLayouts/slideLayout2687.xml"/><Relationship Id="rId5" Type="http://schemas.openxmlformats.org/officeDocument/2006/relationships/slideLayout" Target="../slideLayouts/slideLayout2688.xml"/><Relationship Id="rId6" Type="http://schemas.openxmlformats.org/officeDocument/2006/relationships/slideLayout" Target="../slideLayouts/slideLayout2689.xml"/><Relationship Id="rId7" Type="http://schemas.openxmlformats.org/officeDocument/2006/relationships/slideLayout" Target="../slideLayouts/slideLayout2690.xml"/><Relationship Id="rId8" Type="http://schemas.openxmlformats.org/officeDocument/2006/relationships/slideLayout" Target="../slideLayouts/slideLayout2691.xml"/><Relationship Id="rId9" Type="http://schemas.openxmlformats.org/officeDocument/2006/relationships/slideLayout" Target="../slideLayouts/slideLayout2692.xml"/><Relationship Id="rId10" Type="http://schemas.openxmlformats.org/officeDocument/2006/relationships/slideLayout" Target="../slideLayouts/slideLayout2693.xml"/></Relationships>
</file>

<file path=ppt/slideMasters/_rels/slideMaster224.xml.rels><?xml version="1.0" encoding="UTF-8" standalone="yes"?>
<Relationships xmlns="http://schemas.openxmlformats.org/package/2006/relationships"><Relationship Id="rId11" Type="http://schemas.openxmlformats.org/officeDocument/2006/relationships/slideLayout" Target="../slideLayouts/slideLayout2709.xml"/><Relationship Id="rId12" Type="http://schemas.openxmlformats.org/officeDocument/2006/relationships/slideLayout" Target="../slideLayouts/slideLayout2710.xml"/><Relationship Id="rId13" Type="http://schemas.openxmlformats.org/officeDocument/2006/relationships/slideLayout" Target="../slideLayouts/slideLayout2711.xml"/><Relationship Id="rId14" Type="http://schemas.openxmlformats.org/officeDocument/2006/relationships/theme" Target="../theme/theme224.xml"/><Relationship Id="rId15" Type="http://schemas.openxmlformats.org/officeDocument/2006/relationships/tags" Target="../tags/tag2258.xml"/><Relationship Id="rId16" Type="http://schemas.openxmlformats.org/officeDocument/2006/relationships/tags" Target="../tags/tag2259.xml"/><Relationship Id="rId17" Type="http://schemas.openxmlformats.org/officeDocument/2006/relationships/tags" Target="../tags/tag2260.xml"/><Relationship Id="rId1" Type="http://schemas.openxmlformats.org/officeDocument/2006/relationships/slideLayout" Target="../slideLayouts/slideLayout2699.xml"/><Relationship Id="rId2" Type="http://schemas.openxmlformats.org/officeDocument/2006/relationships/slideLayout" Target="../slideLayouts/slideLayout2700.xml"/><Relationship Id="rId3" Type="http://schemas.openxmlformats.org/officeDocument/2006/relationships/slideLayout" Target="../slideLayouts/slideLayout2701.xml"/><Relationship Id="rId4" Type="http://schemas.openxmlformats.org/officeDocument/2006/relationships/slideLayout" Target="../slideLayouts/slideLayout2702.xml"/><Relationship Id="rId5" Type="http://schemas.openxmlformats.org/officeDocument/2006/relationships/slideLayout" Target="../slideLayouts/slideLayout2703.xml"/><Relationship Id="rId6" Type="http://schemas.openxmlformats.org/officeDocument/2006/relationships/slideLayout" Target="../slideLayouts/slideLayout2704.xml"/><Relationship Id="rId7" Type="http://schemas.openxmlformats.org/officeDocument/2006/relationships/slideLayout" Target="../slideLayouts/slideLayout2705.xml"/><Relationship Id="rId8" Type="http://schemas.openxmlformats.org/officeDocument/2006/relationships/slideLayout" Target="../slideLayouts/slideLayout2706.xml"/><Relationship Id="rId9" Type="http://schemas.openxmlformats.org/officeDocument/2006/relationships/slideLayout" Target="../slideLayouts/slideLayout2707.xml"/><Relationship Id="rId10" Type="http://schemas.openxmlformats.org/officeDocument/2006/relationships/slideLayout" Target="../slideLayouts/slideLayout2708.xml"/></Relationships>
</file>

<file path=ppt/slideMasters/_rels/slideMaster225.xml.rels><?xml version="1.0" encoding="UTF-8" standalone="yes"?>
<Relationships xmlns="http://schemas.openxmlformats.org/package/2006/relationships"><Relationship Id="rId11" Type="http://schemas.openxmlformats.org/officeDocument/2006/relationships/slideLayout" Target="../slideLayouts/slideLayout2722.xml"/><Relationship Id="rId12" Type="http://schemas.openxmlformats.org/officeDocument/2006/relationships/slideLayout" Target="../slideLayouts/slideLayout2723.xml"/><Relationship Id="rId13" Type="http://schemas.openxmlformats.org/officeDocument/2006/relationships/slideLayout" Target="../slideLayouts/slideLayout2724.xml"/><Relationship Id="rId14" Type="http://schemas.openxmlformats.org/officeDocument/2006/relationships/theme" Target="../theme/theme225.xml"/><Relationship Id="rId1" Type="http://schemas.openxmlformats.org/officeDocument/2006/relationships/slideLayout" Target="../slideLayouts/slideLayout2712.xml"/><Relationship Id="rId2" Type="http://schemas.openxmlformats.org/officeDocument/2006/relationships/slideLayout" Target="../slideLayouts/slideLayout2713.xml"/><Relationship Id="rId3" Type="http://schemas.openxmlformats.org/officeDocument/2006/relationships/slideLayout" Target="../slideLayouts/slideLayout2714.xml"/><Relationship Id="rId4" Type="http://schemas.openxmlformats.org/officeDocument/2006/relationships/slideLayout" Target="../slideLayouts/slideLayout2715.xml"/><Relationship Id="rId5" Type="http://schemas.openxmlformats.org/officeDocument/2006/relationships/slideLayout" Target="../slideLayouts/slideLayout2716.xml"/><Relationship Id="rId6" Type="http://schemas.openxmlformats.org/officeDocument/2006/relationships/slideLayout" Target="../slideLayouts/slideLayout2717.xml"/><Relationship Id="rId7" Type="http://schemas.openxmlformats.org/officeDocument/2006/relationships/slideLayout" Target="../slideLayouts/slideLayout2718.xml"/><Relationship Id="rId8" Type="http://schemas.openxmlformats.org/officeDocument/2006/relationships/slideLayout" Target="../slideLayouts/slideLayout2719.xml"/><Relationship Id="rId9" Type="http://schemas.openxmlformats.org/officeDocument/2006/relationships/slideLayout" Target="../slideLayouts/slideLayout2720.xml"/><Relationship Id="rId10" Type="http://schemas.openxmlformats.org/officeDocument/2006/relationships/slideLayout" Target="../slideLayouts/slideLayout2721.xml"/></Relationships>
</file>

<file path=ppt/slideMasters/_rels/slideMaster226.xml.rels><?xml version="1.0" encoding="UTF-8" standalone="yes"?>
<Relationships xmlns="http://schemas.openxmlformats.org/package/2006/relationships"><Relationship Id="rId11" Type="http://schemas.openxmlformats.org/officeDocument/2006/relationships/slideLayout" Target="../slideLayouts/slideLayout2735.xml"/><Relationship Id="rId12" Type="http://schemas.openxmlformats.org/officeDocument/2006/relationships/theme" Target="../theme/theme226.xml"/><Relationship Id="rId1" Type="http://schemas.openxmlformats.org/officeDocument/2006/relationships/slideLayout" Target="../slideLayouts/slideLayout2725.xml"/><Relationship Id="rId2" Type="http://schemas.openxmlformats.org/officeDocument/2006/relationships/slideLayout" Target="../slideLayouts/slideLayout2726.xml"/><Relationship Id="rId3" Type="http://schemas.openxmlformats.org/officeDocument/2006/relationships/slideLayout" Target="../slideLayouts/slideLayout2727.xml"/><Relationship Id="rId4" Type="http://schemas.openxmlformats.org/officeDocument/2006/relationships/slideLayout" Target="../slideLayouts/slideLayout2728.xml"/><Relationship Id="rId5" Type="http://schemas.openxmlformats.org/officeDocument/2006/relationships/slideLayout" Target="../slideLayouts/slideLayout2729.xml"/><Relationship Id="rId6" Type="http://schemas.openxmlformats.org/officeDocument/2006/relationships/slideLayout" Target="../slideLayouts/slideLayout2730.xml"/><Relationship Id="rId7" Type="http://schemas.openxmlformats.org/officeDocument/2006/relationships/slideLayout" Target="../slideLayouts/slideLayout2731.xml"/><Relationship Id="rId8" Type="http://schemas.openxmlformats.org/officeDocument/2006/relationships/slideLayout" Target="../slideLayouts/slideLayout2732.xml"/><Relationship Id="rId9" Type="http://schemas.openxmlformats.org/officeDocument/2006/relationships/slideLayout" Target="../slideLayouts/slideLayout2733.xml"/><Relationship Id="rId10" Type="http://schemas.openxmlformats.org/officeDocument/2006/relationships/slideLayout" Target="../slideLayouts/slideLayout2734.xml"/></Relationships>
</file>

<file path=ppt/slideMasters/_rels/slideMaster227.xml.rels><?xml version="1.0" encoding="UTF-8" standalone="yes"?>
<Relationships xmlns="http://schemas.openxmlformats.org/package/2006/relationships"><Relationship Id="rId11" Type="http://schemas.openxmlformats.org/officeDocument/2006/relationships/slideLayout" Target="../slideLayouts/slideLayout2746.xml"/><Relationship Id="rId12" Type="http://schemas.openxmlformats.org/officeDocument/2006/relationships/slideLayout" Target="../slideLayouts/slideLayout2747.xml"/><Relationship Id="rId13" Type="http://schemas.openxmlformats.org/officeDocument/2006/relationships/slideLayout" Target="../slideLayouts/slideLayout2748.xml"/><Relationship Id="rId14" Type="http://schemas.openxmlformats.org/officeDocument/2006/relationships/theme" Target="../theme/theme227.xml"/><Relationship Id="rId15" Type="http://schemas.openxmlformats.org/officeDocument/2006/relationships/tags" Target="../tags/tag2261.xml"/><Relationship Id="rId16" Type="http://schemas.openxmlformats.org/officeDocument/2006/relationships/tags" Target="../tags/tag2262.xml"/><Relationship Id="rId17" Type="http://schemas.openxmlformats.org/officeDocument/2006/relationships/tags" Target="../tags/tag2263.xml"/><Relationship Id="rId1" Type="http://schemas.openxmlformats.org/officeDocument/2006/relationships/slideLayout" Target="../slideLayouts/slideLayout2736.xml"/><Relationship Id="rId2" Type="http://schemas.openxmlformats.org/officeDocument/2006/relationships/slideLayout" Target="../slideLayouts/slideLayout2737.xml"/><Relationship Id="rId3" Type="http://schemas.openxmlformats.org/officeDocument/2006/relationships/slideLayout" Target="../slideLayouts/slideLayout2738.xml"/><Relationship Id="rId4" Type="http://schemas.openxmlformats.org/officeDocument/2006/relationships/slideLayout" Target="../slideLayouts/slideLayout2739.xml"/><Relationship Id="rId5" Type="http://schemas.openxmlformats.org/officeDocument/2006/relationships/slideLayout" Target="../slideLayouts/slideLayout2740.xml"/><Relationship Id="rId6" Type="http://schemas.openxmlformats.org/officeDocument/2006/relationships/slideLayout" Target="../slideLayouts/slideLayout2741.xml"/><Relationship Id="rId7" Type="http://schemas.openxmlformats.org/officeDocument/2006/relationships/slideLayout" Target="../slideLayouts/slideLayout2742.xml"/><Relationship Id="rId8" Type="http://schemas.openxmlformats.org/officeDocument/2006/relationships/slideLayout" Target="../slideLayouts/slideLayout2743.xml"/><Relationship Id="rId9" Type="http://schemas.openxmlformats.org/officeDocument/2006/relationships/slideLayout" Target="../slideLayouts/slideLayout2744.xml"/><Relationship Id="rId10" Type="http://schemas.openxmlformats.org/officeDocument/2006/relationships/slideLayout" Target="../slideLayouts/slideLayout2745.xml"/></Relationships>
</file>

<file path=ppt/slideMasters/_rels/slideMaster228.xml.rels><?xml version="1.0" encoding="UTF-8" standalone="yes"?>
<Relationships xmlns="http://schemas.openxmlformats.org/package/2006/relationships"><Relationship Id="rId11" Type="http://schemas.openxmlformats.org/officeDocument/2006/relationships/slideLayout" Target="../slideLayouts/slideLayout2759.xml"/><Relationship Id="rId12" Type="http://schemas.openxmlformats.org/officeDocument/2006/relationships/theme" Target="../theme/theme228.xml"/><Relationship Id="rId1" Type="http://schemas.openxmlformats.org/officeDocument/2006/relationships/slideLayout" Target="../slideLayouts/slideLayout2749.xml"/><Relationship Id="rId2" Type="http://schemas.openxmlformats.org/officeDocument/2006/relationships/slideLayout" Target="../slideLayouts/slideLayout2750.xml"/><Relationship Id="rId3" Type="http://schemas.openxmlformats.org/officeDocument/2006/relationships/slideLayout" Target="../slideLayouts/slideLayout2751.xml"/><Relationship Id="rId4" Type="http://schemas.openxmlformats.org/officeDocument/2006/relationships/slideLayout" Target="../slideLayouts/slideLayout2752.xml"/><Relationship Id="rId5" Type="http://schemas.openxmlformats.org/officeDocument/2006/relationships/slideLayout" Target="../slideLayouts/slideLayout2753.xml"/><Relationship Id="rId6" Type="http://schemas.openxmlformats.org/officeDocument/2006/relationships/slideLayout" Target="../slideLayouts/slideLayout2754.xml"/><Relationship Id="rId7" Type="http://schemas.openxmlformats.org/officeDocument/2006/relationships/slideLayout" Target="../slideLayouts/slideLayout2755.xml"/><Relationship Id="rId8" Type="http://schemas.openxmlformats.org/officeDocument/2006/relationships/slideLayout" Target="../slideLayouts/slideLayout2756.xml"/><Relationship Id="rId9" Type="http://schemas.openxmlformats.org/officeDocument/2006/relationships/slideLayout" Target="../slideLayouts/slideLayout2757.xml"/><Relationship Id="rId10" Type="http://schemas.openxmlformats.org/officeDocument/2006/relationships/slideLayout" Target="../slideLayouts/slideLayout2758.xml"/></Relationships>
</file>

<file path=ppt/slideMasters/_rels/slideMaster229.xml.rels><?xml version="1.0" encoding="UTF-8" standalone="yes"?>
<Relationships xmlns="http://schemas.openxmlformats.org/package/2006/relationships"><Relationship Id="rId11" Type="http://schemas.openxmlformats.org/officeDocument/2006/relationships/slideLayout" Target="../slideLayouts/slideLayout2770.xml"/><Relationship Id="rId12" Type="http://schemas.openxmlformats.org/officeDocument/2006/relationships/slideLayout" Target="../slideLayouts/slideLayout2771.xml"/><Relationship Id="rId13" Type="http://schemas.openxmlformats.org/officeDocument/2006/relationships/slideLayout" Target="../slideLayouts/slideLayout2772.xml"/><Relationship Id="rId14" Type="http://schemas.openxmlformats.org/officeDocument/2006/relationships/theme" Target="../theme/theme229.xml"/><Relationship Id="rId15" Type="http://schemas.openxmlformats.org/officeDocument/2006/relationships/tags" Target="../tags/tag2264.xml"/><Relationship Id="rId16" Type="http://schemas.openxmlformats.org/officeDocument/2006/relationships/tags" Target="../tags/tag2265.xml"/><Relationship Id="rId17" Type="http://schemas.openxmlformats.org/officeDocument/2006/relationships/tags" Target="../tags/tag2266.xml"/><Relationship Id="rId18" Type="http://schemas.openxmlformats.org/officeDocument/2006/relationships/tags" Target="../tags/tag2267.xml"/><Relationship Id="rId19" Type="http://schemas.openxmlformats.org/officeDocument/2006/relationships/tags" Target="../tags/tag2268.xml"/><Relationship Id="rId1" Type="http://schemas.openxmlformats.org/officeDocument/2006/relationships/slideLayout" Target="../slideLayouts/slideLayout2760.xml"/><Relationship Id="rId2" Type="http://schemas.openxmlformats.org/officeDocument/2006/relationships/slideLayout" Target="../slideLayouts/slideLayout2761.xml"/><Relationship Id="rId3" Type="http://schemas.openxmlformats.org/officeDocument/2006/relationships/slideLayout" Target="../slideLayouts/slideLayout2762.xml"/><Relationship Id="rId4" Type="http://schemas.openxmlformats.org/officeDocument/2006/relationships/slideLayout" Target="../slideLayouts/slideLayout2763.xml"/><Relationship Id="rId5" Type="http://schemas.openxmlformats.org/officeDocument/2006/relationships/slideLayout" Target="../slideLayouts/slideLayout2764.xml"/><Relationship Id="rId6" Type="http://schemas.openxmlformats.org/officeDocument/2006/relationships/slideLayout" Target="../slideLayouts/slideLayout2765.xml"/><Relationship Id="rId7" Type="http://schemas.openxmlformats.org/officeDocument/2006/relationships/slideLayout" Target="../slideLayouts/slideLayout2766.xml"/><Relationship Id="rId8" Type="http://schemas.openxmlformats.org/officeDocument/2006/relationships/slideLayout" Target="../slideLayouts/slideLayout2767.xml"/><Relationship Id="rId9" Type="http://schemas.openxmlformats.org/officeDocument/2006/relationships/slideLayout" Target="../slideLayouts/slideLayout2768.xml"/><Relationship Id="rId10" Type="http://schemas.openxmlformats.org/officeDocument/2006/relationships/slideLayout" Target="../slideLayouts/slideLayout2769.xml"/></Relationships>
</file>

<file path=ppt/slideMasters/_rels/slideMaster23.xml.rels><?xml version="1.0" encoding="UTF-8" standalone="yes"?>
<Relationships xmlns="http://schemas.openxmlformats.org/package/2006/relationships"><Relationship Id="rId3" Type="http://schemas.openxmlformats.org/officeDocument/2006/relationships/slideLayout" Target="../slideLayouts/slideLayout278.xml"/><Relationship Id="rId4" Type="http://schemas.openxmlformats.org/officeDocument/2006/relationships/slideLayout" Target="../slideLayouts/slideLayout279.xml"/><Relationship Id="rId5" Type="http://schemas.openxmlformats.org/officeDocument/2006/relationships/theme" Target="../theme/theme23.xml"/><Relationship Id="rId1" Type="http://schemas.openxmlformats.org/officeDocument/2006/relationships/slideLayout" Target="../slideLayouts/slideLayout276.xml"/><Relationship Id="rId2" Type="http://schemas.openxmlformats.org/officeDocument/2006/relationships/slideLayout" Target="../slideLayouts/slideLayout277.xml"/></Relationships>
</file>

<file path=ppt/slideMasters/_rels/slideMaster230.xml.rels><?xml version="1.0" encoding="UTF-8" standalone="yes"?>
<Relationships xmlns="http://schemas.openxmlformats.org/package/2006/relationships"><Relationship Id="rId11" Type="http://schemas.openxmlformats.org/officeDocument/2006/relationships/slideLayout" Target="../slideLayouts/slideLayout2783.xml"/><Relationship Id="rId12" Type="http://schemas.openxmlformats.org/officeDocument/2006/relationships/slideLayout" Target="../slideLayouts/slideLayout2784.xml"/><Relationship Id="rId13" Type="http://schemas.openxmlformats.org/officeDocument/2006/relationships/slideLayout" Target="../slideLayouts/slideLayout2785.xml"/><Relationship Id="rId14" Type="http://schemas.openxmlformats.org/officeDocument/2006/relationships/theme" Target="../theme/theme230.xml"/><Relationship Id="rId15" Type="http://schemas.openxmlformats.org/officeDocument/2006/relationships/tags" Target="../tags/tag2306.xml"/><Relationship Id="rId16" Type="http://schemas.openxmlformats.org/officeDocument/2006/relationships/tags" Target="../tags/tag2307.xml"/><Relationship Id="rId17" Type="http://schemas.openxmlformats.org/officeDocument/2006/relationships/tags" Target="../tags/tag2308.xml"/><Relationship Id="rId1" Type="http://schemas.openxmlformats.org/officeDocument/2006/relationships/slideLayout" Target="../slideLayouts/slideLayout2773.xml"/><Relationship Id="rId2" Type="http://schemas.openxmlformats.org/officeDocument/2006/relationships/slideLayout" Target="../slideLayouts/slideLayout2774.xml"/><Relationship Id="rId3" Type="http://schemas.openxmlformats.org/officeDocument/2006/relationships/slideLayout" Target="../slideLayouts/slideLayout2775.xml"/><Relationship Id="rId4" Type="http://schemas.openxmlformats.org/officeDocument/2006/relationships/slideLayout" Target="../slideLayouts/slideLayout2776.xml"/><Relationship Id="rId5" Type="http://schemas.openxmlformats.org/officeDocument/2006/relationships/slideLayout" Target="../slideLayouts/slideLayout2777.xml"/><Relationship Id="rId6" Type="http://schemas.openxmlformats.org/officeDocument/2006/relationships/slideLayout" Target="../slideLayouts/slideLayout2778.xml"/><Relationship Id="rId7" Type="http://schemas.openxmlformats.org/officeDocument/2006/relationships/slideLayout" Target="../slideLayouts/slideLayout2779.xml"/><Relationship Id="rId8" Type="http://schemas.openxmlformats.org/officeDocument/2006/relationships/slideLayout" Target="../slideLayouts/slideLayout2780.xml"/><Relationship Id="rId9" Type="http://schemas.openxmlformats.org/officeDocument/2006/relationships/slideLayout" Target="../slideLayouts/slideLayout2781.xml"/><Relationship Id="rId10" Type="http://schemas.openxmlformats.org/officeDocument/2006/relationships/slideLayout" Target="../slideLayouts/slideLayout2782.xml"/></Relationships>
</file>

<file path=ppt/slideMasters/_rels/slideMaster231.xml.rels><?xml version="1.0" encoding="UTF-8" standalone="yes"?>
<Relationships xmlns="http://schemas.openxmlformats.org/package/2006/relationships"><Relationship Id="rId9" Type="http://schemas.openxmlformats.org/officeDocument/2006/relationships/slideLayout" Target="../slideLayouts/slideLayout2794.xml"/><Relationship Id="rId20" Type="http://schemas.openxmlformats.org/officeDocument/2006/relationships/tags" Target="../tags/tag2312.xml"/><Relationship Id="rId21" Type="http://schemas.openxmlformats.org/officeDocument/2006/relationships/tags" Target="../tags/tag2313.xml"/><Relationship Id="rId22" Type="http://schemas.openxmlformats.org/officeDocument/2006/relationships/tags" Target="../tags/tag2314.xml"/><Relationship Id="rId23" Type="http://schemas.openxmlformats.org/officeDocument/2006/relationships/tags" Target="../tags/tag2315.xml"/><Relationship Id="rId24" Type="http://schemas.openxmlformats.org/officeDocument/2006/relationships/tags" Target="../tags/tag2316.xml"/><Relationship Id="rId10" Type="http://schemas.openxmlformats.org/officeDocument/2006/relationships/slideLayout" Target="../slideLayouts/slideLayout2795.xml"/><Relationship Id="rId11" Type="http://schemas.openxmlformats.org/officeDocument/2006/relationships/slideLayout" Target="../slideLayouts/slideLayout2796.xml"/><Relationship Id="rId12" Type="http://schemas.openxmlformats.org/officeDocument/2006/relationships/slideLayout" Target="../slideLayouts/slideLayout2797.xml"/><Relationship Id="rId13" Type="http://schemas.openxmlformats.org/officeDocument/2006/relationships/slideLayout" Target="../slideLayouts/slideLayout2798.xml"/><Relationship Id="rId14" Type="http://schemas.openxmlformats.org/officeDocument/2006/relationships/slideLayout" Target="../slideLayouts/slideLayout2799.xml"/><Relationship Id="rId15" Type="http://schemas.openxmlformats.org/officeDocument/2006/relationships/slideLayout" Target="../slideLayouts/slideLayout2800.xml"/><Relationship Id="rId16" Type="http://schemas.openxmlformats.org/officeDocument/2006/relationships/theme" Target="../theme/theme231.xml"/><Relationship Id="rId17" Type="http://schemas.openxmlformats.org/officeDocument/2006/relationships/tags" Target="../tags/tag2309.xml"/><Relationship Id="rId18" Type="http://schemas.openxmlformats.org/officeDocument/2006/relationships/tags" Target="../tags/tag2310.xml"/><Relationship Id="rId19" Type="http://schemas.openxmlformats.org/officeDocument/2006/relationships/tags" Target="../tags/tag2311.xml"/><Relationship Id="rId1" Type="http://schemas.openxmlformats.org/officeDocument/2006/relationships/slideLayout" Target="../slideLayouts/slideLayout2786.xml"/><Relationship Id="rId2" Type="http://schemas.openxmlformats.org/officeDocument/2006/relationships/slideLayout" Target="../slideLayouts/slideLayout2787.xml"/><Relationship Id="rId3" Type="http://schemas.openxmlformats.org/officeDocument/2006/relationships/slideLayout" Target="../slideLayouts/slideLayout2788.xml"/><Relationship Id="rId4" Type="http://schemas.openxmlformats.org/officeDocument/2006/relationships/slideLayout" Target="../slideLayouts/slideLayout2789.xml"/><Relationship Id="rId5" Type="http://schemas.openxmlformats.org/officeDocument/2006/relationships/slideLayout" Target="../slideLayouts/slideLayout2790.xml"/><Relationship Id="rId6" Type="http://schemas.openxmlformats.org/officeDocument/2006/relationships/slideLayout" Target="../slideLayouts/slideLayout2791.xml"/><Relationship Id="rId7" Type="http://schemas.openxmlformats.org/officeDocument/2006/relationships/slideLayout" Target="../slideLayouts/slideLayout2792.xml"/><Relationship Id="rId8" Type="http://schemas.openxmlformats.org/officeDocument/2006/relationships/slideLayout" Target="../slideLayouts/slideLayout2793.xml"/></Relationships>
</file>

<file path=ppt/slideMasters/_rels/slideMaster232.xml.rels><?xml version="1.0" encoding="UTF-8" standalone="yes"?>
<Relationships xmlns="http://schemas.openxmlformats.org/package/2006/relationships"><Relationship Id="rId11" Type="http://schemas.openxmlformats.org/officeDocument/2006/relationships/slideLayout" Target="../slideLayouts/slideLayout2811.xml"/><Relationship Id="rId12" Type="http://schemas.openxmlformats.org/officeDocument/2006/relationships/slideLayout" Target="../slideLayouts/slideLayout2812.xml"/><Relationship Id="rId13" Type="http://schemas.openxmlformats.org/officeDocument/2006/relationships/slideLayout" Target="../slideLayouts/slideLayout2813.xml"/><Relationship Id="rId14" Type="http://schemas.openxmlformats.org/officeDocument/2006/relationships/slideLayout" Target="../slideLayouts/slideLayout2814.xml"/><Relationship Id="rId15" Type="http://schemas.openxmlformats.org/officeDocument/2006/relationships/theme" Target="../theme/theme232.xml"/><Relationship Id="rId16" Type="http://schemas.openxmlformats.org/officeDocument/2006/relationships/tags" Target="../tags/tag2321.xml"/><Relationship Id="rId17" Type="http://schemas.openxmlformats.org/officeDocument/2006/relationships/tags" Target="../tags/tag2322.xml"/><Relationship Id="rId18" Type="http://schemas.openxmlformats.org/officeDocument/2006/relationships/tags" Target="../tags/tag2323.xml"/><Relationship Id="rId1" Type="http://schemas.openxmlformats.org/officeDocument/2006/relationships/slideLayout" Target="../slideLayouts/slideLayout2801.xml"/><Relationship Id="rId2" Type="http://schemas.openxmlformats.org/officeDocument/2006/relationships/slideLayout" Target="../slideLayouts/slideLayout2802.xml"/><Relationship Id="rId3" Type="http://schemas.openxmlformats.org/officeDocument/2006/relationships/slideLayout" Target="../slideLayouts/slideLayout2803.xml"/><Relationship Id="rId4" Type="http://schemas.openxmlformats.org/officeDocument/2006/relationships/slideLayout" Target="../slideLayouts/slideLayout2804.xml"/><Relationship Id="rId5" Type="http://schemas.openxmlformats.org/officeDocument/2006/relationships/slideLayout" Target="../slideLayouts/slideLayout2805.xml"/><Relationship Id="rId6" Type="http://schemas.openxmlformats.org/officeDocument/2006/relationships/slideLayout" Target="../slideLayouts/slideLayout2806.xml"/><Relationship Id="rId7" Type="http://schemas.openxmlformats.org/officeDocument/2006/relationships/slideLayout" Target="../slideLayouts/slideLayout2807.xml"/><Relationship Id="rId8" Type="http://schemas.openxmlformats.org/officeDocument/2006/relationships/slideLayout" Target="../slideLayouts/slideLayout2808.xml"/><Relationship Id="rId9" Type="http://schemas.openxmlformats.org/officeDocument/2006/relationships/slideLayout" Target="../slideLayouts/slideLayout2809.xml"/><Relationship Id="rId10" Type="http://schemas.openxmlformats.org/officeDocument/2006/relationships/slideLayout" Target="../slideLayouts/slideLayout2810.xml"/></Relationships>
</file>

<file path=ppt/slideMasters/_rels/slideMaster233.xml.rels><?xml version="1.0" encoding="UTF-8" standalone="yes"?>
<Relationships xmlns="http://schemas.openxmlformats.org/package/2006/relationships"><Relationship Id="rId11" Type="http://schemas.openxmlformats.org/officeDocument/2006/relationships/slideLayout" Target="../slideLayouts/slideLayout2825.xml"/><Relationship Id="rId12" Type="http://schemas.openxmlformats.org/officeDocument/2006/relationships/slideLayout" Target="../slideLayouts/slideLayout2826.xml"/><Relationship Id="rId13" Type="http://schemas.openxmlformats.org/officeDocument/2006/relationships/slideLayout" Target="../slideLayouts/slideLayout2827.xml"/><Relationship Id="rId14" Type="http://schemas.openxmlformats.org/officeDocument/2006/relationships/slideLayout" Target="../slideLayouts/slideLayout2828.xml"/><Relationship Id="rId15" Type="http://schemas.openxmlformats.org/officeDocument/2006/relationships/slideLayout" Target="../slideLayouts/slideLayout2829.xml"/><Relationship Id="rId16" Type="http://schemas.openxmlformats.org/officeDocument/2006/relationships/theme" Target="../theme/theme233.xml"/><Relationship Id="rId17" Type="http://schemas.openxmlformats.org/officeDocument/2006/relationships/tags" Target="../tags/tag2327.xml"/><Relationship Id="rId18" Type="http://schemas.openxmlformats.org/officeDocument/2006/relationships/tags" Target="../tags/tag2328.xml"/><Relationship Id="rId19" Type="http://schemas.openxmlformats.org/officeDocument/2006/relationships/tags" Target="../tags/tag2329.xml"/><Relationship Id="rId1" Type="http://schemas.openxmlformats.org/officeDocument/2006/relationships/slideLayout" Target="../slideLayouts/slideLayout2815.xml"/><Relationship Id="rId2" Type="http://schemas.openxmlformats.org/officeDocument/2006/relationships/slideLayout" Target="../slideLayouts/slideLayout2816.xml"/><Relationship Id="rId3" Type="http://schemas.openxmlformats.org/officeDocument/2006/relationships/slideLayout" Target="../slideLayouts/slideLayout2817.xml"/><Relationship Id="rId4" Type="http://schemas.openxmlformats.org/officeDocument/2006/relationships/slideLayout" Target="../slideLayouts/slideLayout2818.xml"/><Relationship Id="rId5" Type="http://schemas.openxmlformats.org/officeDocument/2006/relationships/slideLayout" Target="../slideLayouts/slideLayout2819.xml"/><Relationship Id="rId6" Type="http://schemas.openxmlformats.org/officeDocument/2006/relationships/slideLayout" Target="../slideLayouts/slideLayout2820.xml"/><Relationship Id="rId7" Type="http://schemas.openxmlformats.org/officeDocument/2006/relationships/slideLayout" Target="../slideLayouts/slideLayout2821.xml"/><Relationship Id="rId8" Type="http://schemas.openxmlformats.org/officeDocument/2006/relationships/slideLayout" Target="../slideLayouts/slideLayout2822.xml"/><Relationship Id="rId9" Type="http://schemas.openxmlformats.org/officeDocument/2006/relationships/slideLayout" Target="../slideLayouts/slideLayout2823.xml"/><Relationship Id="rId10" Type="http://schemas.openxmlformats.org/officeDocument/2006/relationships/slideLayout" Target="../slideLayouts/slideLayout2824.xml"/></Relationships>
</file>

<file path=ppt/slideMasters/_rels/slideMaster234.xml.rels><?xml version="1.0" encoding="UTF-8" standalone="yes"?>
<Relationships xmlns="http://schemas.openxmlformats.org/package/2006/relationships"><Relationship Id="rId11" Type="http://schemas.openxmlformats.org/officeDocument/2006/relationships/slideLayout" Target="../slideLayouts/slideLayout2840.xml"/><Relationship Id="rId12" Type="http://schemas.openxmlformats.org/officeDocument/2006/relationships/slideLayout" Target="../slideLayouts/slideLayout2841.xml"/><Relationship Id="rId13" Type="http://schemas.openxmlformats.org/officeDocument/2006/relationships/slideLayout" Target="../slideLayouts/slideLayout2842.xml"/><Relationship Id="rId14" Type="http://schemas.openxmlformats.org/officeDocument/2006/relationships/theme" Target="../theme/theme234.xml"/><Relationship Id="rId15" Type="http://schemas.openxmlformats.org/officeDocument/2006/relationships/tags" Target="../tags/tag2336.xml"/><Relationship Id="rId16" Type="http://schemas.openxmlformats.org/officeDocument/2006/relationships/tags" Target="../tags/tag2337.xml"/><Relationship Id="rId17" Type="http://schemas.openxmlformats.org/officeDocument/2006/relationships/tags" Target="../tags/tag2338.xml"/><Relationship Id="rId1" Type="http://schemas.openxmlformats.org/officeDocument/2006/relationships/slideLayout" Target="../slideLayouts/slideLayout2830.xml"/><Relationship Id="rId2" Type="http://schemas.openxmlformats.org/officeDocument/2006/relationships/slideLayout" Target="../slideLayouts/slideLayout2831.xml"/><Relationship Id="rId3" Type="http://schemas.openxmlformats.org/officeDocument/2006/relationships/slideLayout" Target="../slideLayouts/slideLayout2832.xml"/><Relationship Id="rId4" Type="http://schemas.openxmlformats.org/officeDocument/2006/relationships/slideLayout" Target="../slideLayouts/slideLayout2833.xml"/><Relationship Id="rId5" Type="http://schemas.openxmlformats.org/officeDocument/2006/relationships/slideLayout" Target="../slideLayouts/slideLayout2834.xml"/><Relationship Id="rId6" Type="http://schemas.openxmlformats.org/officeDocument/2006/relationships/slideLayout" Target="../slideLayouts/slideLayout2835.xml"/><Relationship Id="rId7" Type="http://schemas.openxmlformats.org/officeDocument/2006/relationships/slideLayout" Target="../slideLayouts/slideLayout2836.xml"/><Relationship Id="rId8" Type="http://schemas.openxmlformats.org/officeDocument/2006/relationships/slideLayout" Target="../slideLayouts/slideLayout2837.xml"/><Relationship Id="rId9" Type="http://schemas.openxmlformats.org/officeDocument/2006/relationships/slideLayout" Target="../slideLayouts/slideLayout2838.xml"/><Relationship Id="rId10" Type="http://schemas.openxmlformats.org/officeDocument/2006/relationships/slideLayout" Target="../slideLayouts/slideLayout2839.xml"/></Relationships>
</file>

<file path=ppt/slideMasters/_rels/slideMaster235.xml.rels><?xml version="1.0" encoding="UTF-8" standalone="yes"?>
<Relationships xmlns="http://schemas.openxmlformats.org/package/2006/relationships"><Relationship Id="rId11" Type="http://schemas.openxmlformats.org/officeDocument/2006/relationships/slideLayout" Target="../slideLayouts/slideLayout2853.xml"/><Relationship Id="rId12" Type="http://schemas.openxmlformats.org/officeDocument/2006/relationships/slideLayout" Target="../slideLayouts/slideLayout2854.xml"/><Relationship Id="rId13" Type="http://schemas.openxmlformats.org/officeDocument/2006/relationships/slideLayout" Target="../slideLayouts/slideLayout2855.xml"/><Relationship Id="rId14" Type="http://schemas.openxmlformats.org/officeDocument/2006/relationships/theme" Target="../theme/theme235.xml"/><Relationship Id="rId15" Type="http://schemas.openxmlformats.org/officeDocument/2006/relationships/tags" Target="../tags/tag2339.xml"/><Relationship Id="rId16" Type="http://schemas.openxmlformats.org/officeDocument/2006/relationships/tags" Target="../tags/tag2340.xml"/><Relationship Id="rId17" Type="http://schemas.openxmlformats.org/officeDocument/2006/relationships/tags" Target="../tags/tag2341.xml"/><Relationship Id="rId1" Type="http://schemas.openxmlformats.org/officeDocument/2006/relationships/slideLayout" Target="../slideLayouts/slideLayout2843.xml"/><Relationship Id="rId2" Type="http://schemas.openxmlformats.org/officeDocument/2006/relationships/slideLayout" Target="../slideLayouts/slideLayout2844.xml"/><Relationship Id="rId3" Type="http://schemas.openxmlformats.org/officeDocument/2006/relationships/slideLayout" Target="../slideLayouts/slideLayout2845.xml"/><Relationship Id="rId4" Type="http://schemas.openxmlformats.org/officeDocument/2006/relationships/slideLayout" Target="../slideLayouts/slideLayout2846.xml"/><Relationship Id="rId5" Type="http://schemas.openxmlformats.org/officeDocument/2006/relationships/slideLayout" Target="../slideLayouts/slideLayout2847.xml"/><Relationship Id="rId6" Type="http://schemas.openxmlformats.org/officeDocument/2006/relationships/slideLayout" Target="../slideLayouts/slideLayout2848.xml"/><Relationship Id="rId7" Type="http://schemas.openxmlformats.org/officeDocument/2006/relationships/slideLayout" Target="../slideLayouts/slideLayout2849.xml"/><Relationship Id="rId8" Type="http://schemas.openxmlformats.org/officeDocument/2006/relationships/slideLayout" Target="../slideLayouts/slideLayout2850.xml"/><Relationship Id="rId9" Type="http://schemas.openxmlformats.org/officeDocument/2006/relationships/slideLayout" Target="../slideLayouts/slideLayout2851.xml"/><Relationship Id="rId10" Type="http://schemas.openxmlformats.org/officeDocument/2006/relationships/slideLayout" Target="../slideLayouts/slideLayout2852.xml"/></Relationships>
</file>

<file path=ppt/slideMasters/_rels/slideMaster236.xml.rels><?xml version="1.0" encoding="UTF-8" standalone="yes"?>
<Relationships xmlns="http://schemas.openxmlformats.org/package/2006/relationships"><Relationship Id="rId11" Type="http://schemas.openxmlformats.org/officeDocument/2006/relationships/slideLayout" Target="../slideLayouts/slideLayout2866.xml"/><Relationship Id="rId12" Type="http://schemas.openxmlformats.org/officeDocument/2006/relationships/slideLayout" Target="../slideLayouts/slideLayout2867.xml"/><Relationship Id="rId13" Type="http://schemas.openxmlformats.org/officeDocument/2006/relationships/slideLayout" Target="../slideLayouts/slideLayout2868.xml"/><Relationship Id="rId14" Type="http://schemas.openxmlformats.org/officeDocument/2006/relationships/theme" Target="../theme/theme236.xml"/><Relationship Id="rId15" Type="http://schemas.openxmlformats.org/officeDocument/2006/relationships/tags" Target="../tags/tag2342.xml"/><Relationship Id="rId16" Type="http://schemas.openxmlformats.org/officeDocument/2006/relationships/tags" Target="../tags/tag2343.xml"/><Relationship Id="rId17" Type="http://schemas.openxmlformats.org/officeDocument/2006/relationships/tags" Target="../tags/tag2344.xml"/><Relationship Id="rId1" Type="http://schemas.openxmlformats.org/officeDocument/2006/relationships/slideLayout" Target="../slideLayouts/slideLayout2856.xml"/><Relationship Id="rId2" Type="http://schemas.openxmlformats.org/officeDocument/2006/relationships/slideLayout" Target="../slideLayouts/slideLayout2857.xml"/><Relationship Id="rId3" Type="http://schemas.openxmlformats.org/officeDocument/2006/relationships/slideLayout" Target="../slideLayouts/slideLayout2858.xml"/><Relationship Id="rId4" Type="http://schemas.openxmlformats.org/officeDocument/2006/relationships/slideLayout" Target="../slideLayouts/slideLayout2859.xml"/><Relationship Id="rId5" Type="http://schemas.openxmlformats.org/officeDocument/2006/relationships/slideLayout" Target="../slideLayouts/slideLayout2860.xml"/><Relationship Id="rId6" Type="http://schemas.openxmlformats.org/officeDocument/2006/relationships/slideLayout" Target="../slideLayouts/slideLayout2861.xml"/><Relationship Id="rId7" Type="http://schemas.openxmlformats.org/officeDocument/2006/relationships/slideLayout" Target="../slideLayouts/slideLayout2862.xml"/><Relationship Id="rId8" Type="http://schemas.openxmlformats.org/officeDocument/2006/relationships/slideLayout" Target="../slideLayouts/slideLayout2863.xml"/><Relationship Id="rId9" Type="http://schemas.openxmlformats.org/officeDocument/2006/relationships/slideLayout" Target="../slideLayouts/slideLayout2864.xml"/><Relationship Id="rId10" Type="http://schemas.openxmlformats.org/officeDocument/2006/relationships/slideLayout" Target="../slideLayouts/slideLayout2865.xml"/></Relationships>
</file>

<file path=ppt/slideMasters/_rels/slideMaster237.xml.rels><?xml version="1.0" encoding="UTF-8" standalone="yes"?>
<Relationships xmlns="http://schemas.openxmlformats.org/package/2006/relationships"><Relationship Id="rId11" Type="http://schemas.openxmlformats.org/officeDocument/2006/relationships/slideLayout" Target="../slideLayouts/slideLayout2879.xml"/><Relationship Id="rId12" Type="http://schemas.openxmlformats.org/officeDocument/2006/relationships/slideLayout" Target="../slideLayouts/slideLayout2880.xml"/><Relationship Id="rId13" Type="http://schemas.openxmlformats.org/officeDocument/2006/relationships/slideLayout" Target="../slideLayouts/slideLayout2881.xml"/><Relationship Id="rId14" Type="http://schemas.openxmlformats.org/officeDocument/2006/relationships/theme" Target="../theme/theme237.xml"/><Relationship Id="rId15" Type="http://schemas.openxmlformats.org/officeDocument/2006/relationships/tags" Target="../tags/tag2345.xml"/><Relationship Id="rId16" Type="http://schemas.openxmlformats.org/officeDocument/2006/relationships/tags" Target="../tags/tag2346.xml"/><Relationship Id="rId17" Type="http://schemas.openxmlformats.org/officeDocument/2006/relationships/tags" Target="../tags/tag2347.xml"/><Relationship Id="rId1" Type="http://schemas.openxmlformats.org/officeDocument/2006/relationships/slideLayout" Target="../slideLayouts/slideLayout2869.xml"/><Relationship Id="rId2" Type="http://schemas.openxmlformats.org/officeDocument/2006/relationships/slideLayout" Target="../slideLayouts/slideLayout2870.xml"/><Relationship Id="rId3" Type="http://schemas.openxmlformats.org/officeDocument/2006/relationships/slideLayout" Target="../slideLayouts/slideLayout2871.xml"/><Relationship Id="rId4" Type="http://schemas.openxmlformats.org/officeDocument/2006/relationships/slideLayout" Target="../slideLayouts/slideLayout2872.xml"/><Relationship Id="rId5" Type="http://schemas.openxmlformats.org/officeDocument/2006/relationships/slideLayout" Target="../slideLayouts/slideLayout2873.xml"/><Relationship Id="rId6" Type="http://schemas.openxmlformats.org/officeDocument/2006/relationships/slideLayout" Target="../slideLayouts/slideLayout2874.xml"/><Relationship Id="rId7" Type="http://schemas.openxmlformats.org/officeDocument/2006/relationships/slideLayout" Target="../slideLayouts/slideLayout2875.xml"/><Relationship Id="rId8" Type="http://schemas.openxmlformats.org/officeDocument/2006/relationships/slideLayout" Target="../slideLayouts/slideLayout2876.xml"/><Relationship Id="rId9" Type="http://schemas.openxmlformats.org/officeDocument/2006/relationships/slideLayout" Target="../slideLayouts/slideLayout2877.xml"/><Relationship Id="rId10" Type="http://schemas.openxmlformats.org/officeDocument/2006/relationships/slideLayout" Target="../slideLayouts/slideLayout2878.xml"/></Relationships>
</file>

<file path=ppt/slideMasters/_rels/slideMaster238.xml.rels><?xml version="1.0" encoding="UTF-8" standalone="yes"?>
<Relationships xmlns="http://schemas.openxmlformats.org/package/2006/relationships"><Relationship Id="rId11" Type="http://schemas.openxmlformats.org/officeDocument/2006/relationships/slideLayout" Target="../slideLayouts/slideLayout2892.xml"/><Relationship Id="rId12" Type="http://schemas.openxmlformats.org/officeDocument/2006/relationships/slideLayout" Target="../slideLayouts/slideLayout2893.xml"/><Relationship Id="rId13" Type="http://schemas.openxmlformats.org/officeDocument/2006/relationships/slideLayout" Target="../slideLayouts/slideLayout2894.xml"/><Relationship Id="rId14" Type="http://schemas.openxmlformats.org/officeDocument/2006/relationships/theme" Target="../theme/theme238.xml"/><Relationship Id="rId15" Type="http://schemas.openxmlformats.org/officeDocument/2006/relationships/tags" Target="../tags/tag2348.xml"/><Relationship Id="rId16" Type="http://schemas.openxmlformats.org/officeDocument/2006/relationships/tags" Target="../tags/tag2349.xml"/><Relationship Id="rId17" Type="http://schemas.openxmlformats.org/officeDocument/2006/relationships/tags" Target="../tags/tag2350.xml"/><Relationship Id="rId1" Type="http://schemas.openxmlformats.org/officeDocument/2006/relationships/slideLayout" Target="../slideLayouts/slideLayout2882.xml"/><Relationship Id="rId2" Type="http://schemas.openxmlformats.org/officeDocument/2006/relationships/slideLayout" Target="../slideLayouts/slideLayout2883.xml"/><Relationship Id="rId3" Type="http://schemas.openxmlformats.org/officeDocument/2006/relationships/slideLayout" Target="../slideLayouts/slideLayout2884.xml"/><Relationship Id="rId4" Type="http://schemas.openxmlformats.org/officeDocument/2006/relationships/slideLayout" Target="../slideLayouts/slideLayout2885.xml"/><Relationship Id="rId5" Type="http://schemas.openxmlformats.org/officeDocument/2006/relationships/slideLayout" Target="../slideLayouts/slideLayout2886.xml"/><Relationship Id="rId6" Type="http://schemas.openxmlformats.org/officeDocument/2006/relationships/slideLayout" Target="../slideLayouts/slideLayout2887.xml"/><Relationship Id="rId7" Type="http://schemas.openxmlformats.org/officeDocument/2006/relationships/slideLayout" Target="../slideLayouts/slideLayout2888.xml"/><Relationship Id="rId8" Type="http://schemas.openxmlformats.org/officeDocument/2006/relationships/slideLayout" Target="../slideLayouts/slideLayout2889.xml"/><Relationship Id="rId9" Type="http://schemas.openxmlformats.org/officeDocument/2006/relationships/slideLayout" Target="../slideLayouts/slideLayout2890.xml"/><Relationship Id="rId10" Type="http://schemas.openxmlformats.org/officeDocument/2006/relationships/slideLayout" Target="../slideLayouts/slideLayout2891.xml"/></Relationships>
</file>

<file path=ppt/slideMasters/_rels/slideMaster239.xml.rels><?xml version="1.0" encoding="UTF-8" standalone="yes"?>
<Relationships xmlns="http://schemas.openxmlformats.org/package/2006/relationships"><Relationship Id="rId9" Type="http://schemas.openxmlformats.org/officeDocument/2006/relationships/slideLayout" Target="../slideLayouts/slideLayout2903.xml"/><Relationship Id="rId20" Type="http://schemas.openxmlformats.org/officeDocument/2006/relationships/tags" Target="../tags/tag2358.xml"/><Relationship Id="rId21" Type="http://schemas.openxmlformats.org/officeDocument/2006/relationships/tags" Target="../tags/tag2359.xml"/><Relationship Id="rId22" Type="http://schemas.openxmlformats.org/officeDocument/2006/relationships/tags" Target="../tags/tag2360.xml"/><Relationship Id="rId10" Type="http://schemas.openxmlformats.org/officeDocument/2006/relationships/slideLayout" Target="../slideLayouts/slideLayout2904.xml"/><Relationship Id="rId11" Type="http://schemas.openxmlformats.org/officeDocument/2006/relationships/slideLayout" Target="../slideLayouts/slideLayout2905.xml"/><Relationship Id="rId12" Type="http://schemas.openxmlformats.org/officeDocument/2006/relationships/theme" Target="../theme/theme239.xml"/><Relationship Id="rId13" Type="http://schemas.openxmlformats.org/officeDocument/2006/relationships/tags" Target="../tags/tag2351.xml"/><Relationship Id="rId14" Type="http://schemas.openxmlformats.org/officeDocument/2006/relationships/tags" Target="../tags/tag2352.xml"/><Relationship Id="rId15" Type="http://schemas.openxmlformats.org/officeDocument/2006/relationships/tags" Target="../tags/tag2353.xml"/><Relationship Id="rId16" Type="http://schemas.openxmlformats.org/officeDocument/2006/relationships/tags" Target="../tags/tag2354.xml"/><Relationship Id="rId17" Type="http://schemas.openxmlformats.org/officeDocument/2006/relationships/tags" Target="../tags/tag2355.xml"/><Relationship Id="rId18" Type="http://schemas.openxmlformats.org/officeDocument/2006/relationships/tags" Target="../tags/tag2356.xml"/><Relationship Id="rId19" Type="http://schemas.openxmlformats.org/officeDocument/2006/relationships/tags" Target="../tags/tag2357.xml"/><Relationship Id="rId1" Type="http://schemas.openxmlformats.org/officeDocument/2006/relationships/slideLayout" Target="../slideLayouts/slideLayout2895.xml"/><Relationship Id="rId2" Type="http://schemas.openxmlformats.org/officeDocument/2006/relationships/slideLayout" Target="../slideLayouts/slideLayout2896.xml"/><Relationship Id="rId3" Type="http://schemas.openxmlformats.org/officeDocument/2006/relationships/slideLayout" Target="../slideLayouts/slideLayout2897.xml"/><Relationship Id="rId4" Type="http://schemas.openxmlformats.org/officeDocument/2006/relationships/slideLayout" Target="../slideLayouts/slideLayout2898.xml"/><Relationship Id="rId5" Type="http://schemas.openxmlformats.org/officeDocument/2006/relationships/slideLayout" Target="../slideLayouts/slideLayout2899.xml"/><Relationship Id="rId6" Type="http://schemas.openxmlformats.org/officeDocument/2006/relationships/slideLayout" Target="../slideLayouts/slideLayout2900.xml"/><Relationship Id="rId7" Type="http://schemas.openxmlformats.org/officeDocument/2006/relationships/slideLayout" Target="../slideLayouts/slideLayout2901.xml"/><Relationship Id="rId8" Type="http://schemas.openxmlformats.org/officeDocument/2006/relationships/slideLayout" Target="../slideLayouts/slideLayout2902.xml"/></Relationships>
</file>

<file path=ppt/slideMasters/_rels/slideMaster24.xml.rels><?xml version="1.0" encoding="UTF-8" standalone="yes"?>
<Relationships xmlns="http://schemas.openxmlformats.org/package/2006/relationships"><Relationship Id="rId3" Type="http://schemas.openxmlformats.org/officeDocument/2006/relationships/slideLayout" Target="../slideLayouts/slideLayout282.xml"/><Relationship Id="rId4" Type="http://schemas.openxmlformats.org/officeDocument/2006/relationships/slideLayout" Target="../slideLayouts/slideLayout283.xml"/><Relationship Id="rId5" Type="http://schemas.openxmlformats.org/officeDocument/2006/relationships/slideLayout" Target="../slideLayouts/slideLayout284.xml"/><Relationship Id="rId6" Type="http://schemas.openxmlformats.org/officeDocument/2006/relationships/theme" Target="../theme/theme24.xml"/><Relationship Id="rId1" Type="http://schemas.openxmlformats.org/officeDocument/2006/relationships/slideLayout" Target="../slideLayouts/slideLayout280.xml"/><Relationship Id="rId2" Type="http://schemas.openxmlformats.org/officeDocument/2006/relationships/slideLayout" Target="../slideLayouts/slideLayout281.xml"/></Relationships>
</file>

<file path=ppt/slideMasters/_rels/slideMaster240.xml.rels><?xml version="1.0" encoding="UTF-8" standalone="yes"?>
<Relationships xmlns="http://schemas.openxmlformats.org/package/2006/relationships"><Relationship Id="rId11" Type="http://schemas.openxmlformats.org/officeDocument/2006/relationships/slideLayout" Target="../slideLayouts/slideLayout2916.xml"/><Relationship Id="rId12" Type="http://schemas.openxmlformats.org/officeDocument/2006/relationships/theme" Target="../theme/theme240.xml"/><Relationship Id="rId13" Type="http://schemas.openxmlformats.org/officeDocument/2006/relationships/tags" Target="../tags/tag2394.xml"/><Relationship Id="rId14" Type="http://schemas.openxmlformats.org/officeDocument/2006/relationships/tags" Target="../tags/tag2395.xml"/><Relationship Id="rId15" Type="http://schemas.openxmlformats.org/officeDocument/2006/relationships/tags" Target="../tags/tag2396.xml"/><Relationship Id="rId16" Type="http://schemas.openxmlformats.org/officeDocument/2006/relationships/tags" Target="../tags/tag2397.xml"/><Relationship Id="rId17" Type="http://schemas.openxmlformats.org/officeDocument/2006/relationships/tags" Target="../tags/tag2398.xml"/><Relationship Id="rId1" Type="http://schemas.openxmlformats.org/officeDocument/2006/relationships/slideLayout" Target="../slideLayouts/slideLayout2906.xml"/><Relationship Id="rId2" Type="http://schemas.openxmlformats.org/officeDocument/2006/relationships/slideLayout" Target="../slideLayouts/slideLayout2907.xml"/><Relationship Id="rId3" Type="http://schemas.openxmlformats.org/officeDocument/2006/relationships/slideLayout" Target="../slideLayouts/slideLayout2908.xml"/><Relationship Id="rId4" Type="http://schemas.openxmlformats.org/officeDocument/2006/relationships/slideLayout" Target="../slideLayouts/slideLayout2909.xml"/><Relationship Id="rId5" Type="http://schemas.openxmlformats.org/officeDocument/2006/relationships/slideLayout" Target="../slideLayouts/slideLayout2910.xml"/><Relationship Id="rId6" Type="http://schemas.openxmlformats.org/officeDocument/2006/relationships/slideLayout" Target="../slideLayouts/slideLayout2911.xml"/><Relationship Id="rId7" Type="http://schemas.openxmlformats.org/officeDocument/2006/relationships/slideLayout" Target="../slideLayouts/slideLayout2912.xml"/><Relationship Id="rId8" Type="http://schemas.openxmlformats.org/officeDocument/2006/relationships/slideLayout" Target="../slideLayouts/slideLayout2913.xml"/><Relationship Id="rId9" Type="http://schemas.openxmlformats.org/officeDocument/2006/relationships/slideLayout" Target="../slideLayouts/slideLayout2914.xml"/><Relationship Id="rId10" Type="http://schemas.openxmlformats.org/officeDocument/2006/relationships/slideLayout" Target="../slideLayouts/slideLayout2915.xml"/></Relationships>
</file>

<file path=ppt/slideMasters/_rels/slideMaster241.xml.rels><?xml version="1.0" encoding="UTF-8" standalone="yes"?>
<Relationships xmlns="http://schemas.openxmlformats.org/package/2006/relationships"><Relationship Id="rId11" Type="http://schemas.openxmlformats.org/officeDocument/2006/relationships/slideLayout" Target="../slideLayouts/slideLayout2927.xml"/><Relationship Id="rId12" Type="http://schemas.openxmlformats.org/officeDocument/2006/relationships/theme" Target="../theme/theme241.xml"/><Relationship Id="rId13" Type="http://schemas.openxmlformats.org/officeDocument/2006/relationships/tags" Target="../tags/tag2432.xml"/><Relationship Id="rId14" Type="http://schemas.openxmlformats.org/officeDocument/2006/relationships/tags" Target="../tags/tag2433.xml"/><Relationship Id="rId15" Type="http://schemas.openxmlformats.org/officeDocument/2006/relationships/tags" Target="../tags/tag2434.xml"/><Relationship Id="rId16" Type="http://schemas.openxmlformats.org/officeDocument/2006/relationships/tags" Target="../tags/tag2435.xml"/><Relationship Id="rId1" Type="http://schemas.openxmlformats.org/officeDocument/2006/relationships/slideLayout" Target="../slideLayouts/slideLayout2917.xml"/><Relationship Id="rId2" Type="http://schemas.openxmlformats.org/officeDocument/2006/relationships/slideLayout" Target="../slideLayouts/slideLayout2918.xml"/><Relationship Id="rId3" Type="http://schemas.openxmlformats.org/officeDocument/2006/relationships/slideLayout" Target="../slideLayouts/slideLayout2919.xml"/><Relationship Id="rId4" Type="http://schemas.openxmlformats.org/officeDocument/2006/relationships/slideLayout" Target="../slideLayouts/slideLayout2920.xml"/><Relationship Id="rId5" Type="http://schemas.openxmlformats.org/officeDocument/2006/relationships/slideLayout" Target="../slideLayouts/slideLayout2921.xml"/><Relationship Id="rId6" Type="http://schemas.openxmlformats.org/officeDocument/2006/relationships/slideLayout" Target="../slideLayouts/slideLayout2922.xml"/><Relationship Id="rId7" Type="http://schemas.openxmlformats.org/officeDocument/2006/relationships/slideLayout" Target="../slideLayouts/slideLayout2923.xml"/><Relationship Id="rId8" Type="http://schemas.openxmlformats.org/officeDocument/2006/relationships/slideLayout" Target="../slideLayouts/slideLayout2924.xml"/><Relationship Id="rId9" Type="http://schemas.openxmlformats.org/officeDocument/2006/relationships/slideLayout" Target="../slideLayouts/slideLayout2925.xml"/><Relationship Id="rId10" Type="http://schemas.openxmlformats.org/officeDocument/2006/relationships/slideLayout" Target="../slideLayouts/slideLayout2926.xml"/></Relationships>
</file>

<file path=ppt/slideMasters/_rels/slideMaster242.xml.rels><?xml version="1.0" encoding="UTF-8" standalone="yes"?>
<Relationships xmlns="http://schemas.openxmlformats.org/package/2006/relationships"><Relationship Id="rId9" Type="http://schemas.openxmlformats.org/officeDocument/2006/relationships/slideLayout" Target="../slideLayouts/slideLayout2936.xml"/><Relationship Id="rId20" Type="http://schemas.openxmlformats.org/officeDocument/2006/relationships/tags" Target="../tags/tag2443.xml"/><Relationship Id="rId21" Type="http://schemas.openxmlformats.org/officeDocument/2006/relationships/tags" Target="../tags/tag2444.xml"/><Relationship Id="rId10" Type="http://schemas.openxmlformats.org/officeDocument/2006/relationships/slideLayout" Target="../slideLayouts/slideLayout2937.xml"/><Relationship Id="rId11" Type="http://schemas.openxmlformats.org/officeDocument/2006/relationships/slideLayout" Target="../slideLayouts/slideLayout2938.xml"/><Relationship Id="rId12" Type="http://schemas.openxmlformats.org/officeDocument/2006/relationships/theme" Target="../theme/theme242.xml"/><Relationship Id="rId13" Type="http://schemas.openxmlformats.org/officeDocument/2006/relationships/tags" Target="../tags/tag2436.xml"/><Relationship Id="rId14" Type="http://schemas.openxmlformats.org/officeDocument/2006/relationships/tags" Target="../tags/tag2437.xml"/><Relationship Id="rId15" Type="http://schemas.openxmlformats.org/officeDocument/2006/relationships/tags" Target="../tags/tag2438.xml"/><Relationship Id="rId16" Type="http://schemas.openxmlformats.org/officeDocument/2006/relationships/tags" Target="../tags/tag2439.xml"/><Relationship Id="rId17" Type="http://schemas.openxmlformats.org/officeDocument/2006/relationships/tags" Target="../tags/tag2440.xml"/><Relationship Id="rId18" Type="http://schemas.openxmlformats.org/officeDocument/2006/relationships/tags" Target="../tags/tag2441.xml"/><Relationship Id="rId19" Type="http://schemas.openxmlformats.org/officeDocument/2006/relationships/tags" Target="../tags/tag2442.xml"/><Relationship Id="rId1" Type="http://schemas.openxmlformats.org/officeDocument/2006/relationships/slideLayout" Target="../slideLayouts/slideLayout2928.xml"/><Relationship Id="rId2" Type="http://schemas.openxmlformats.org/officeDocument/2006/relationships/slideLayout" Target="../slideLayouts/slideLayout2929.xml"/><Relationship Id="rId3" Type="http://schemas.openxmlformats.org/officeDocument/2006/relationships/slideLayout" Target="../slideLayouts/slideLayout2930.xml"/><Relationship Id="rId4" Type="http://schemas.openxmlformats.org/officeDocument/2006/relationships/slideLayout" Target="../slideLayouts/slideLayout2931.xml"/><Relationship Id="rId5" Type="http://schemas.openxmlformats.org/officeDocument/2006/relationships/slideLayout" Target="../slideLayouts/slideLayout2932.xml"/><Relationship Id="rId6" Type="http://schemas.openxmlformats.org/officeDocument/2006/relationships/slideLayout" Target="../slideLayouts/slideLayout2933.xml"/><Relationship Id="rId7" Type="http://schemas.openxmlformats.org/officeDocument/2006/relationships/slideLayout" Target="../slideLayouts/slideLayout2934.xml"/><Relationship Id="rId8" Type="http://schemas.openxmlformats.org/officeDocument/2006/relationships/slideLayout" Target="../slideLayouts/slideLayout2935.xml"/></Relationships>
</file>

<file path=ppt/slideMasters/_rels/slideMaster243.xml.rels><?xml version="1.0" encoding="UTF-8" standalone="yes"?>
<Relationships xmlns="http://schemas.openxmlformats.org/package/2006/relationships"><Relationship Id="rId9" Type="http://schemas.openxmlformats.org/officeDocument/2006/relationships/slideLayout" Target="../slideLayouts/slideLayout2947.xml"/><Relationship Id="rId20" Type="http://schemas.openxmlformats.org/officeDocument/2006/relationships/tags" Target="../tags/tag2484.xml"/><Relationship Id="rId21" Type="http://schemas.openxmlformats.org/officeDocument/2006/relationships/tags" Target="../tags/tag2485.xml"/><Relationship Id="rId22" Type="http://schemas.openxmlformats.org/officeDocument/2006/relationships/tags" Target="../tags/tag2486.xml"/><Relationship Id="rId23" Type="http://schemas.openxmlformats.org/officeDocument/2006/relationships/tags" Target="../tags/tag2487.xml"/><Relationship Id="rId24" Type="http://schemas.openxmlformats.org/officeDocument/2006/relationships/tags" Target="../tags/tag2488.xml"/><Relationship Id="rId25" Type="http://schemas.openxmlformats.org/officeDocument/2006/relationships/oleObject" Target="../embeddings/oleObject4.bin"/><Relationship Id="rId26" Type="http://schemas.openxmlformats.org/officeDocument/2006/relationships/image" Target="../media/image1.png"/><Relationship Id="rId10" Type="http://schemas.openxmlformats.org/officeDocument/2006/relationships/slideLayout" Target="../slideLayouts/slideLayout2948.xml"/><Relationship Id="rId11" Type="http://schemas.openxmlformats.org/officeDocument/2006/relationships/slideLayout" Target="../slideLayouts/slideLayout2949.xml"/><Relationship Id="rId12" Type="http://schemas.openxmlformats.org/officeDocument/2006/relationships/theme" Target="../theme/theme243.xml"/><Relationship Id="rId13" Type="http://schemas.openxmlformats.org/officeDocument/2006/relationships/vmlDrawing" Target="../drawings/vmlDrawing4.vml"/><Relationship Id="rId14" Type="http://schemas.openxmlformats.org/officeDocument/2006/relationships/tags" Target="../tags/tag2478.xml"/><Relationship Id="rId15" Type="http://schemas.openxmlformats.org/officeDocument/2006/relationships/tags" Target="../tags/tag2479.xml"/><Relationship Id="rId16" Type="http://schemas.openxmlformats.org/officeDocument/2006/relationships/tags" Target="../tags/tag2480.xml"/><Relationship Id="rId17" Type="http://schemas.openxmlformats.org/officeDocument/2006/relationships/tags" Target="../tags/tag2481.xml"/><Relationship Id="rId18" Type="http://schemas.openxmlformats.org/officeDocument/2006/relationships/tags" Target="../tags/tag2482.xml"/><Relationship Id="rId19" Type="http://schemas.openxmlformats.org/officeDocument/2006/relationships/tags" Target="../tags/tag2483.xml"/><Relationship Id="rId1" Type="http://schemas.openxmlformats.org/officeDocument/2006/relationships/slideLayout" Target="../slideLayouts/slideLayout2939.xml"/><Relationship Id="rId2" Type="http://schemas.openxmlformats.org/officeDocument/2006/relationships/slideLayout" Target="../slideLayouts/slideLayout2940.xml"/><Relationship Id="rId3" Type="http://schemas.openxmlformats.org/officeDocument/2006/relationships/slideLayout" Target="../slideLayouts/slideLayout2941.xml"/><Relationship Id="rId4" Type="http://schemas.openxmlformats.org/officeDocument/2006/relationships/slideLayout" Target="../slideLayouts/slideLayout2942.xml"/><Relationship Id="rId5" Type="http://schemas.openxmlformats.org/officeDocument/2006/relationships/slideLayout" Target="../slideLayouts/slideLayout2943.xml"/><Relationship Id="rId6" Type="http://schemas.openxmlformats.org/officeDocument/2006/relationships/slideLayout" Target="../slideLayouts/slideLayout2944.xml"/><Relationship Id="rId7" Type="http://schemas.openxmlformats.org/officeDocument/2006/relationships/slideLayout" Target="../slideLayouts/slideLayout2945.xml"/><Relationship Id="rId8" Type="http://schemas.openxmlformats.org/officeDocument/2006/relationships/slideLayout" Target="../slideLayouts/slideLayout2946.xml"/></Relationships>
</file>

<file path=ppt/slideMasters/_rels/slideMaster244.xml.rels><?xml version="1.0" encoding="UTF-8" standalone="yes"?>
<Relationships xmlns="http://schemas.openxmlformats.org/package/2006/relationships"><Relationship Id="rId3" Type="http://schemas.openxmlformats.org/officeDocument/2006/relationships/tags" Target="../tags/tag2522.xml"/><Relationship Id="rId4" Type="http://schemas.openxmlformats.org/officeDocument/2006/relationships/tags" Target="../tags/tag2523.xml"/><Relationship Id="rId5" Type="http://schemas.openxmlformats.org/officeDocument/2006/relationships/tags" Target="../tags/tag2524.xml"/><Relationship Id="rId1" Type="http://schemas.openxmlformats.org/officeDocument/2006/relationships/slideLayout" Target="../slideLayouts/slideLayout2950.xml"/><Relationship Id="rId2" Type="http://schemas.openxmlformats.org/officeDocument/2006/relationships/theme" Target="../theme/theme244.xml"/></Relationships>
</file>

<file path=ppt/slideMasters/_rels/slideMaster245.xml.rels><?xml version="1.0" encoding="UTF-8" standalone="yes"?>
<Relationships xmlns="http://schemas.openxmlformats.org/package/2006/relationships"><Relationship Id="rId3" Type="http://schemas.openxmlformats.org/officeDocument/2006/relationships/tags" Target="../tags/tag2528.xml"/><Relationship Id="rId4" Type="http://schemas.openxmlformats.org/officeDocument/2006/relationships/tags" Target="../tags/tag2529.xml"/><Relationship Id="rId5" Type="http://schemas.openxmlformats.org/officeDocument/2006/relationships/tags" Target="../tags/tag2530.xml"/><Relationship Id="rId6" Type="http://schemas.openxmlformats.org/officeDocument/2006/relationships/tags" Target="../tags/tag2531.xml"/><Relationship Id="rId7" Type="http://schemas.openxmlformats.org/officeDocument/2006/relationships/tags" Target="../tags/tag2532.xml"/><Relationship Id="rId1" Type="http://schemas.openxmlformats.org/officeDocument/2006/relationships/slideLayout" Target="../slideLayouts/slideLayout2951.xml"/><Relationship Id="rId2" Type="http://schemas.openxmlformats.org/officeDocument/2006/relationships/theme" Target="../theme/theme245.xml"/></Relationships>
</file>

<file path=ppt/slideMasters/_rels/slideMaster246.xml.rels><?xml version="1.0" encoding="UTF-8" standalone="yes"?>
<Relationships xmlns="http://schemas.openxmlformats.org/package/2006/relationships"><Relationship Id="rId3" Type="http://schemas.openxmlformats.org/officeDocument/2006/relationships/slideLayout" Target="../slideLayouts/slideLayout2954.xml"/><Relationship Id="rId4" Type="http://schemas.openxmlformats.org/officeDocument/2006/relationships/slideLayout" Target="../slideLayouts/slideLayout2955.xml"/><Relationship Id="rId5" Type="http://schemas.openxmlformats.org/officeDocument/2006/relationships/slideLayout" Target="../slideLayouts/slideLayout2956.xml"/><Relationship Id="rId6" Type="http://schemas.openxmlformats.org/officeDocument/2006/relationships/slideLayout" Target="../slideLayouts/slideLayout2957.xml"/><Relationship Id="rId7" Type="http://schemas.openxmlformats.org/officeDocument/2006/relationships/slideLayout" Target="../slideLayouts/slideLayout2958.xml"/><Relationship Id="rId8" Type="http://schemas.openxmlformats.org/officeDocument/2006/relationships/slideLayout" Target="../slideLayouts/slideLayout2959.xml"/><Relationship Id="rId9" Type="http://schemas.openxmlformats.org/officeDocument/2006/relationships/theme" Target="../theme/theme246.xml"/><Relationship Id="rId10" Type="http://schemas.openxmlformats.org/officeDocument/2006/relationships/tags" Target="../tags/tag2536.xml"/><Relationship Id="rId11" Type="http://schemas.openxmlformats.org/officeDocument/2006/relationships/tags" Target="../tags/tag2537.xml"/><Relationship Id="rId1" Type="http://schemas.openxmlformats.org/officeDocument/2006/relationships/slideLayout" Target="../slideLayouts/slideLayout2952.xml"/><Relationship Id="rId2" Type="http://schemas.openxmlformats.org/officeDocument/2006/relationships/slideLayout" Target="../slideLayouts/slideLayout2953.xml"/></Relationships>
</file>

<file path=ppt/slideMasters/_rels/slideMaster247.xml.rels><?xml version="1.0" encoding="UTF-8" standalone="yes"?>
<Relationships xmlns="http://schemas.openxmlformats.org/package/2006/relationships"><Relationship Id="rId11" Type="http://schemas.openxmlformats.org/officeDocument/2006/relationships/slideLayout" Target="../slideLayouts/slideLayout2970.xml"/><Relationship Id="rId12" Type="http://schemas.openxmlformats.org/officeDocument/2006/relationships/slideLayout" Target="../slideLayouts/slideLayout2971.xml"/><Relationship Id="rId13" Type="http://schemas.openxmlformats.org/officeDocument/2006/relationships/theme" Target="../theme/theme247.xml"/><Relationship Id="rId14" Type="http://schemas.openxmlformats.org/officeDocument/2006/relationships/tags" Target="../tags/tag2554.xml"/><Relationship Id="rId15" Type="http://schemas.openxmlformats.org/officeDocument/2006/relationships/tags" Target="../tags/tag2555.xml"/><Relationship Id="rId16" Type="http://schemas.openxmlformats.org/officeDocument/2006/relationships/tags" Target="../tags/tag2556.xml"/><Relationship Id="rId17" Type="http://schemas.openxmlformats.org/officeDocument/2006/relationships/tags" Target="../tags/tag2557.xml"/><Relationship Id="rId18" Type="http://schemas.openxmlformats.org/officeDocument/2006/relationships/tags" Target="../tags/tag2558.xml"/><Relationship Id="rId1" Type="http://schemas.openxmlformats.org/officeDocument/2006/relationships/slideLayout" Target="../slideLayouts/slideLayout2960.xml"/><Relationship Id="rId2" Type="http://schemas.openxmlformats.org/officeDocument/2006/relationships/slideLayout" Target="../slideLayouts/slideLayout2961.xml"/><Relationship Id="rId3" Type="http://schemas.openxmlformats.org/officeDocument/2006/relationships/slideLayout" Target="../slideLayouts/slideLayout2962.xml"/><Relationship Id="rId4" Type="http://schemas.openxmlformats.org/officeDocument/2006/relationships/slideLayout" Target="../slideLayouts/slideLayout2963.xml"/><Relationship Id="rId5" Type="http://schemas.openxmlformats.org/officeDocument/2006/relationships/slideLayout" Target="../slideLayouts/slideLayout2964.xml"/><Relationship Id="rId6" Type="http://schemas.openxmlformats.org/officeDocument/2006/relationships/slideLayout" Target="../slideLayouts/slideLayout2965.xml"/><Relationship Id="rId7" Type="http://schemas.openxmlformats.org/officeDocument/2006/relationships/slideLayout" Target="../slideLayouts/slideLayout2966.xml"/><Relationship Id="rId8" Type="http://schemas.openxmlformats.org/officeDocument/2006/relationships/slideLayout" Target="../slideLayouts/slideLayout2967.xml"/><Relationship Id="rId9" Type="http://schemas.openxmlformats.org/officeDocument/2006/relationships/slideLayout" Target="../slideLayouts/slideLayout2968.xml"/><Relationship Id="rId10" Type="http://schemas.openxmlformats.org/officeDocument/2006/relationships/slideLayout" Target="../slideLayouts/slideLayout2969.xml"/></Relationships>
</file>

<file path=ppt/slideMasters/_rels/slideMaster248.xml.rels><?xml version="1.0" encoding="UTF-8" standalone="yes"?>
<Relationships xmlns="http://schemas.openxmlformats.org/package/2006/relationships"><Relationship Id="rId11" Type="http://schemas.openxmlformats.org/officeDocument/2006/relationships/slideLayout" Target="../slideLayouts/slideLayout2982.xml"/><Relationship Id="rId12" Type="http://schemas.openxmlformats.org/officeDocument/2006/relationships/theme" Target="../theme/theme248.xml"/><Relationship Id="rId13" Type="http://schemas.openxmlformats.org/officeDocument/2006/relationships/tags" Target="../tags/tag2562.xml"/><Relationship Id="rId14" Type="http://schemas.openxmlformats.org/officeDocument/2006/relationships/tags" Target="../tags/tag2563.xml"/><Relationship Id="rId15" Type="http://schemas.openxmlformats.org/officeDocument/2006/relationships/tags" Target="../tags/tag2564.xml"/><Relationship Id="rId16" Type="http://schemas.openxmlformats.org/officeDocument/2006/relationships/tags" Target="../tags/tag2565.xml"/><Relationship Id="rId17" Type="http://schemas.openxmlformats.org/officeDocument/2006/relationships/tags" Target="../tags/tag2566.xml"/><Relationship Id="rId1" Type="http://schemas.openxmlformats.org/officeDocument/2006/relationships/slideLayout" Target="../slideLayouts/slideLayout2972.xml"/><Relationship Id="rId2" Type="http://schemas.openxmlformats.org/officeDocument/2006/relationships/slideLayout" Target="../slideLayouts/slideLayout2973.xml"/><Relationship Id="rId3" Type="http://schemas.openxmlformats.org/officeDocument/2006/relationships/slideLayout" Target="../slideLayouts/slideLayout2974.xml"/><Relationship Id="rId4" Type="http://schemas.openxmlformats.org/officeDocument/2006/relationships/slideLayout" Target="../slideLayouts/slideLayout2975.xml"/><Relationship Id="rId5" Type="http://schemas.openxmlformats.org/officeDocument/2006/relationships/slideLayout" Target="../slideLayouts/slideLayout2976.xml"/><Relationship Id="rId6" Type="http://schemas.openxmlformats.org/officeDocument/2006/relationships/slideLayout" Target="../slideLayouts/slideLayout2977.xml"/><Relationship Id="rId7" Type="http://schemas.openxmlformats.org/officeDocument/2006/relationships/slideLayout" Target="../slideLayouts/slideLayout2978.xml"/><Relationship Id="rId8" Type="http://schemas.openxmlformats.org/officeDocument/2006/relationships/slideLayout" Target="../slideLayouts/slideLayout2979.xml"/><Relationship Id="rId9" Type="http://schemas.openxmlformats.org/officeDocument/2006/relationships/slideLayout" Target="../slideLayouts/slideLayout2980.xml"/><Relationship Id="rId10" Type="http://schemas.openxmlformats.org/officeDocument/2006/relationships/slideLayout" Target="../slideLayouts/slideLayout2981.xml"/></Relationships>
</file>

<file path=ppt/slideMasters/_rels/slideMaster249.xml.rels><?xml version="1.0" encoding="UTF-8" standalone="yes"?>
<Relationships xmlns="http://schemas.openxmlformats.org/package/2006/relationships"><Relationship Id="rId11" Type="http://schemas.openxmlformats.org/officeDocument/2006/relationships/slideLayout" Target="../slideLayouts/slideLayout2993.xml"/><Relationship Id="rId12" Type="http://schemas.openxmlformats.org/officeDocument/2006/relationships/theme" Target="../theme/theme249.xml"/><Relationship Id="rId13" Type="http://schemas.openxmlformats.org/officeDocument/2006/relationships/tags" Target="../tags/tag2578.xml"/><Relationship Id="rId14" Type="http://schemas.openxmlformats.org/officeDocument/2006/relationships/tags" Target="../tags/tag2579.xml"/><Relationship Id="rId15" Type="http://schemas.openxmlformats.org/officeDocument/2006/relationships/tags" Target="../tags/tag2580.xml"/><Relationship Id="rId16" Type="http://schemas.openxmlformats.org/officeDocument/2006/relationships/tags" Target="../tags/tag2581.xml"/><Relationship Id="rId17" Type="http://schemas.openxmlformats.org/officeDocument/2006/relationships/tags" Target="../tags/tag2582.xml"/><Relationship Id="rId1" Type="http://schemas.openxmlformats.org/officeDocument/2006/relationships/slideLayout" Target="../slideLayouts/slideLayout2983.xml"/><Relationship Id="rId2" Type="http://schemas.openxmlformats.org/officeDocument/2006/relationships/slideLayout" Target="../slideLayouts/slideLayout2984.xml"/><Relationship Id="rId3" Type="http://schemas.openxmlformats.org/officeDocument/2006/relationships/slideLayout" Target="../slideLayouts/slideLayout2985.xml"/><Relationship Id="rId4" Type="http://schemas.openxmlformats.org/officeDocument/2006/relationships/slideLayout" Target="../slideLayouts/slideLayout2986.xml"/><Relationship Id="rId5" Type="http://schemas.openxmlformats.org/officeDocument/2006/relationships/slideLayout" Target="../slideLayouts/slideLayout2987.xml"/><Relationship Id="rId6" Type="http://schemas.openxmlformats.org/officeDocument/2006/relationships/slideLayout" Target="../slideLayouts/slideLayout2988.xml"/><Relationship Id="rId7" Type="http://schemas.openxmlformats.org/officeDocument/2006/relationships/slideLayout" Target="../slideLayouts/slideLayout2989.xml"/><Relationship Id="rId8" Type="http://schemas.openxmlformats.org/officeDocument/2006/relationships/slideLayout" Target="../slideLayouts/slideLayout2990.xml"/><Relationship Id="rId9" Type="http://schemas.openxmlformats.org/officeDocument/2006/relationships/slideLayout" Target="../slideLayouts/slideLayout2991.xml"/><Relationship Id="rId10" Type="http://schemas.openxmlformats.org/officeDocument/2006/relationships/slideLayout" Target="../slideLayouts/slideLayout2992.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95.xml"/><Relationship Id="rId12" Type="http://schemas.openxmlformats.org/officeDocument/2006/relationships/slideLayout" Target="../slideLayouts/slideLayout296.xml"/><Relationship Id="rId13" Type="http://schemas.openxmlformats.org/officeDocument/2006/relationships/slideLayout" Target="../slideLayouts/slideLayout297.xml"/><Relationship Id="rId14" Type="http://schemas.openxmlformats.org/officeDocument/2006/relationships/theme" Target="../theme/theme25.xml"/><Relationship Id="rId15" Type="http://schemas.openxmlformats.org/officeDocument/2006/relationships/tags" Target="../tags/tag32.xml"/><Relationship Id="rId16" Type="http://schemas.openxmlformats.org/officeDocument/2006/relationships/tags" Target="../tags/tag33.xml"/><Relationship Id="rId17" Type="http://schemas.openxmlformats.org/officeDocument/2006/relationships/tags" Target="../tags/tag34.xml"/><Relationship Id="rId1" Type="http://schemas.openxmlformats.org/officeDocument/2006/relationships/slideLayout" Target="../slideLayouts/slideLayout285.xml"/><Relationship Id="rId2" Type="http://schemas.openxmlformats.org/officeDocument/2006/relationships/slideLayout" Target="../slideLayouts/slideLayout286.xml"/><Relationship Id="rId3" Type="http://schemas.openxmlformats.org/officeDocument/2006/relationships/slideLayout" Target="../slideLayouts/slideLayout287.xml"/><Relationship Id="rId4" Type="http://schemas.openxmlformats.org/officeDocument/2006/relationships/slideLayout" Target="../slideLayouts/slideLayout288.xml"/><Relationship Id="rId5" Type="http://schemas.openxmlformats.org/officeDocument/2006/relationships/slideLayout" Target="../slideLayouts/slideLayout289.xml"/><Relationship Id="rId6" Type="http://schemas.openxmlformats.org/officeDocument/2006/relationships/slideLayout" Target="../slideLayouts/slideLayout290.xml"/><Relationship Id="rId7" Type="http://schemas.openxmlformats.org/officeDocument/2006/relationships/slideLayout" Target="../slideLayouts/slideLayout291.xml"/><Relationship Id="rId8" Type="http://schemas.openxmlformats.org/officeDocument/2006/relationships/slideLayout" Target="../slideLayouts/slideLayout292.xml"/><Relationship Id="rId9" Type="http://schemas.openxmlformats.org/officeDocument/2006/relationships/slideLayout" Target="../slideLayouts/slideLayout293.xml"/><Relationship Id="rId10" Type="http://schemas.openxmlformats.org/officeDocument/2006/relationships/slideLayout" Target="../slideLayouts/slideLayout294.xml"/></Relationships>
</file>

<file path=ppt/slideMasters/_rels/slideMaster250.xml.rels><?xml version="1.0" encoding="UTF-8" standalone="yes"?>
<Relationships xmlns="http://schemas.openxmlformats.org/package/2006/relationships"><Relationship Id="rId11" Type="http://schemas.openxmlformats.org/officeDocument/2006/relationships/slideLayout" Target="../slideLayouts/slideLayout3004.xml"/><Relationship Id="rId12" Type="http://schemas.openxmlformats.org/officeDocument/2006/relationships/slideLayout" Target="../slideLayouts/slideLayout3005.xml"/><Relationship Id="rId13" Type="http://schemas.openxmlformats.org/officeDocument/2006/relationships/slideLayout" Target="../slideLayouts/slideLayout3006.xml"/><Relationship Id="rId14" Type="http://schemas.openxmlformats.org/officeDocument/2006/relationships/theme" Target="../theme/theme250.xml"/><Relationship Id="rId15" Type="http://schemas.openxmlformats.org/officeDocument/2006/relationships/tags" Target="../tags/tag2586.xml"/><Relationship Id="rId16" Type="http://schemas.openxmlformats.org/officeDocument/2006/relationships/tags" Target="../tags/tag2587.xml"/><Relationship Id="rId17" Type="http://schemas.openxmlformats.org/officeDocument/2006/relationships/tags" Target="../tags/tag2588.xml"/><Relationship Id="rId1" Type="http://schemas.openxmlformats.org/officeDocument/2006/relationships/slideLayout" Target="../slideLayouts/slideLayout2994.xml"/><Relationship Id="rId2" Type="http://schemas.openxmlformats.org/officeDocument/2006/relationships/slideLayout" Target="../slideLayouts/slideLayout2995.xml"/><Relationship Id="rId3" Type="http://schemas.openxmlformats.org/officeDocument/2006/relationships/slideLayout" Target="../slideLayouts/slideLayout2996.xml"/><Relationship Id="rId4" Type="http://schemas.openxmlformats.org/officeDocument/2006/relationships/slideLayout" Target="../slideLayouts/slideLayout2997.xml"/><Relationship Id="rId5" Type="http://schemas.openxmlformats.org/officeDocument/2006/relationships/slideLayout" Target="../slideLayouts/slideLayout2998.xml"/><Relationship Id="rId6" Type="http://schemas.openxmlformats.org/officeDocument/2006/relationships/slideLayout" Target="../slideLayouts/slideLayout2999.xml"/><Relationship Id="rId7" Type="http://schemas.openxmlformats.org/officeDocument/2006/relationships/slideLayout" Target="../slideLayouts/slideLayout3000.xml"/><Relationship Id="rId8" Type="http://schemas.openxmlformats.org/officeDocument/2006/relationships/slideLayout" Target="../slideLayouts/slideLayout3001.xml"/><Relationship Id="rId9" Type="http://schemas.openxmlformats.org/officeDocument/2006/relationships/slideLayout" Target="../slideLayouts/slideLayout3002.xml"/><Relationship Id="rId10" Type="http://schemas.openxmlformats.org/officeDocument/2006/relationships/slideLayout" Target="../slideLayouts/slideLayout3003.xml"/></Relationships>
</file>

<file path=ppt/slideMasters/_rels/slideMaster251.xml.rels><?xml version="1.0" encoding="UTF-8" standalone="yes"?>
<Relationships xmlns="http://schemas.openxmlformats.org/package/2006/relationships"><Relationship Id="rId11" Type="http://schemas.openxmlformats.org/officeDocument/2006/relationships/slideLayout" Target="../slideLayouts/slideLayout3017.xml"/><Relationship Id="rId12" Type="http://schemas.openxmlformats.org/officeDocument/2006/relationships/theme" Target="../theme/theme251.xml"/><Relationship Id="rId13" Type="http://schemas.openxmlformats.org/officeDocument/2006/relationships/tags" Target="../tags/tag2589.xml"/><Relationship Id="rId14" Type="http://schemas.openxmlformats.org/officeDocument/2006/relationships/tags" Target="../tags/tag2590.xml"/><Relationship Id="rId15" Type="http://schemas.openxmlformats.org/officeDocument/2006/relationships/tags" Target="../tags/tag2591.xml"/><Relationship Id="rId16" Type="http://schemas.openxmlformats.org/officeDocument/2006/relationships/tags" Target="../tags/tag2592.xml"/><Relationship Id="rId17" Type="http://schemas.openxmlformats.org/officeDocument/2006/relationships/tags" Target="../tags/tag2593.xml"/><Relationship Id="rId1" Type="http://schemas.openxmlformats.org/officeDocument/2006/relationships/slideLayout" Target="../slideLayouts/slideLayout3007.xml"/><Relationship Id="rId2" Type="http://schemas.openxmlformats.org/officeDocument/2006/relationships/slideLayout" Target="../slideLayouts/slideLayout3008.xml"/><Relationship Id="rId3" Type="http://schemas.openxmlformats.org/officeDocument/2006/relationships/slideLayout" Target="../slideLayouts/slideLayout3009.xml"/><Relationship Id="rId4" Type="http://schemas.openxmlformats.org/officeDocument/2006/relationships/slideLayout" Target="../slideLayouts/slideLayout3010.xml"/><Relationship Id="rId5" Type="http://schemas.openxmlformats.org/officeDocument/2006/relationships/slideLayout" Target="../slideLayouts/slideLayout3011.xml"/><Relationship Id="rId6" Type="http://schemas.openxmlformats.org/officeDocument/2006/relationships/slideLayout" Target="../slideLayouts/slideLayout3012.xml"/><Relationship Id="rId7" Type="http://schemas.openxmlformats.org/officeDocument/2006/relationships/slideLayout" Target="../slideLayouts/slideLayout3013.xml"/><Relationship Id="rId8" Type="http://schemas.openxmlformats.org/officeDocument/2006/relationships/slideLayout" Target="../slideLayouts/slideLayout3014.xml"/><Relationship Id="rId9" Type="http://schemas.openxmlformats.org/officeDocument/2006/relationships/slideLayout" Target="../slideLayouts/slideLayout3015.xml"/><Relationship Id="rId10" Type="http://schemas.openxmlformats.org/officeDocument/2006/relationships/slideLayout" Target="../slideLayouts/slideLayout3016.xml"/></Relationships>
</file>

<file path=ppt/slideMasters/_rels/slideMaster252.xml.rels><?xml version="1.0" encoding="UTF-8" standalone="yes"?>
<Relationships xmlns="http://schemas.openxmlformats.org/package/2006/relationships"><Relationship Id="rId11" Type="http://schemas.openxmlformats.org/officeDocument/2006/relationships/slideLayout" Target="../slideLayouts/slideLayout3028.xml"/><Relationship Id="rId12" Type="http://schemas.openxmlformats.org/officeDocument/2006/relationships/slideLayout" Target="../slideLayouts/slideLayout3029.xml"/><Relationship Id="rId13" Type="http://schemas.openxmlformats.org/officeDocument/2006/relationships/slideLayout" Target="../slideLayouts/slideLayout3030.xml"/><Relationship Id="rId14" Type="http://schemas.openxmlformats.org/officeDocument/2006/relationships/theme" Target="../theme/theme252.xml"/><Relationship Id="rId15" Type="http://schemas.openxmlformats.org/officeDocument/2006/relationships/tags" Target="../tags/tag2627.xml"/><Relationship Id="rId16" Type="http://schemas.openxmlformats.org/officeDocument/2006/relationships/tags" Target="../tags/tag2628.xml"/><Relationship Id="rId17" Type="http://schemas.openxmlformats.org/officeDocument/2006/relationships/tags" Target="../tags/tag2629.xml"/><Relationship Id="rId1" Type="http://schemas.openxmlformats.org/officeDocument/2006/relationships/slideLayout" Target="../slideLayouts/slideLayout3018.xml"/><Relationship Id="rId2" Type="http://schemas.openxmlformats.org/officeDocument/2006/relationships/slideLayout" Target="../slideLayouts/slideLayout3019.xml"/><Relationship Id="rId3" Type="http://schemas.openxmlformats.org/officeDocument/2006/relationships/slideLayout" Target="../slideLayouts/slideLayout3020.xml"/><Relationship Id="rId4" Type="http://schemas.openxmlformats.org/officeDocument/2006/relationships/slideLayout" Target="../slideLayouts/slideLayout3021.xml"/><Relationship Id="rId5" Type="http://schemas.openxmlformats.org/officeDocument/2006/relationships/slideLayout" Target="../slideLayouts/slideLayout3022.xml"/><Relationship Id="rId6" Type="http://schemas.openxmlformats.org/officeDocument/2006/relationships/slideLayout" Target="../slideLayouts/slideLayout3023.xml"/><Relationship Id="rId7" Type="http://schemas.openxmlformats.org/officeDocument/2006/relationships/slideLayout" Target="../slideLayouts/slideLayout3024.xml"/><Relationship Id="rId8" Type="http://schemas.openxmlformats.org/officeDocument/2006/relationships/slideLayout" Target="../slideLayouts/slideLayout3025.xml"/><Relationship Id="rId9" Type="http://schemas.openxmlformats.org/officeDocument/2006/relationships/slideLayout" Target="../slideLayouts/slideLayout3026.xml"/><Relationship Id="rId10" Type="http://schemas.openxmlformats.org/officeDocument/2006/relationships/slideLayout" Target="../slideLayouts/slideLayout3027.xml"/></Relationships>
</file>

<file path=ppt/slideMasters/_rels/slideMaster253.xml.rels><?xml version="1.0" encoding="UTF-8" standalone="yes"?>
<Relationships xmlns="http://schemas.openxmlformats.org/package/2006/relationships"><Relationship Id="rId11" Type="http://schemas.openxmlformats.org/officeDocument/2006/relationships/slideLayout" Target="../slideLayouts/slideLayout3041.xml"/><Relationship Id="rId12" Type="http://schemas.openxmlformats.org/officeDocument/2006/relationships/theme" Target="../theme/theme253.xml"/><Relationship Id="rId13" Type="http://schemas.openxmlformats.org/officeDocument/2006/relationships/tags" Target="../tags/tag2630.xml"/><Relationship Id="rId14" Type="http://schemas.openxmlformats.org/officeDocument/2006/relationships/tags" Target="../tags/tag2631.xml"/><Relationship Id="rId15" Type="http://schemas.openxmlformats.org/officeDocument/2006/relationships/tags" Target="../tags/tag2632.xml"/><Relationship Id="rId16" Type="http://schemas.openxmlformats.org/officeDocument/2006/relationships/tags" Target="../tags/tag2633.xml"/><Relationship Id="rId17" Type="http://schemas.openxmlformats.org/officeDocument/2006/relationships/tags" Target="../tags/tag2634.xml"/><Relationship Id="rId1" Type="http://schemas.openxmlformats.org/officeDocument/2006/relationships/slideLayout" Target="../slideLayouts/slideLayout3031.xml"/><Relationship Id="rId2" Type="http://schemas.openxmlformats.org/officeDocument/2006/relationships/slideLayout" Target="../slideLayouts/slideLayout3032.xml"/><Relationship Id="rId3" Type="http://schemas.openxmlformats.org/officeDocument/2006/relationships/slideLayout" Target="../slideLayouts/slideLayout3033.xml"/><Relationship Id="rId4" Type="http://schemas.openxmlformats.org/officeDocument/2006/relationships/slideLayout" Target="../slideLayouts/slideLayout3034.xml"/><Relationship Id="rId5" Type="http://schemas.openxmlformats.org/officeDocument/2006/relationships/slideLayout" Target="../slideLayouts/slideLayout3035.xml"/><Relationship Id="rId6" Type="http://schemas.openxmlformats.org/officeDocument/2006/relationships/slideLayout" Target="../slideLayouts/slideLayout3036.xml"/><Relationship Id="rId7" Type="http://schemas.openxmlformats.org/officeDocument/2006/relationships/slideLayout" Target="../slideLayouts/slideLayout3037.xml"/><Relationship Id="rId8" Type="http://schemas.openxmlformats.org/officeDocument/2006/relationships/slideLayout" Target="../slideLayouts/slideLayout3038.xml"/><Relationship Id="rId9" Type="http://schemas.openxmlformats.org/officeDocument/2006/relationships/slideLayout" Target="../slideLayouts/slideLayout3039.xml"/><Relationship Id="rId10" Type="http://schemas.openxmlformats.org/officeDocument/2006/relationships/slideLayout" Target="../slideLayouts/slideLayout3040.xml"/></Relationships>
</file>

<file path=ppt/slideMasters/_rels/slideMaster254.xml.rels><?xml version="1.0" encoding="UTF-8" standalone="yes"?>
<Relationships xmlns="http://schemas.openxmlformats.org/package/2006/relationships"><Relationship Id="rId9" Type="http://schemas.openxmlformats.org/officeDocument/2006/relationships/slideLayout" Target="../slideLayouts/slideLayout3050.xml"/><Relationship Id="rId20" Type="http://schemas.openxmlformats.org/officeDocument/2006/relationships/tags" Target="../tags/tag2673.xml"/><Relationship Id="rId21" Type="http://schemas.openxmlformats.org/officeDocument/2006/relationships/tags" Target="../tags/tag2674.xml"/><Relationship Id="rId22" Type="http://schemas.openxmlformats.org/officeDocument/2006/relationships/tags" Target="../tags/tag2675.xml"/><Relationship Id="rId10" Type="http://schemas.openxmlformats.org/officeDocument/2006/relationships/slideLayout" Target="../slideLayouts/slideLayout3051.xml"/><Relationship Id="rId11" Type="http://schemas.openxmlformats.org/officeDocument/2006/relationships/slideLayout" Target="../slideLayouts/slideLayout3052.xml"/><Relationship Id="rId12" Type="http://schemas.openxmlformats.org/officeDocument/2006/relationships/slideLayout" Target="../slideLayouts/slideLayout3053.xml"/><Relationship Id="rId13" Type="http://schemas.openxmlformats.org/officeDocument/2006/relationships/slideLayout" Target="../slideLayouts/slideLayout3054.xml"/><Relationship Id="rId14" Type="http://schemas.openxmlformats.org/officeDocument/2006/relationships/theme" Target="../theme/theme254.xml"/><Relationship Id="rId15" Type="http://schemas.openxmlformats.org/officeDocument/2006/relationships/tags" Target="../tags/tag2668.xml"/><Relationship Id="rId16" Type="http://schemas.openxmlformats.org/officeDocument/2006/relationships/tags" Target="../tags/tag2669.xml"/><Relationship Id="rId17" Type="http://schemas.openxmlformats.org/officeDocument/2006/relationships/tags" Target="../tags/tag2670.xml"/><Relationship Id="rId18" Type="http://schemas.openxmlformats.org/officeDocument/2006/relationships/tags" Target="../tags/tag2671.xml"/><Relationship Id="rId19" Type="http://schemas.openxmlformats.org/officeDocument/2006/relationships/tags" Target="../tags/tag2672.xml"/><Relationship Id="rId1" Type="http://schemas.openxmlformats.org/officeDocument/2006/relationships/slideLayout" Target="../slideLayouts/slideLayout3042.xml"/><Relationship Id="rId2" Type="http://schemas.openxmlformats.org/officeDocument/2006/relationships/slideLayout" Target="../slideLayouts/slideLayout3043.xml"/><Relationship Id="rId3" Type="http://schemas.openxmlformats.org/officeDocument/2006/relationships/slideLayout" Target="../slideLayouts/slideLayout3044.xml"/><Relationship Id="rId4" Type="http://schemas.openxmlformats.org/officeDocument/2006/relationships/slideLayout" Target="../slideLayouts/slideLayout3045.xml"/><Relationship Id="rId5" Type="http://schemas.openxmlformats.org/officeDocument/2006/relationships/slideLayout" Target="../slideLayouts/slideLayout3046.xml"/><Relationship Id="rId6" Type="http://schemas.openxmlformats.org/officeDocument/2006/relationships/slideLayout" Target="../slideLayouts/slideLayout3047.xml"/><Relationship Id="rId7" Type="http://schemas.openxmlformats.org/officeDocument/2006/relationships/slideLayout" Target="../slideLayouts/slideLayout3048.xml"/><Relationship Id="rId8" Type="http://schemas.openxmlformats.org/officeDocument/2006/relationships/slideLayout" Target="../slideLayouts/slideLayout3049.xml"/></Relationships>
</file>

<file path=ppt/slideMasters/_rels/slideMaster255.xml.rels><?xml version="1.0" encoding="UTF-8" standalone="yes"?>
<Relationships xmlns="http://schemas.openxmlformats.org/package/2006/relationships"><Relationship Id="rId11" Type="http://schemas.openxmlformats.org/officeDocument/2006/relationships/slideLayout" Target="../slideLayouts/slideLayout3065.xml"/><Relationship Id="rId12" Type="http://schemas.openxmlformats.org/officeDocument/2006/relationships/slideLayout" Target="../slideLayouts/slideLayout3066.xml"/><Relationship Id="rId13" Type="http://schemas.openxmlformats.org/officeDocument/2006/relationships/slideLayout" Target="../slideLayouts/slideLayout3067.xml"/><Relationship Id="rId14" Type="http://schemas.openxmlformats.org/officeDocument/2006/relationships/theme" Target="../theme/theme255.xml"/><Relationship Id="rId15" Type="http://schemas.openxmlformats.org/officeDocument/2006/relationships/tags" Target="../tags/tag2676.xml"/><Relationship Id="rId16" Type="http://schemas.openxmlformats.org/officeDocument/2006/relationships/tags" Target="../tags/tag2677.xml"/><Relationship Id="rId17" Type="http://schemas.openxmlformats.org/officeDocument/2006/relationships/tags" Target="../tags/tag2678.xml"/><Relationship Id="rId1" Type="http://schemas.openxmlformats.org/officeDocument/2006/relationships/slideLayout" Target="../slideLayouts/slideLayout3055.xml"/><Relationship Id="rId2" Type="http://schemas.openxmlformats.org/officeDocument/2006/relationships/slideLayout" Target="../slideLayouts/slideLayout3056.xml"/><Relationship Id="rId3" Type="http://schemas.openxmlformats.org/officeDocument/2006/relationships/slideLayout" Target="../slideLayouts/slideLayout3057.xml"/><Relationship Id="rId4" Type="http://schemas.openxmlformats.org/officeDocument/2006/relationships/slideLayout" Target="../slideLayouts/slideLayout3058.xml"/><Relationship Id="rId5" Type="http://schemas.openxmlformats.org/officeDocument/2006/relationships/slideLayout" Target="../slideLayouts/slideLayout3059.xml"/><Relationship Id="rId6" Type="http://schemas.openxmlformats.org/officeDocument/2006/relationships/slideLayout" Target="../slideLayouts/slideLayout3060.xml"/><Relationship Id="rId7" Type="http://schemas.openxmlformats.org/officeDocument/2006/relationships/slideLayout" Target="../slideLayouts/slideLayout3061.xml"/><Relationship Id="rId8" Type="http://schemas.openxmlformats.org/officeDocument/2006/relationships/slideLayout" Target="../slideLayouts/slideLayout3062.xml"/><Relationship Id="rId9" Type="http://schemas.openxmlformats.org/officeDocument/2006/relationships/slideLayout" Target="../slideLayouts/slideLayout3063.xml"/><Relationship Id="rId10" Type="http://schemas.openxmlformats.org/officeDocument/2006/relationships/slideLayout" Target="../slideLayouts/slideLayout3064.xml"/></Relationships>
</file>

<file path=ppt/slideMasters/_rels/slideMaster256.xml.rels><?xml version="1.0" encoding="UTF-8" standalone="yes"?>
<Relationships xmlns="http://schemas.openxmlformats.org/package/2006/relationships"><Relationship Id="rId3" Type="http://schemas.openxmlformats.org/officeDocument/2006/relationships/theme" Target="../theme/theme256.xml"/><Relationship Id="rId4" Type="http://schemas.openxmlformats.org/officeDocument/2006/relationships/tags" Target="../tags/tag2679.xml"/><Relationship Id="rId5" Type="http://schemas.openxmlformats.org/officeDocument/2006/relationships/tags" Target="../tags/tag2680.xml"/><Relationship Id="rId1" Type="http://schemas.openxmlformats.org/officeDocument/2006/relationships/slideLayout" Target="../slideLayouts/slideLayout3068.xml"/><Relationship Id="rId2" Type="http://schemas.openxmlformats.org/officeDocument/2006/relationships/slideLayout" Target="../slideLayouts/slideLayout3069.xml"/></Relationships>
</file>

<file path=ppt/slideMasters/_rels/slideMaster257.xml.rels><?xml version="1.0" encoding="UTF-8" standalone="yes"?>
<Relationships xmlns="http://schemas.openxmlformats.org/package/2006/relationships"><Relationship Id="rId9" Type="http://schemas.openxmlformats.org/officeDocument/2006/relationships/slideLayout" Target="../slideLayouts/slideLayout3078.xml"/><Relationship Id="rId20" Type="http://schemas.openxmlformats.org/officeDocument/2006/relationships/tags" Target="../tags/tag2692.xml"/><Relationship Id="rId10" Type="http://schemas.openxmlformats.org/officeDocument/2006/relationships/slideLayout" Target="../slideLayouts/slideLayout3079.xml"/><Relationship Id="rId11" Type="http://schemas.openxmlformats.org/officeDocument/2006/relationships/slideLayout" Target="../slideLayouts/slideLayout3080.xml"/><Relationship Id="rId12" Type="http://schemas.openxmlformats.org/officeDocument/2006/relationships/theme" Target="../theme/theme257.xml"/><Relationship Id="rId13" Type="http://schemas.openxmlformats.org/officeDocument/2006/relationships/tags" Target="../tags/tag2685.xml"/><Relationship Id="rId14" Type="http://schemas.openxmlformats.org/officeDocument/2006/relationships/tags" Target="../tags/tag2686.xml"/><Relationship Id="rId15" Type="http://schemas.openxmlformats.org/officeDocument/2006/relationships/tags" Target="../tags/tag2687.xml"/><Relationship Id="rId16" Type="http://schemas.openxmlformats.org/officeDocument/2006/relationships/tags" Target="../tags/tag2688.xml"/><Relationship Id="rId17" Type="http://schemas.openxmlformats.org/officeDocument/2006/relationships/tags" Target="../tags/tag2689.xml"/><Relationship Id="rId18" Type="http://schemas.openxmlformats.org/officeDocument/2006/relationships/tags" Target="../tags/tag2690.xml"/><Relationship Id="rId19" Type="http://schemas.openxmlformats.org/officeDocument/2006/relationships/tags" Target="../tags/tag2691.xml"/><Relationship Id="rId1" Type="http://schemas.openxmlformats.org/officeDocument/2006/relationships/slideLayout" Target="../slideLayouts/slideLayout3070.xml"/><Relationship Id="rId2" Type="http://schemas.openxmlformats.org/officeDocument/2006/relationships/slideLayout" Target="../slideLayouts/slideLayout3071.xml"/><Relationship Id="rId3" Type="http://schemas.openxmlformats.org/officeDocument/2006/relationships/slideLayout" Target="../slideLayouts/slideLayout3072.xml"/><Relationship Id="rId4" Type="http://schemas.openxmlformats.org/officeDocument/2006/relationships/slideLayout" Target="../slideLayouts/slideLayout3073.xml"/><Relationship Id="rId5" Type="http://schemas.openxmlformats.org/officeDocument/2006/relationships/slideLayout" Target="../slideLayouts/slideLayout3074.xml"/><Relationship Id="rId6" Type="http://schemas.openxmlformats.org/officeDocument/2006/relationships/slideLayout" Target="../slideLayouts/slideLayout3075.xml"/><Relationship Id="rId7" Type="http://schemas.openxmlformats.org/officeDocument/2006/relationships/slideLayout" Target="../slideLayouts/slideLayout3076.xml"/><Relationship Id="rId8" Type="http://schemas.openxmlformats.org/officeDocument/2006/relationships/slideLayout" Target="../slideLayouts/slideLayout3077.xml"/></Relationships>
</file>

<file path=ppt/slideMasters/_rels/slideMaster258.xml.rels><?xml version="1.0" encoding="UTF-8" standalone="yes"?>
<Relationships xmlns="http://schemas.openxmlformats.org/package/2006/relationships"><Relationship Id="rId9" Type="http://schemas.openxmlformats.org/officeDocument/2006/relationships/slideLayout" Target="../slideLayouts/slideLayout3089.xml"/><Relationship Id="rId20" Type="http://schemas.openxmlformats.org/officeDocument/2006/relationships/tags" Target="../tags/tag2720.xml"/><Relationship Id="rId21" Type="http://schemas.openxmlformats.org/officeDocument/2006/relationships/tags" Target="../tags/tag2721.xml"/><Relationship Id="rId22" Type="http://schemas.openxmlformats.org/officeDocument/2006/relationships/tags" Target="../tags/tag2722.xml"/><Relationship Id="rId23" Type="http://schemas.openxmlformats.org/officeDocument/2006/relationships/tags" Target="../tags/tag2723.xml"/><Relationship Id="rId24" Type="http://schemas.openxmlformats.org/officeDocument/2006/relationships/tags" Target="../tags/tag2724.xml"/><Relationship Id="rId25" Type="http://schemas.openxmlformats.org/officeDocument/2006/relationships/tags" Target="../tags/tag2725.xml"/><Relationship Id="rId26" Type="http://schemas.openxmlformats.org/officeDocument/2006/relationships/tags" Target="../tags/tag2726.xml"/><Relationship Id="rId27" Type="http://schemas.openxmlformats.org/officeDocument/2006/relationships/tags" Target="../tags/tag2727.xml"/><Relationship Id="rId28" Type="http://schemas.openxmlformats.org/officeDocument/2006/relationships/tags" Target="../tags/tag2728.xml"/><Relationship Id="rId29" Type="http://schemas.openxmlformats.org/officeDocument/2006/relationships/tags" Target="../tags/tag2729.xml"/><Relationship Id="rId30" Type="http://schemas.openxmlformats.org/officeDocument/2006/relationships/tags" Target="../tags/tag2730.xml"/><Relationship Id="rId31" Type="http://schemas.openxmlformats.org/officeDocument/2006/relationships/tags" Target="../tags/tag2731.xml"/><Relationship Id="rId10" Type="http://schemas.openxmlformats.org/officeDocument/2006/relationships/slideLayout" Target="../slideLayouts/slideLayout3090.xml"/><Relationship Id="rId11" Type="http://schemas.openxmlformats.org/officeDocument/2006/relationships/slideLayout" Target="../slideLayouts/slideLayout3091.xml"/><Relationship Id="rId12" Type="http://schemas.openxmlformats.org/officeDocument/2006/relationships/slideLayout" Target="../slideLayouts/slideLayout3092.xml"/><Relationship Id="rId13" Type="http://schemas.openxmlformats.org/officeDocument/2006/relationships/slideLayout" Target="../slideLayouts/slideLayout3093.xml"/><Relationship Id="rId14" Type="http://schemas.openxmlformats.org/officeDocument/2006/relationships/theme" Target="../theme/theme258.xml"/><Relationship Id="rId15" Type="http://schemas.openxmlformats.org/officeDocument/2006/relationships/tags" Target="../tags/tag2715.xml"/><Relationship Id="rId16" Type="http://schemas.openxmlformats.org/officeDocument/2006/relationships/tags" Target="../tags/tag2716.xml"/><Relationship Id="rId17" Type="http://schemas.openxmlformats.org/officeDocument/2006/relationships/tags" Target="../tags/tag2717.xml"/><Relationship Id="rId18" Type="http://schemas.openxmlformats.org/officeDocument/2006/relationships/tags" Target="../tags/tag2718.xml"/><Relationship Id="rId19" Type="http://schemas.openxmlformats.org/officeDocument/2006/relationships/tags" Target="../tags/tag2719.xml"/><Relationship Id="rId1" Type="http://schemas.openxmlformats.org/officeDocument/2006/relationships/slideLayout" Target="../slideLayouts/slideLayout3081.xml"/><Relationship Id="rId2" Type="http://schemas.openxmlformats.org/officeDocument/2006/relationships/slideLayout" Target="../slideLayouts/slideLayout3082.xml"/><Relationship Id="rId3" Type="http://schemas.openxmlformats.org/officeDocument/2006/relationships/slideLayout" Target="../slideLayouts/slideLayout3083.xml"/><Relationship Id="rId4" Type="http://schemas.openxmlformats.org/officeDocument/2006/relationships/slideLayout" Target="../slideLayouts/slideLayout3084.xml"/><Relationship Id="rId5" Type="http://schemas.openxmlformats.org/officeDocument/2006/relationships/slideLayout" Target="../slideLayouts/slideLayout3085.xml"/><Relationship Id="rId6" Type="http://schemas.openxmlformats.org/officeDocument/2006/relationships/slideLayout" Target="../slideLayouts/slideLayout3086.xml"/><Relationship Id="rId7" Type="http://schemas.openxmlformats.org/officeDocument/2006/relationships/slideLayout" Target="../slideLayouts/slideLayout3087.xml"/><Relationship Id="rId8" Type="http://schemas.openxmlformats.org/officeDocument/2006/relationships/slideLayout" Target="../slideLayouts/slideLayout3088.xml"/></Relationships>
</file>

<file path=ppt/slideMasters/_rels/slideMaster259.xml.rels><?xml version="1.0" encoding="UTF-8" standalone="yes"?>
<Relationships xmlns="http://schemas.openxmlformats.org/package/2006/relationships"><Relationship Id="rId11" Type="http://schemas.openxmlformats.org/officeDocument/2006/relationships/slideLayout" Target="../slideLayouts/slideLayout3104.xml"/><Relationship Id="rId12" Type="http://schemas.openxmlformats.org/officeDocument/2006/relationships/slideLayout" Target="../slideLayouts/slideLayout3105.xml"/><Relationship Id="rId13" Type="http://schemas.openxmlformats.org/officeDocument/2006/relationships/slideLayout" Target="../slideLayouts/slideLayout3106.xml"/><Relationship Id="rId14" Type="http://schemas.openxmlformats.org/officeDocument/2006/relationships/slideLayout" Target="../slideLayouts/slideLayout3107.xml"/><Relationship Id="rId15" Type="http://schemas.openxmlformats.org/officeDocument/2006/relationships/slideLayout" Target="../slideLayouts/slideLayout3108.xml"/><Relationship Id="rId16" Type="http://schemas.openxmlformats.org/officeDocument/2006/relationships/theme" Target="../theme/theme259.xml"/><Relationship Id="rId17" Type="http://schemas.openxmlformats.org/officeDocument/2006/relationships/tags" Target="../tags/tag2746.xml"/><Relationship Id="rId18" Type="http://schemas.openxmlformats.org/officeDocument/2006/relationships/tags" Target="../tags/tag2747.xml"/><Relationship Id="rId19" Type="http://schemas.openxmlformats.org/officeDocument/2006/relationships/tags" Target="../tags/tag2748.xml"/><Relationship Id="rId1" Type="http://schemas.openxmlformats.org/officeDocument/2006/relationships/slideLayout" Target="../slideLayouts/slideLayout3094.xml"/><Relationship Id="rId2" Type="http://schemas.openxmlformats.org/officeDocument/2006/relationships/slideLayout" Target="../slideLayouts/slideLayout3095.xml"/><Relationship Id="rId3" Type="http://schemas.openxmlformats.org/officeDocument/2006/relationships/slideLayout" Target="../slideLayouts/slideLayout3096.xml"/><Relationship Id="rId4" Type="http://schemas.openxmlformats.org/officeDocument/2006/relationships/slideLayout" Target="../slideLayouts/slideLayout3097.xml"/><Relationship Id="rId5" Type="http://schemas.openxmlformats.org/officeDocument/2006/relationships/slideLayout" Target="../slideLayouts/slideLayout3098.xml"/><Relationship Id="rId6" Type="http://schemas.openxmlformats.org/officeDocument/2006/relationships/slideLayout" Target="../slideLayouts/slideLayout3099.xml"/><Relationship Id="rId7" Type="http://schemas.openxmlformats.org/officeDocument/2006/relationships/slideLayout" Target="../slideLayouts/slideLayout3100.xml"/><Relationship Id="rId8" Type="http://schemas.openxmlformats.org/officeDocument/2006/relationships/slideLayout" Target="../slideLayouts/slideLayout3101.xml"/><Relationship Id="rId9" Type="http://schemas.openxmlformats.org/officeDocument/2006/relationships/slideLayout" Target="../slideLayouts/slideLayout3102.xml"/><Relationship Id="rId10" Type="http://schemas.openxmlformats.org/officeDocument/2006/relationships/slideLayout" Target="../slideLayouts/slideLayout3103.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308.xml"/><Relationship Id="rId12" Type="http://schemas.openxmlformats.org/officeDocument/2006/relationships/theme" Target="../theme/theme26.xml"/><Relationship Id="rId1" Type="http://schemas.openxmlformats.org/officeDocument/2006/relationships/slideLayout" Target="../slideLayouts/slideLayout298.xml"/><Relationship Id="rId2" Type="http://schemas.openxmlformats.org/officeDocument/2006/relationships/slideLayout" Target="../slideLayouts/slideLayout299.xml"/><Relationship Id="rId3" Type="http://schemas.openxmlformats.org/officeDocument/2006/relationships/slideLayout" Target="../slideLayouts/slideLayout300.xml"/><Relationship Id="rId4" Type="http://schemas.openxmlformats.org/officeDocument/2006/relationships/slideLayout" Target="../slideLayouts/slideLayout301.xml"/><Relationship Id="rId5" Type="http://schemas.openxmlformats.org/officeDocument/2006/relationships/slideLayout" Target="../slideLayouts/slideLayout302.xml"/><Relationship Id="rId6" Type="http://schemas.openxmlformats.org/officeDocument/2006/relationships/slideLayout" Target="../slideLayouts/slideLayout303.xml"/><Relationship Id="rId7" Type="http://schemas.openxmlformats.org/officeDocument/2006/relationships/slideLayout" Target="../slideLayouts/slideLayout304.xml"/><Relationship Id="rId8" Type="http://schemas.openxmlformats.org/officeDocument/2006/relationships/slideLayout" Target="../slideLayouts/slideLayout305.xml"/><Relationship Id="rId9" Type="http://schemas.openxmlformats.org/officeDocument/2006/relationships/slideLayout" Target="../slideLayouts/slideLayout306.xml"/><Relationship Id="rId10" Type="http://schemas.openxmlformats.org/officeDocument/2006/relationships/slideLayout" Target="../slideLayouts/slideLayout307.xml"/></Relationships>
</file>

<file path=ppt/slideMasters/_rels/slideMaster260.xml.rels><?xml version="1.0" encoding="UTF-8" standalone="yes"?>
<Relationships xmlns="http://schemas.openxmlformats.org/package/2006/relationships"><Relationship Id="rId9" Type="http://schemas.openxmlformats.org/officeDocument/2006/relationships/slideLayout" Target="../slideLayouts/slideLayout3117.xml"/><Relationship Id="rId20" Type="http://schemas.openxmlformats.org/officeDocument/2006/relationships/tags" Target="../tags/tag2758.xml"/><Relationship Id="rId21" Type="http://schemas.openxmlformats.org/officeDocument/2006/relationships/tags" Target="../tags/tag2759.xml"/><Relationship Id="rId10" Type="http://schemas.openxmlformats.org/officeDocument/2006/relationships/slideLayout" Target="../slideLayouts/slideLayout3118.xml"/><Relationship Id="rId11" Type="http://schemas.openxmlformats.org/officeDocument/2006/relationships/slideLayout" Target="../slideLayouts/slideLayout3119.xml"/><Relationship Id="rId12" Type="http://schemas.openxmlformats.org/officeDocument/2006/relationships/slideLayout" Target="../slideLayouts/slideLayout3120.xml"/><Relationship Id="rId13" Type="http://schemas.openxmlformats.org/officeDocument/2006/relationships/slideLayout" Target="../slideLayouts/slideLayout3121.xml"/><Relationship Id="rId14" Type="http://schemas.openxmlformats.org/officeDocument/2006/relationships/slideLayout" Target="../slideLayouts/slideLayout3122.xml"/><Relationship Id="rId15" Type="http://schemas.openxmlformats.org/officeDocument/2006/relationships/slideLayout" Target="../slideLayouts/slideLayout3123.xml"/><Relationship Id="rId16" Type="http://schemas.openxmlformats.org/officeDocument/2006/relationships/theme" Target="../theme/theme260.xml"/><Relationship Id="rId17" Type="http://schemas.openxmlformats.org/officeDocument/2006/relationships/tags" Target="../tags/tag2755.xml"/><Relationship Id="rId18" Type="http://schemas.openxmlformats.org/officeDocument/2006/relationships/tags" Target="../tags/tag2756.xml"/><Relationship Id="rId19" Type="http://schemas.openxmlformats.org/officeDocument/2006/relationships/tags" Target="../tags/tag2757.xml"/><Relationship Id="rId1" Type="http://schemas.openxmlformats.org/officeDocument/2006/relationships/slideLayout" Target="../slideLayouts/slideLayout3109.xml"/><Relationship Id="rId2" Type="http://schemas.openxmlformats.org/officeDocument/2006/relationships/slideLayout" Target="../slideLayouts/slideLayout3110.xml"/><Relationship Id="rId3" Type="http://schemas.openxmlformats.org/officeDocument/2006/relationships/slideLayout" Target="../slideLayouts/slideLayout3111.xml"/><Relationship Id="rId4" Type="http://schemas.openxmlformats.org/officeDocument/2006/relationships/slideLayout" Target="../slideLayouts/slideLayout3112.xml"/><Relationship Id="rId5" Type="http://schemas.openxmlformats.org/officeDocument/2006/relationships/slideLayout" Target="../slideLayouts/slideLayout3113.xml"/><Relationship Id="rId6" Type="http://schemas.openxmlformats.org/officeDocument/2006/relationships/slideLayout" Target="../slideLayouts/slideLayout3114.xml"/><Relationship Id="rId7" Type="http://schemas.openxmlformats.org/officeDocument/2006/relationships/slideLayout" Target="../slideLayouts/slideLayout3115.xml"/><Relationship Id="rId8" Type="http://schemas.openxmlformats.org/officeDocument/2006/relationships/slideLayout" Target="../slideLayouts/slideLayout3116.xml"/></Relationships>
</file>

<file path=ppt/slideMasters/_rels/slideMaster261.xml.rels><?xml version="1.0" encoding="UTF-8" standalone="yes"?>
<Relationships xmlns="http://schemas.openxmlformats.org/package/2006/relationships"><Relationship Id="rId11" Type="http://schemas.openxmlformats.org/officeDocument/2006/relationships/slideLayout" Target="../slideLayouts/slideLayout3134.xml"/><Relationship Id="rId12" Type="http://schemas.openxmlformats.org/officeDocument/2006/relationships/theme" Target="../theme/theme261.xml"/><Relationship Id="rId13" Type="http://schemas.openxmlformats.org/officeDocument/2006/relationships/tags" Target="../tags/tag2783.xml"/><Relationship Id="rId14" Type="http://schemas.openxmlformats.org/officeDocument/2006/relationships/tags" Target="../tags/tag2784.xml"/><Relationship Id="rId15" Type="http://schemas.openxmlformats.org/officeDocument/2006/relationships/tags" Target="../tags/tag2785.xml"/><Relationship Id="rId1" Type="http://schemas.openxmlformats.org/officeDocument/2006/relationships/slideLayout" Target="../slideLayouts/slideLayout3124.xml"/><Relationship Id="rId2" Type="http://schemas.openxmlformats.org/officeDocument/2006/relationships/slideLayout" Target="../slideLayouts/slideLayout3125.xml"/><Relationship Id="rId3" Type="http://schemas.openxmlformats.org/officeDocument/2006/relationships/slideLayout" Target="../slideLayouts/slideLayout3126.xml"/><Relationship Id="rId4" Type="http://schemas.openxmlformats.org/officeDocument/2006/relationships/slideLayout" Target="../slideLayouts/slideLayout3127.xml"/><Relationship Id="rId5" Type="http://schemas.openxmlformats.org/officeDocument/2006/relationships/slideLayout" Target="../slideLayouts/slideLayout3128.xml"/><Relationship Id="rId6" Type="http://schemas.openxmlformats.org/officeDocument/2006/relationships/slideLayout" Target="../slideLayouts/slideLayout3129.xml"/><Relationship Id="rId7" Type="http://schemas.openxmlformats.org/officeDocument/2006/relationships/slideLayout" Target="../slideLayouts/slideLayout3130.xml"/><Relationship Id="rId8" Type="http://schemas.openxmlformats.org/officeDocument/2006/relationships/slideLayout" Target="../slideLayouts/slideLayout3131.xml"/><Relationship Id="rId9" Type="http://schemas.openxmlformats.org/officeDocument/2006/relationships/slideLayout" Target="../slideLayouts/slideLayout3132.xml"/><Relationship Id="rId10" Type="http://schemas.openxmlformats.org/officeDocument/2006/relationships/slideLayout" Target="../slideLayouts/slideLayout3133.xml"/></Relationships>
</file>

<file path=ppt/slideMasters/_rels/slideMaster262.xml.rels><?xml version="1.0" encoding="UTF-8" standalone="yes"?>
<Relationships xmlns="http://schemas.openxmlformats.org/package/2006/relationships"><Relationship Id="rId11" Type="http://schemas.openxmlformats.org/officeDocument/2006/relationships/slideLayout" Target="../slideLayouts/slideLayout3145.xml"/><Relationship Id="rId12" Type="http://schemas.openxmlformats.org/officeDocument/2006/relationships/theme" Target="../theme/theme262.xml"/><Relationship Id="rId13" Type="http://schemas.openxmlformats.org/officeDocument/2006/relationships/tags" Target="../tags/tag2819.xml"/><Relationship Id="rId14" Type="http://schemas.openxmlformats.org/officeDocument/2006/relationships/tags" Target="../tags/tag2820.xml"/><Relationship Id="rId15" Type="http://schemas.openxmlformats.org/officeDocument/2006/relationships/tags" Target="../tags/tag2821.xml"/><Relationship Id="rId16" Type="http://schemas.openxmlformats.org/officeDocument/2006/relationships/tags" Target="../tags/tag2822.xml"/><Relationship Id="rId17" Type="http://schemas.openxmlformats.org/officeDocument/2006/relationships/tags" Target="../tags/tag2823.xml"/><Relationship Id="rId1" Type="http://schemas.openxmlformats.org/officeDocument/2006/relationships/slideLayout" Target="../slideLayouts/slideLayout3135.xml"/><Relationship Id="rId2" Type="http://schemas.openxmlformats.org/officeDocument/2006/relationships/slideLayout" Target="../slideLayouts/slideLayout3136.xml"/><Relationship Id="rId3" Type="http://schemas.openxmlformats.org/officeDocument/2006/relationships/slideLayout" Target="../slideLayouts/slideLayout3137.xml"/><Relationship Id="rId4" Type="http://schemas.openxmlformats.org/officeDocument/2006/relationships/slideLayout" Target="../slideLayouts/slideLayout3138.xml"/><Relationship Id="rId5" Type="http://schemas.openxmlformats.org/officeDocument/2006/relationships/slideLayout" Target="../slideLayouts/slideLayout3139.xml"/><Relationship Id="rId6" Type="http://schemas.openxmlformats.org/officeDocument/2006/relationships/slideLayout" Target="../slideLayouts/slideLayout3140.xml"/><Relationship Id="rId7" Type="http://schemas.openxmlformats.org/officeDocument/2006/relationships/slideLayout" Target="../slideLayouts/slideLayout3141.xml"/><Relationship Id="rId8" Type="http://schemas.openxmlformats.org/officeDocument/2006/relationships/slideLayout" Target="../slideLayouts/slideLayout3142.xml"/><Relationship Id="rId9" Type="http://schemas.openxmlformats.org/officeDocument/2006/relationships/slideLayout" Target="../slideLayouts/slideLayout3143.xml"/><Relationship Id="rId10" Type="http://schemas.openxmlformats.org/officeDocument/2006/relationships/slideLayout" Target="../slideLayouts/slideLayout3144.xml"/></Relationships>
</file>

<file path=ppt/slideMasters/_rels/slideMaster263.xml.rels><?xml version="1.0" encoding="UTF-8" standalone="yes"?>
<Relationships xmlns="http://schemas.openxmlformats.org/package/2006/relationships"><Relationship Id="rId11" Type="http://schemas.openxmlformats.org/officeDocument/2006/relationships/slideLayout" Target="../slideLayouts/slideLayout3156.xml"/><Relationship Id="rId12" Type="http://schemas.openxmlformats.org/officeDocument/2006/relationships/theme" Target="../theme/theme263.xml"/><Relationship Id="rId13" Type="http://schemas.openxmlformats.org/officeDocument/2006/relationships/tags" Target="../tags/tag2857.xml"/><Relationship Id="rId14" Type="http://schemas.openxmlformats.org/officeDocument/2006/relationships/tags" Target="../tags/tag2858.xml"/><Relationship Id="rId15" Type="http://schemas.openxmlformats.org/officeDocument/2006/relationships/tags" Target="../tags/tag2859.xml"/><Relationship Id="rId16" Type="http://schemas.openxmlformats.org/officeDocument/2006/relationships/tags" Target="../tags/tag2860.xml"/><Relationship Id="rId17" Type="http://schemas.openxmlformats.org/officeDocument/2006/relationships/tags" Target="../tags/tag2861.xml"/><Relationship Id="rId1" Type="http://schemas.openxmlformats.org/officeDocument/2006/relationships/slideLayout" Target="../slideLayouts/slideLayout3146.xml"/><Relationship Id="rId2" Type="http://schemas.openxmlformats.org/officeDocument/2006/relationships/slideLayout" Target="../slideLayouts/slideLayout3147.xml"/><Relationship Id="rId3" Type="http://schemas.openxmlformats.org/officeDocument/2006/relationships/slideLayout" Target="../slideLayouts/slideLayout3148.xml"/><Relationship Id="rId4" Type="http://schemas.openxmlformats.org/officeDocument/2006/relationships/slideLayout" Target="../slideLayouts/slideLayout3149.xml"/><Relationship Id="rId5" Type="http://schemas.openxmlformats.org/officeDocument/2006/relationships/slideLayout" Target="../slideLayouts/slideLayout3150.xml"/><Relationship Id="rId6" Type="http://schemas.openxmlformats.org/officeDocument/2006/relationships/slideLayout" Target="../slideLayouts/slideLayout3151.xml"/><Relationship Id="rId7" Type="http://schemas.openxmlformats.org/officeDocument/2006/relationships/slideLayout" Target="../slideLayouts/slideLayout3152.xml"/><Relationship Id="rId8" Type="http://schemas.openxmlformats.org/officeDocument/2006/relationships/slideLayout" Target="../slideLayouts/slideLayout3153.xml"/><Relationship Id="rId9" Type="http://schemas.openxmlformats.org/officeDocument/2006/relationships/slideLayout" Target="../slideLayouts/slideLayout3154.xml"/><Relationship Id="rId10" Type="http://schemas.openxmlformats.org/officeDocument/2006/relationships/slideLayout" Target="../slideLayouts/slideLayout3155.xml"/></Relationships>
</file>

<file path=ppt/slideMasters/_rels/slideMaster264.xml.rels><?xml version="1.0" encoding="UTF-8" standalone="yes"?>
<Relationships xmlns="http://schemas.openxmlformats.org/package/2006/relationships"><Relationship Id="rId9" Type="http://schemas.openxmlformats.org/officeDocument/2006/relationships/slideLayout" Target="../slideLayouts/slideLayout3165.xml"/><Relationship Id="rId20" Type="http://schemas.openxmlformats.org/officeDocument/2006/relationships/tags" Target="../tags/tag2899.xml"/><Relationship Id="rId10" Type="http://schemas.openxmlformats.org/officeDocument/2006/relationships/slideLayout" Target="../slideLayouts/slideLayout3166.xml"/><Relationship Id="rId11" Type="http://schemas.openxmlformats.org/officeDocument/2006/relationships/slideLayout" Target="../slideLayouts/slideLayout3167.xml"/><Relationship Id="rId12" Type="http://schemas.openxmlformats.org/officeDocument/2006/relationships/slideLayout" Target="../slideLayouts/slideLayout3168.xml"/><Relationship Id="rId13" Type="http://schemas.openxmlformats.org/officeDocument/2006/relationships/slideLayout" Target="../slideLayouts/slideLayout3169.xml"/><Relationship Id="rId14" Type="http://schemas.openxmlformats.org/officeDocument/2006/relationships/slideLayout" Target="../slideLayouts/slideLayout3170.xml"/><Relationship Id="rId15" Type="http://schemas.openxmlformats.org/officeDocument/2006/relationships/theme" Target="../theme/theme264.xml"/><Relationship Id="rId16" Type="http://schemas.openxmlformats.org/officeDocument/2006/relationships/tags" Target="../tags/tag2895.xml"/><Relationship Id="rId17" Type="http://schemas.openxmlformats.org/officeDocument/2006/relationships/tags" Target="../tags/tag2896.xml"/><Relationship Id="rId18" Type="http://schemas.openxmlformats.org/officeDocument/2006/relationships/tags" Target="../tags/tag2897.xml"/><Relationship Id="rId19" Type="http://schemas.openxmlformats.org/officeDocument/2006/relationships/tags" Target="../tags/tag2898.xml"/><Relationship Id="rId1" Type="http://schemas.openxmlformats.org/officeDocument/2006/relationships/slideLayout" Target="../slideLayouts/slideLayout3157.xml"/><Relationship Id="rId2" Type="http://schemas.openxmlformats.org/officeDocument/2006/relationships/slideLayout" Target="../slideLayouts/slideLayout3158.xml"/><Relationship Id="rId3" Type="http://schemas.openxmlformats.org/officeDocument/2006/relationships/slideLayout" Target="../slideLayouts/slideLayout3159.xml"/><Relationship Id="rId4" Type="http://schemas.openxmlformats.org/officeDocument/2006/relationships/slideLayout" Target="../slideLayouts/slideLayout3160.xml"/><Relationship Id="rId5" Type="http://schemas.openxmlformats.org/officeDocument/2006/relationships/slideLayout" Target="../slideLayouts/slideLayout3161.xml"/><Relationship Id="rId6" Type="http://schemas.openxmlformats.org/officeDocument/2006/relationships/slideLayout" Target="../slideLayouts/slideLayout3162.xml"/><Relationship Id="rId7" Type="http://schemas.openxmlformats.org/officeDocument/2006/relationships/slideLayout" Target="../slideLayouts/slideLayout3163.xml"/><Relationship Id="rId8" Type="http://schemas.openxmlformats.org/officeDocument/2006/relationships/slideLayout" Target="../slideLayouts/slideLayout3164.xml"/></Relationships>
</file>

<file path=ppt/slideMasters/_rels/slideMaster265.xml.rels><?xml version="1.0" encoding="UTF-8" standalone="yes"?>
<Relationships xmlns="http://schemas.openxmlformats.org/package/2006/relationships"><Relationship Id="rId11" Type="http://schemas.openxmlformats.org/officeDocument/2006/relationships/slideLayout" Target="../slideLayouts/slideLayout3181.xml"/><Relationship Id="rId12" Type="http://schemas.openxmlformats.org/officeDocument/2006/relationships/theme" Target="../theme/theme265.xml"/><Relationship Id="rId13" Type="http://schemas.openxmlformats.org/officeDocument/2006/relationships/tags" Target="../tags/tag2914.xml"/><Relationship Id="rId14" Type="http://schemas.openxmlformats.org/officeDocument/2006/relationships/tags" Target="../tags/tag2915.xml"/><Relationship Id="rId15" Type="http://schemas.openxmlformats.org/officeDocument/2006/relationships/tags" Target="../tags/tag2916.xml"/><Relationship Id="rId16" Type="http://schemas.openxmlformats.org/officeDocument/2006/relationships/tags" Target="../tags/tag2917.xml"/><Relationship Id="rId17" Type="http://schemas.openxmlformats.org/officeDocument/2006/relationships/tags" Target="../tags/tag2918.xml"/><Relationship Id="rId1" Type="http://schemas.openxmlformats.org/officeDocument/2006/relationships/slideLayout" Target="../slideLayouts/slideLayout3171.xml"/><Relationship Id="rId2" Type="http://schemas.openxmlformats.org/officeDocument/2006/relationships/slideLayout" Target="../slideLayouts/slideLayout3172.xml"/><Relationship Id="rId3" Type="http://schemas.openxmlformats.org/officeDocument/2006/relationships/slideLayout" Target="../slideLayouts/slideLayout3173.xml"/><Relationship Id="rId4" Type="http://schemas.openxmlformats.org/officeDocument/2006/relationships/slideLayout" Target="../slideLayouts/slideLayout3174.xml"/><Relationship Id="rId5" Type="http://schemas.openxmlformats.org/officeDocument/2006/relationships/slideLayout" Target="../slideLayouts/slideLayout3175.xml"/><Relationship Id="rId6" Type="http://schemas.openxmlformats.org/officeDocument/2006/relationships/slideLayout" Target="../slideLayouts/slideLayout3176.xml"/><Relationship Id="rId7" Type="http://schemas.openxmlformats.org/officeDocument/2006/relationships/slideLayout" Target="../slideLayouts/slideLayout3177.xml"/><Relationship Id="rId8" Type="http://schemas.openxmlformats.org/officeDocument/2006/relationships/slideLayout" Target="../slideLayouts/slideLayout3178.xml"/><Relationship Id="rId9" Type="http://schemas.openxmlformats.org/officeDocument/2006/relationships/slideLayout" Target="../slideLayouts/slideLayout3179.xml"/><Relationship Id="rId10" Type="http://schemas.openxmlformats.org/officeDocument/2006/relationships/slideLayout" Target="../slideLayouts/slideLayout3180.xml"/></Relationships>
</file>

<file path=ppt/slideMasters/_rels/slideMaster266.xml.rels><?xml version="1.0" encoding="UTF-8" standalone="yes"?>
<Relationships xmlns="http://schemas.openxmlformats.org/package/2006/relationships"><Relationship Id="rId11" Type="http://schemas.openxmlformats.org/officeDocument/2006/relationships/slideLayout" Target="../slideLayouts/slideLayout3192.xml"/><Relationship Id="rId12" Type="http://schemas.openxmlformats.org/officeDocument/2006/relationships/slideLayout" Target="../slideLayouts/slideLayout3193.xml"/><Relationship Id="rId13" Type="http://schemas.openxmlformats.org/officeDocument/2006/relationships/slideLayout" Target="../slideLayouts/slideLayout3194.xml"/><Relationship Id="rId14" Type="http://schemas.openxmlformats.org/officeDocument/2006/relationships/theme" Target="../theme/theme266.xml"/><Relationship Id="rId15" Type="http://schemas.openxmlformats.org/officeDocument/2006/relationships/tags" Target="../tags/tag2952.xml"/><Relationship Id="rId16" Type="http://schemas.openxmlformats.org/officeDocument/2006/relationships/tags" Target="../tags/tag2953.xml"/><Relationship Id="rId17" Type="http://schemas.openxmlformats.org/officeDocument/2006/relationships/tags" Target="../tags/tag2954.xml"/><Relationship Id="rId1" Type="http://schemas.openxmlformats.org/officeDocument/2006/relationships/slideLayout" Target="../slideLayouts/slideLayout3182.xml"/><Relationship Id="rId2" Type="http://schemas.openxmlformats.org/officeDocument/2006/relationships/slideLayout" Target="../slideLayouts/slideLayout3183.xml"/><Relationship Id="rId3" Type="http://schemas.openxmlformats.org/officeDocument/2006/relationships/slideLayout" Target="../slideLayouts/slideLayout3184.xml"/><Relationship Id="rId4" Type="http://schemas.openxmlformats.org/officeDocument/2006/relationships/slideLayout" Target="../slideLayouts/slideLayout3185.xml"/><Relationship Id="rId5" Type="http://schemas.openxmlformats.org/officeDocument/2006/relationships/slideLayout" Target="../slideLayouts/slideLayout3186.xml"/><Relationship Id="rId6" Type="http://schemas.openxmlformats.org/officeDocument/2006/relationships/slideLayout" Target="../slideLayouts/slideLayout3187.xml"/><Relationship Id="rId7" Type="http://schemas.openxmlformats.org/officeDocument/2006/relationships/slideLayout" Target="../slideLayouts/slideLayout3188.xml"/><Relationship Id="rId8" Type="http://schemas.openxmlformats.org/officeDocument/2006/relationships/slideLayout" Target="../slideLayouts/slideLayout3189.xml"/><Relationship Id="rId9" Type="http://schemas.openxmlformats.org/officeDocument/2006/relationships/slideLayout" Target="../slideLayouts/slideLayout3190.xml"/><Relationship Id="rId10" Type="http://schemas.openxmlformats.org/officeDocument/2006/relationships/slideLayout" Target="../slideLayouts/slideLayout3191.xml"/></Relationships>
</file>

<file path=ppt/slideMasters/_rels/slideMaster267.xml.rels><?xml version="1.0" encoding="UTF-8" standalone="yes"?>
<Relationships xmlns="http://schemas.openxmlformats.org/package/2006/relationships"><Relationship Id="rId11" Type="http://schemas.openxmlformats.org/officeDocument/2006/relationships/slideLayout" Target="../slideLayouts/slideLayout3205.xml"/><Relationship Id="rId12" Type="http://schemas.openxmlformats.org/officeDocument/2006/relationships/slideLayout" Target="../slideLayouts/slideLayout3206.xml"/><Relationship Id="rId13" Type="http://schemas.openxmlformats.org/officeDocument/2006/relationships/slideLayout" Target="../slideLayouts/slideLayout3207.xml"/><Relationship Id="rId14" Type="http://schemas.openxmlformats.org/officeDocument/2006/relationships/theme" Target="../theme/theme267.xml"/><Relationship Id="rId15" Type="http://schemas.openxmlformats.org/officeDocument/2006/relationships/tags" Target="../tags/tag2955.xml"/><Relationship Id="rId16" Type="http://schemas.openxmlformats.org/officeDocument/2006/relationships/tags" Target="../tags/tag2956.xml"/><Relationship Id="rId17" Type="http://schemas.openxmlformats.org/officeDocument/2006/relationships/tags" Target="../tags/tag2957.xml"/><Relationship Id="rId1" Type="http://schemas.openxmlformats.org/officeDocument/2006/relationships/slideLayout" Target="../slideLayouts/slideLayout3195.xml"/><Relationship Id="rId2" Type="http://schemas.openxmlformats.org/officeDocument/2006/relationships/slideLayout" Target="../slideLayouts/slideLayout3196.xml"/><Relationship Id="rId3" Type="http://schemas.openxmlformats.org/officeDocument/2006/relationships/slideLayout" Target="../slideLayouts/slideLayout3197.xml"/><Relationship Id="rId4" Type="http://schemas.openxmlformats.org/officeDocument/2006/relationships/slideLayout" Target="../slideLayouts/slideLayout3198.xml"/><Relationship Id="rId5" Type="http://schemas.openxmlformats.org/officeDocument/2006/relationships/slideLayout" Target="../slideLayouts/slideLayout3199.xml"/><Relationship Id="rId6" Type="http://schemas.openxmlformats.org/officeDocument/2006/relationships/slideLayout" Target="../slideLayouts/slideLayout3200.xml"/><Relationship Id="rId7" Type="http://schemas.openxmlformats.org/officeDocument/2006/relationships/slideLayout" Target="../slideLayouts/slideLayout3201.xml"/><Relationship Id="rId8" Type="http://schemas.openxmlformats.org/officeDocument/2006/relationships/slideLayout" Target="../slideLayouts/slideLayout3202.xml"/><Relationship Id="rId9" Type="http://schemas.openxmlformats.org/officeDocument/2006/relationships/slideLayout" Target="../slideLayouts/slideLayout3203.xml"/><Relationship Id="rId10" Type="http://schemas.openxmlformats.org/officeDocument/2006/relationships/slideLayout" Target="../slideLayouts/slideLayout3204.xml"/></Relationships>
</file>

<file path=ppt/slideMasters/_rels/slideMaster268.xml.rels><?xml version="1.0" encoding="UTF-8" standalone="yes"?>
<Relationships xmlns="http://schemas.openxmlformats.org/package/2006/relationships"><Relationship Id="rId11" Type="http://schemas.openxmlformats.org/officeDocument/2006/relationships/slideLayout" Target="../slideLayouts/slideLayout3218.xml"/><Relationship Id="rId12" Type="http://schemas.openxmlformats.org/officeDocument/2006/relationships/slideLayout" Target="../slideLayouts/slideLayout3219.xml"/><Relationship Id="rId13" Type="http://schemas.openxmlformats.org/officeDocument/2006/relationships/slideLayout" Target="../slideLayouts/slideLayout3220.xml"/><Relationship Id="rId14" Type="http://schemas.openxmlformats.org/officeDocument/2006/relationships/theme" Target="../theme/theme268.xml"/><Relationship Id="rId15" Type="http://schemas.openxmlformats.org/officeDocument/2006/relationships/tags" Target="../tags/tag2958.xml"/><Relationship Id="rId16" Type="http://schemas.openxmlformats.org/officeDocument/2006/relationships/tags" Target="../tags/tag2959.xml"/><Relationship Id="rId17" Type="http://schemas.openxmlformats.org/officeDocument/2006/relationships/tags" Target="../tags/tag2960.xml"/><Relationship Id="rId1" Type="http://schemas.openxmlformats.org/officeDocument/2006/relationships/slideLayout" Target="../slideLayouts/slideLayout3208.xml"/><Relationship Id="rId2" Type="http://schemas.openxmlformats.org/officeDocument/2006/relationships/slideLayout" Target="../slideLayouts/slideLayout3209.xml"/><Relationship Id="rId3" Type="http://schemas.openxmlformats.org/officeDocument/2006/relationships/slideLayout" Target="../slideLayouts/slideLayout3210.xml"/><Relationship Id="rId4" Type="http://schemas.openxmlformats.org/officeDocument/2006/relationships/slideLayout" Target="../slideLayouts/slideLayout3211.xml"/><Relationship Id="rId5" Type="http://schemas.openxmlformats.org/officeDocument/2006/relationships/slideLayout" Target="../slideLayouts/slideLayout3212.xml"/><Relationship Id="rId6" Type="http://schemas.openxmlformats.org/officeDocument/2006/relationships/slideLayout" Target="../slideLayouts/slideLayout3213.xml"/><Relationship Id="rId7" Type="http://schemas.openxmlformats.org/officeDocument/2006/relationships/slideLayout" Target="../slideLayouts/slideLayout3214.xml"/><Relationship Id="rId8" Type="http://schemas.openxmlformats.org/officeDocument/2006/relationships/slideLayout" Target="../slideLayouts/slideLayout3215.xml"/><Relationship Id="rId9" Type="http://schemas.openxmlformats.org/officeDocument/2006/relationships/slideLayout" Target="../slideLayouts/slideLayout3216.xml"/><Relationship Id="rId10" Type="http://schemas.openxmlformats.org/officeDocument/2006/relationships/slideLayout" Target="../slideLayouts/slideLayout3217.xml"/></Relationships>
</file>

<file path=ppt/slideMasters/_rels/slideMaster269.xml.rels><?xml version="1.0" encoding="UTF-8" standalone="yes"?>
<Relationships xmlns="http://schemas.openxmlformats.org/package/2006/relationships"><Relationship Id="rId11" Type="http://schemas.openxmlformats.org/officeDocument/2006/relationships/slideLayout" Target="../slideLayouts/slideLayout3231.xml"/><Relationship Id="rId12" Type="http://schemas.openxmlformats.org/officeDocument/2006/relationships/slideLayout" Target="../slideLayouts/slideLayout3232.xml"/><Relationship Id="rId13" Type="http://schemas.openxmlformats.org/officeDocument/2006/relationships/slideLayout" Target="../slideLayouts/slideLayout3233.xml"/><Relationship Id="rId14" Type="http://schemas.openxmlformats.org/officeDocument/2006/relationships/theme" Target="../theme/theme269.xml"/><Relationship Id="rId15" Type="http://schemas.openxmlformats.org/officeDocument/2006/relationships/tags" Target="../tags/tag2961.xml"/><Relationship Id="rId16" Type="http://schemas.openxmlformats.org/officeDocument/2006/relationships/tags" Target="../tags/tag2962.xml"/><Relationship Id="rId17" Type="http://schemas.openxmlformats.org/officeDocument/2006/relationships/tags" Target="../tags/tag2963.xml"/><Relationship Id="rId1" Type="http://schemas.openxmlformats.org/officeDocument/2006/relationships/slideLayout" Target="../slideLayouts/slideLayout3221.xml"/><Relationship Id="rId2" Type="http://schemas.openxmlformats.org/officeDocument/2006/relationships/slideLayout" Target="../slideLayouts/slideLayout3222.xml"/><Relationship Id="rId3" Type="http://schemas.openxmlformats.org/officeDocument/2006/relationships/slideLayout" Target="../slideLayouts/slideLayout3223.xml"/><Relationship Id="rId4" Type="http://schemas.openxmlformats.org/officeDocument/2006/relationships/slideLayout" Target="../slideLayouts/slideLayout3224.xml"/><Relationship Id="rId5" Type="http://schemas.openxmlformats.org/officeDocument/2006/relationships/slideLayout" Target="../slideLayouts/slideLayout3225.xml"/><Relationship Id="rId6" Type="http://schemas.openxmlformats.org/officeDocument/2006/relationships/slideLayout" Target="../slideLayouts/slideLayout3226.xml"/><Relationship Id="rId7" Type="http://schemas.openxmlformats.org/officeDocument/2006/relationships/slideLayout" Target="../slideLayouts/slideLayout3227.xml"/><Relationship Id="rId8" Type="http://schemas.openxmlformats.org/officeDocument/2006/relationships/slideLayout" Target="../slideLayouts/slideLayout3228.xml"/><Relationship Id="rId9" Type="http://schemas.openxmlformats.org/officeDocument/2006/relationships/slideLayout" Target="../slideLayouts/slideLayout3229.xml"/><Relationship Id="rId10" Type="http://schemas.openxmlformats.org/officeDocument/2006/relationships/slideLayout" Target="../slideLayouts/slideLayout3230.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319.xml"/><Relationship Id="rId12" Type="http://schemas.openxmlformats.org/officeDocument/2006/relationships/slideLayout" Target="../slideLayouts/slideLayout320.xml"/><Relationship Id="rId13" Type="http://schemas.openxmlformats.org/officeDocument/2006/relationships/slideLayout" Target="../slideLayouts/slideLayout321.xml"/><Relationship Id="rId14" Type="http://schemas.openxmlformats.org/officeDocument/2006/relationships/slideLayout" Target="../slideLayouts/slideLayout322.xml"/><Relationship Id="rId15" Type="http://schemas.openxmlformats.org/officeDocument/2006/relationships/slideLayout" Target="../slideLayouts/slideLayout323.xml"/><Relationship Id="rId16" Type="http://schemas.openxmlformats.org/officeDocument/2006/relationships/theme" Target="../theme/theme27.xml"/><Relationship Id="rId17" Type="http://schemas.openxmlformats.org/officeDocument/2006/relationships/tags" Target="../tags/tag35.xml"/><Relationship Id="rId18" Type="http://schemas.openxmlformats.org/officeDocument/2006/relationships/tags" Target="../tags/tag36.xml"/><Relationship Id="rId19" Type="http://schemas.openxmlformats.org/officeDocument/2006/relationships/tags" Target="../tags/tag37.xml"/><Relationship Id="rId1" Type="http://schemas.openxmlformats.org/officeDocument/2006/relationships/slideLayout" Target="../slideLayouts/slideLayout309.xml"/><Relationship Id="rId2" Type="http://schemas.openxmlformats.org/officeDocument/2006/relationships/slideLayout" Target="../slideLayouts/slideLayout310.xml"/><Relationship Id="rId3" Type="http://schemas.openxmlformats.org/officeDocument/2006/relationships/slideLayout" Target="../slideLayouts/slideLayout311.xml"/><Relationship Id="rId4" Type="http://schemas.openxmlformats.org/officeDocument/2006/relationships/slideLayout" Target="../slideLayouts/slideLayout312.xml"/><Relationship Id="rId5" Type="http://schemas.openxmlformats.org/officeDocument/2006/relationships/slideLayout" Target="../slideLayouts/slideLayout313.xml"/><Relationship Id="rId6" Type="http://schemas.openxmlformats.org/officeDocument/2006/relationships/slideLayout" Target="../slideLayouts/slideLayout314.xml"/><Relationship Id="rId7" Type="http://schemas.openxmlformats.org/officeDocument/2006/relationships/slideLayout" Target="../slideLayouts/slideLayout315.xml"/><Relationship Id="rId8" Type="http://schemas.openxmlformats.org/officeDocument/2006/relationships/slideLayout" Target="../slideLayouts/slideLayout316.xml"/><Relationship Id="rId9" Type="http://schemas.openxmlformats.org/officeDocument/2006/relationships/slideLayout" Target="../slideLayouts/slideLayout317.xml"/><Relationship Id="rId10" Type="http://schemas.openxmlformats.org/officeDocument/2006/relationships/slideLayout" Target="../slideLayouts/slideLayout318.xml"/></Relationships>
</file>

<file path=ppt/slideMasters/_rels/slideMaster270.xml.rels><?xml version="1.0" encoding="UTF-8" standalone="yes"?>
<Relationships xmlns="http://schemas.openxmlformats.org/package/2006/relationships"><Relationship Id="rId11" Type="http://schemas.openxmlformats.org/officeDocument/2006/relationships/slideLayout" Target="../slideLayouts/slideLayout3244.xml"/><Relationship Id="rId12" Type="http://schemas.openxmlformats.org/officeDocument/2006/relationships/slideLayout" Target="../slideLayouts/slideLayout3245.xml"/><Relationship Id="rId13" Type="http://schemas.openxmlformats.org/officeDocument/2006/relationships/slideLayout" Target="../slideLayouts/slideLayout3246.xml"/><Relationship Id="rId14" Type="http://schemas.openxmlformats.org/officeDocument/2006/relationships/theme" Target="../theme/theme270.xml"/><Relationship Id="rId15" Type="http://schemas.openxmlformats.org/officeDocument/2006/relationships/tags" Target="../tags/tag2964.xml"/><Relationship Id="rId16" Type="http://schemas.openxmlformats.org/officeDocument/2006/relationships/tags" Target="../tags/tag2965.xml"/><Relationship Id="rId17" Type="http://schemas.openxmlformats.org/officeDocument/2006/relationships/tags" Target="../tags/tag2966.xml"/><Relationship Id="rId1" Type="http://schemas.openxmlformats.org/officeDocument/2006/relationships/slideLayout" Target="../slideLayouts/slideLayout3234.xml"/><Relationship Id="rId2" Type="http://schemas.openxmlformats.org/officeDocument/2006/relationships/slideLayout" Target="../slideLayouts/slideLayout3235.xml"/><Relationship Id="rId3" Type="http://schemas.openxmlformats.org/officeDocument/2006/relationships/slideLayout" Target="../slideLayouts/slideLayout3236.xml"/><Relationship Id="rId4" Type="http://schemas.openxmlformats.org/officeDocument/2006/relationships/slideLayout" Target="../slideLayouts/slideLayout3237.xml"/><Relationship Id="rId5" Type="http://schemas.openxmlformats.org/officeDocument/2006/relationships/slideLayout" Target="../slideLayouts/slideLayout3238.xml"/><Relationship Id="rId6" Type="http://schemas.openxmlformats.org/officeDocument/2006/relationships/slideLayout" Target="../slideLayouts/slideLayout3239.xml"/><Relationship Id="rId7" Type="http://schemas.openxmlformats.org/officeDocument/2006/relationships/slideLayout" Target="../slideLayouts/slideLayout3240.xml"/><Relationship Id="rId8" Type="http://schemas.openxmlformats.org/officeDocument/2006/relationships/slideLayout" Target="../slideLayouts/slideLayout3241.xml"/><Relationship Id="rId9" Type="http://schemas.openxmlformats.org/officeDocument/2006/relationships/slideLayout" Target="../slideLayouts/slideLayout3242.xml"/><Relationship Id="rId10" Type="http://schemas.openxmlformats.org/officeDocument/2006/relationships/slideLayout" Target="../slideLayouts/slideLayout3243.xml"/></Relationships>
</file>

<file path=ppt/slideMasters/_rels/slideMaster271.xml.rels><?xml version="1.0" encoding="UTF-8" standalone="yes"?>
<Relationships xmlns="http://schemas.openxmlformats.org/package/2006/relationships"><Relationship Id="rId11" Type="http://schemas.openxmlformats.org/officeDocument/2006/relationships/slideLayout" Target="../slideLayouts/slideLayout3257.xml"/><Relationship Id="rId12" Type="http://schemas.openxmlformats.org/officeDocument/2006/relationships/slideLayout" Target="../slideLayouts/slideLayout3258.xml"/><Relationship Id="rId13" Type="http://schemas.openxmlformats.org/officeDocument/2006/relationships/slideLayout" Target="../slideLayouts/slideLayout3259.xml"/><Relationship Id="rId14" Type="http://schemas.openxmlformats.org/officeDocument/2006/relationships/theme" Target="../theme/theme271.xml"/><Relationship Id="rId15" Type="http://schemas.openxmlformats.org/officeDocument/2006/relationships/tags" Target="../tags/tag2967.xml"/><Relationship Id="rId16" Type="http://schemas.openxmlformats.org/officeDocument/2006/relationships/tags" Target="../tags/tag2968.xml"/><Relationship Id="rId17" Type="http://schemas.openxmlformats.org/officeDocument/2006/relationships/tags" Target="../tags/tag2969.xml"/><Relationship Id="rId1" Type="http://schemas.openxmlformats.org/officeDocument/2006/relationships/slideLayout" Target="../slideLayouts/slideLayout3247.xml"/><Relationship Id="rId2" Type="http://schemas.openxmlformats.org/officeDocument/2006/relationships/slideLayout" Target="../slideLayouts/slideLayout3248.xml"/><Relationship Id="rId3" Type="http://schemas.openxmlformats.org/officeDocument/2006/relationships/slideLayout" Target="../slideLayouts/slideLayout3249.xml"/><Relationship Id="rId4" Type="http://schemas.openxmlformats.org/officeDocument/2006/relationships/slideLayout" Target="../slideLayouts/slideLayout3250.xml"/><Relationship Id="rId5" Type="http://schemas.openxmlformats.org/officeDocument/2006/relationships/slideLayout" Target="../slideLayouts/slideLayout3251.xml"/><Relationship Id="rId6" Type="http://schemas.openxmlformats.org/officeDocument/2006/relationships/slideLayout" Target="../slideLayouts/slideLayout3252.xml"/><Relationship Id="rId7" Type="http://schemas.openxmlformats.org/officeDocument/2006/relationships/slideLayout" Target="../slideLayouts/slideLayout3253.xml"/><Relationship Id="rId8" Type="http://schemas.openxmlformats.org/officeDocument/2006/relationships/slideLayout" Target="../slideLayouts/slideLayout3254.xml"/><Relationship Id="rId9" Type="http://schemas.openxmlformats.org/officeDocument/2006/relationships/slideLayout" Target="../slideLayouts/slideLayout3255.xml"/><Relationship Id="rId10" Type="http://schemas.openxmlformats.org/officeDocument/2006/relationships/slideLayout" Target="../slideLayouts/slideLayout3256.xml"/></Relationships>
</file>

<file path=ppt/slideMasters/_rels/slideMaster272.xml.rels><?xml version="1.0" encoding="UTF-8" standalone="yes"?>
<Relationships xmlns="http://schemas.openxmlformats.org/package/2006/relationships"><Relationship Id="rId11" Type="http://schemas.openxmlformats.org/officeDocument/2006/relationships/slideLayout" Target="../slideLayouts/slideLayout3270.xml"/><Relationship Id="rId12" Type="http://schemas.openxmlformats.org/officeDocument/2006/relationships/slideLayout" Target="../slideLayouts/slideLayout3271.xml"/><Relationship Id="rId13" Type="http://schemas.openxmlformats.org/officeDocument/2006/relationships/slideLayout" Target="../slideLayouts/slideLayout3272.xml"/><Relationship Id="rId14" Type="http://schemas.openxmlformats.org/officeDocument/2006/relationships/slideLayout" Target="../slideLayouts/slideLayout3273.xml"/><Relationship Id="rId15" Type="http://schemas.openxmlformats.org/officeDocument/2006/relationships/theme" Target="../theme/theme272.xml"/><Relationship Id="rId16" Type="http://schemas.openxmlformats.org/officeDocument/2006/relationships/tags" Target="../tags/tag2970.xml"/><Relationship Id="rId17" Type="http://schemas.openxmlformats.org/officeDocument/2006/relationships/tags" Target="../tags/tag2971.xml"/><Relationship Id="rId18" Type="http://schemas.openxmlformats.org/officeDocument/2006/relationships/tags" Target="../tags/tag2972.xml"/><Relationship Id="rId1" Type="http://schemas.openxmlformats.org/officeDocument/2006/relationships/slideLayout" Target="../slideLayouts/slideLayout3260.xml"/><Relationship Id="rId2" Type="http://schemas.openxmlformats.org/officeDocument/2006/relationships/slideLayout" Target="../slideLayouts/slideLayout3261.xml"/><Relationship Id="rId3" Type="http://schemas.openxmlformats.org/officeDocument/2006/relationships/slideLayout" Target="../slideLayouts/slideLayout3262.xml"/><Relationship Id="rId4" Type="http://schemas.openxmlformats.org/officeDocument/2006/relationships/slideLayout" Target="../slideLayouts/slideLayout3263.xml"/><Relationship Id="rId5" Type="http://schemas.openxmlformats.org/officeDocument/2006/relationships/slideLayout" Target="../slideLayouts/slideLayout3264.xml"/><Relationship Id="rId6" Type="http://schemas.openxmlformats.org/officeDocument/2006/relationships/slideLayout" Target="../slideLayouts/slideLayout3265.xml"/><Relationship Id="rId7" Type="http://schemas.openxmlformats.org/officeDocument/2006/relationships/slideLayout" Target="../slideLayouts/slideLayout3266.xml"/><Relationship Id="rId8" Type="http://schemas.openxmlformats.org/officeDocument/2006/relationships/slideLayout" Target="../slideLayouts/slideLayout3267.xml"/><Relationship Id="rId9" Type="http://schemas.openxmlformats.org/officeDocument/2006/relationships/slideLayout" Target="../slideLayouts/slideLayout3268.xml"/><Relationship Id="rId10" Type="http://schemas.openxmlformats.org/officeDocument/2006/relationships/slideLayout" Target="../slideLayouts/slideLayout3269.xml"/></Relationships>
</file>

<file path=ppt/slideMasters/_rels/slideMaster273.xml.rels><?xml version="1.0" encoding="UTF-8" standalone="yes"?>
<Relationships xmlns="http://schemas.openxmlformats.org/package/2006/relationships"><Relationship Id="rId11" Type="http://schemas.openxmlformats.org/officeDocument/2006/relationships/slideLayout" Target="../slideLayouts/slideLayout3284.xml"/><Relationship Id="rId12" Type="http://schemas.openxmlformats.org/officeDocument/2006/relationships/slideLayout" Target="../slideLayouts/slideLayout3285.xml"/><Relationship Id="rId13" Type="http://schemas.openxmlformats.org/officeDocument/2006/relationships/slideLayout" Target="../slideLayouts/slideLayout3286.xml"/><Relationship Id="rId14" Type="http://schemas.openxmlformats.org/officeDocument/2006/relationships/theme" Target="../theme/theme273.xml"/><Relationship Id="rId15" Type="http://schemas.openxmlformats.org/officeDocument/2006/relationships/tags" Target="../tags/tag2976.xml"/><Relationship Id="rId16" Type="http://schemas.openxmlformats.org/officeDocument/2006/relationships/tags" Target="../tags/tag2977.xml"/><Relationship Id="rId17" Type="http://schemas.openxmlformats.org/officeDocument/2006/relationships/tags" Target="../tags/tag2978.xml"/><Relationship Id="rId1" Type="http://schemas.openxmlformats.org/officeDocument/2006/relationships/slideLayout" Target="../slideLayouts/slideLayout3274.xml"/><Relationship Id="rId2" Type="http://schemas.openxmlformats.org/officeDocument/2006/relationships/slideLayout" Target="../slideLayouts/slideLayout3275.xml"/><Relationship Id="rId3" Type="http://schemas.openxmlformats.org/officeDocument/2006/relationships/slideLayout" Target="../slideLayouts/slideLayout3276.xml"/><Relationship Id="rId4" Type="http://schemas.openxmlformats.org/officeDocument/2006/relationships/slideLayout" Target="../slideLayouts/slideLayout3277.xml"/><Relationship Id="rId5" Type="http://schemas.openxmlformats.org/officeDocument/2006/relationships/slideLayout" Target="../slideLayouts/slideLayout3278.xml"/><Relationship Id="rId6" Type="http://schemas.openxmlformats.org/officeDocument/2006/relationships/slideLayout" Target="../slideLayouts/slideLayout3279.xml"/><Relationship Id="rId7" Type="http://schemas.openxmlformats.org/officeDocument/2006/relationships/slideLayout" Target="../slideLayouts/slideLayout3280.xml"/><Relationship Id="rId8" Type="http://schemas.openxmlformats.org/officeDocument/2006/relationships/slideLayout" Target="../slideLayouts/slideLayout3281.xml"/><Relationship Id="rId9" Type="http://schemas.openxmlformats.org/officeDocument/2006/relationships/slideLayout" Target="../slideLayouts/slideLayout3282.xml"/><Relationship Id="rId10" Type="http://schemas.openxmlformats.org/officeDocument/2006/relationships/slideLayout" Target="../slideLayouts/slideLayout3283.xml"/></Relationships>
</file>

<file path=ppt/slideMasters/_rels/slideMaster274.xml.rels><?xml version="1.0" encoding="UTF-8" standalone="yes"?>
<Relationships xmlns="http://schemas.openxmlformats.org/package/2006/relationships"><Relationship Id="rId11" Type="http://schemas.openxmlformats.org/officeDocument/2006/relationships/slideLayout" Target="../slideLayouts/slideLayout3297.xml"/><Relationship Id="rId12" Type="http://schemas.openxmlformats.org/officeDocument/2006/relationships/slideLayout" Target="../slideLayouts/slideLayout3298.xml"/><Relationship Id="rId13" Type="http://schemas.openxmlformats.org/officeDocument/2006/relationships/slideLayout" Target="../slideLayouts/slideLayout3299.xml"/><Relationship Id="rId14" Type="http://schemas.openxmlformats.org/officeDocument/2006/relationships/slideLayout" Target="../slideLayouts/slideLayout3300.xml"/><Relationship Id="rId15" Type="http://schemas.openxmlformats.org/officeDocument/2006/relationships/theme" Target="../theme/theme274.xml"/><Relationship Id="rId16" Type="http://schemas.openxmlformats.org/officeDocument/2006/relationships/tags" Target="../tags/tag2979.xml"/><Relationship Id="rId17" Type="http://schemas.openxmlformats.org/officeDocument/2006/relationships/tags" Target="../tags/tag2980.xml"/><Relationship Id="rId18" Type="http://schemas.openxmlformats.org/officeDocument/2006/relationships/tags" Target="../tags/tag2981.xml"/><Relationship Id="rId1" Type="http://schemas.openxmlformats.org/officeDocument/2006/relationships/slideLayout" Target="../slideLayouts/slideLayout3287.xml"/><Relationship Id="rId2" Type="http://schemas.openxmlformats.org/officeDocument/2006/relationships/slideLayout" Target="../slideLayouts/slideLayout3288.xml"/><Relationship Id="rId3" Type="http://schemas.openxmlformats.org/officeDocument/2006/relationships/slideLayout" Target="../slideLayouts/slideLayout3289.xml"/><Relationship Id="rId4" Type="http://schemas.openxmlformats.org/officeDocument/2006/relationships/slideLayout" Target="../slideLayouts/slideLayout3290.xml"/><Relationship Id="rId5" Type="http://schemas.openxmlformats.org/officeDocument/2006/relationships/slideLayout" Target="../slideLayouts/slideLayout3291.xml"/><Relationship Id="rId6" Type="http://schemas.openxmlformats.org/officeDocument/2006/relationships/slideLayout" Target="../slideLayouts/slideLayout3292.xml"/><Relationship Id="rId7" Type="http://schemas.openxmlformats.org/officeDocument/2006/relationships/slideLayout" Target="../slideLayouts/slideLayout3293.xml"/><Relationship Id="rId8" Type="http://schemas.openxmlformats.org/officeDocument/2006/relationships/slideLayout" Target="../slideLayouts/slideLayout3294.xml"/><Relationship Id="rId9" Type="http://schemas.openxmlformats.org/officeDocument/2006/relationships/slideLayout" Target="../slideLayouts/slideLayout3295.xml"/><Relationship Id="rId10" Type="http://schemas.openxmlformats.org/officeDocument/2006/relationships/slideLayout" Target="../slideLayouts/slideLayout3296.xml"/></Relationships>
</file>

<file path=ppt/slideMasters/_rels/slideMaster275.xml.rels><?xml version="1.0" encoding="UTF-8" standalone="yes"?>
<Relationships xmlns="http://schemas.openxmlformats.org/package/2006/relationships"><Relationship Id="rId11" Type="http://schemas.openxmlformats.org/officeDocument/2006/relationships/slideLayout" Target="../slideLayouts/slideLayout3311.xml"/><Relationship Id="rId12" Type="http://schemas.openxmlformats.org/officeDocument/2006/relationships/slideLayout" Target="../slideLayouts/slideLayout3312.xml"/><Relationship Id="rId13" Type="http://schemas.openxmlformats.org/officeDocument/2006/relationships/slideLayout" Target="../slideLayouts/slideLayout3313.xml"/><Relationship Id="rId14" Type="http://schemas.openxmlformats.org/officeDocument/2006/relationships/theme" Target="../theme/theme275.xml"/><Relationship Id="rId1" Type="http://schemas.openxmlformats.org/officeDocument/2006/relationships/slideLayout" Target="../slideLayouts/slideLayout3301.xml"/><Relationship Id="rId2" Type="http://schemas.openxmlformats.org/officeDocument/2006/relationships/slideLayout" Target="../slideLayouts/slideLayout3302.xml"/><Relationship Id="rId3" Type="http://schemas.openxmlformats.org/officeDocument/2006/relationships/slideLayout" Target="../slideLayouts/slideLayout3303.xml"/><Relationship Id="rId4" Type="http://schemas.openxmlformats.org/officeDocument/2006/relationships/slideLayout" Target="../slideLayouts/slideLayout3304.xml"/><Relationship Id="rId5" Type="http://schemas.openxmlformats.org/officeDocument/2006/relationships/slideLayout" Target="../slideLayouts/slideLayout3305.xml"/><Relationship Id="rId6" Type="http://schemas.openxmlformats.org/officeDocument/2006/relationships/slideLayout" Target="../slideLayouts/slideLayout3306.xml"/><Relationship Id="rId7" Type="http://schemas.openxmlformats.org/officeDocument/2006/relationships/slideLayout" Target="../slideLayouts/slideLayout3307.xml"/><Relationship Id="rId8" Type="http://schemas.openxmlformats.org/officeDocument/2006/relationships/slideLayout" Target="../slideLayouts/slideLayout3308.xml"/><Relationship Id="rId9" Type="http://schemas.openxmlformats.org/officeDocument/2006/relationships/slideLayout" Target="../slideLayouts/slideLayout3309.xml"/><Relationship Id="rId10" Type="http://schemas.openxmlformats.org/officeDocument/2006/relationships/slideLayout" Target="../slideLayouts/slideLayout3310.xml"/></Relationships>
</file>

<file path=ppt/slideMasters/_rels/slideMaster276.xml.rels><?xml version="1.0" encoding="UTF-8" standalone="yes"?>
<Relationships xmlns="http://schemas.openxmlformats.org/package/2006/relationships"><Relationship Id="rId11" Type="http://schemas.openxmlformats.org/officeDocument/2006/relationships/slideLayout" Target="../slideLayouts/slideLayout3324.xml"/><Relationship Id="rId12" Type="http://schemas.openxmlformats.org/officeDocument/2006/relationships/slideLayout" Target="../slideLayouts/slideLayout3325.xml"/><Relationship Id="rId13" Type="http://schemas.openxmlformats.org/officeDocument/2006/relationships/slideLayout" Target="../slideLayouts/slideLayout3326.xml"/><Relationship Id="rId14" Type="http://schemas.openxmlformats.org/officeDocument/2006/relationships/theme" Target="../theme/theme276.xml"/><Relationship Id="rId1" Type="http://schemas.openxmlformats.org/officeDocument/2006/relationships/slideLayout" Target="../slideLayouts/slideLayout3314.xml"/><Relationship Id="rId2" Type="http://schemas.openxmlformats.org/officeDocument/2006/relationships/slideLayout" Target="../slideLayouts/slideLayout3315.xml"/><Relationship Id="rId3" Type="http://schemas.openxmlformats.org/officeDocument/2006/relationships/slideLayout" Target="../slideLayouts/slideLayout3316.xml"/><Relationship Id="rId4" Type="http://schemas.openxmlformats.org/officeDocument/2006/relationships/slideLayout" Target="../slideLayouts/slideLayout3317.xml"/><Relationship Id="rId5" Type="http://schemas.openxmlformats.org/officeDocument/2006/relationships/slideLayout" Target="../slideLayouts/slideLayout3318.xml"/><Relationship Id="rId6" Type="http://schemas.openxmlformats.org/officeDocument/2006/relationships/slideLayout" Target="../slideLayouts/slideLayout3319.xml"/><Relationship Id="rId7" Type="http://schemas.openxmlformats.org/officeDocument/2006/relationships/slideLayout" Target="../slideLayouts/slideLayout3320.xml"/><Relationship Id="rId8" Type="http://schemas.openxmlformats.org/officeDocument/2006/relationships/slideLayout" Target="../slideLayouts/slideLayout3321.xml"/><Relationship Id="rId9" Type="http://schemas.openxmlformats.org/officeDocument/2006/relationships/slideLayout" Target="../slideLayouts/slideLayout3322.xml"/><Relationship Id="rId10" Type="http://schemas.openxmlformats.org/officeDocument/2006/relationships/slideLayout" Target="../slideLayouts/slideLayout3323.xml"/></Relationships>
</file>

<file path=ppt/slideMasters/_rels/slideMaster277.xml.rels><?xml version="1.0" encoding="UTF-8" standalone="yes"?>
<Relationships xmlns="http://schemas.openxmlformats.org/package/2006/relationships"><Relationship Id="rId11" Type="http://schemas.openxmlformats.org/officeDocument/2006/relationships/slideLayout" Target="../slideLayouts/slideLayout3337.xml"/><Relationship Id="rId12" Type="http://schemas.openxmlformats.org/officeDocument/2006/relationships/slideLayout" Target="../slideLayouts/slideLayout3338.xml"/><Relationship Id="rId13" Type="http://schemas.openxmlformats.org/officeDocument/2006/relationships/slideLayout" Target="../slideLayouts/slideLayout3339.xml"/><Relationship Id="rId14" Type="http://schemas.openxmlformats.org/officeDocument/2006/relationships/theme" Target="../theme/theme277.xml"/><Relationship Id="rId1" Type="http://schemas.openxmlformats.org/officeDocument/2006/relationships/slideLayout" Target="../slideLayouts/slideLayout3327.xml"/><Relationship Id="rId2" Type="http://schemas.openxmlformats.org/officeDocument/2006/relationships/slideLayout" Target="../slideLayouts/slideLayout3328.xml"/><Relationship Id="rId3" Type="http://schemas.openxmlformats.org/officeDocument/2006/relationships/slideLayout" Target="../slideLayouts/slideLayout3329.xml"/><Relationship Id="rId4" Type="http://schemas.openxmlformats.org/officeDocument/2006/relationships/slideLayout" Target="../slideLayouts/slideLayout3330.xml"/><Relationship Id="rId5" Type="http://schemas.openxmlformats.org/officeDocument/2006/relationships/slideLayout" Target="../slideLayouts/slideLayout3331.xml"/><Relationship Id="rId6" Type="http://schemas.openxmlformats.org/officeDocument/2006/relationships/slideLayout" Target="../slideLayouts/slideLayout3332.xml"/><Relationship Id="rId7" Type="http://schemas.openxmlformats.org/officeDocument/2006/relationships/slideLayout" Target="../slideLayouts/slideLayout3333.xml"/><Relationship Id="rId8" Type="http://schemas.openxmlformats.org/officeDocument/2006/relationships/slideLayout" Target="../slideLayouts/slideLayout3334.xml"/><Relationship Id="rId9" Type="http://schemas.openxmlformats.org/officeDocument/2006/relationships/slideLayout" Target="../slideLayouts/slideLayout3335.xml"/><Relationship Id="rId10" Type="http://schemas.openxmlformats.org/officeDocument/2006/relationships/slideLayout" Target="../slideLayouts/slideLayout3336.xml"/></Relationships>
</file>

<file path=ppt/slideMasters/_rels/slideMaster278.xml.rels><?xml version="1.0" encoding="UTF-8" standalone="yes"?>
<Relationships xmlns="http://schemas.openxmlformats.org/package/2006/relationships"><Relationship Id="rId11" Type="http://schemas.openxmlformats.org/officeDocument/2006/relationships/slideLayout" Target="../slideLayouts/slideLayout3350.xml"/><Relationship Id="rId12" Type="http://schemas.openxmlformats.org/officeDocument/2006/relationships/slideLayout" Target="../slideLayouts/slideLayout3351.xml"/><Relationship Id="rId13" Type="http://schemas.openxmlformats.org/officeDocument/2006/relationships/slideLayout" Target="../slideLayouts/slideLayout3352.xml"/><Relationship Id="rId14" Type="http://schemas.openxmlformats.org/officeDocument/2006/relationships/theme" Target="../theme/theme278.xml"/><Relationship Id="rId1" Type="http://schemas.openxmlformats.org/officeDocument/2006/relationships/slideLayout" Target="../slideLayouts/slideLayout3340.xml"/><Relationship Id="rId2" Type="http://schemas.openxmlformats.org/officeDocument/2006/relationships/slideLayout" Target="../slideLayouts/slideLayout3341.xml"/><Relationship Id="rId3" Type="http://schemas.openxmlformats.org/officeDocument/2006/relationships/slideLayout" Target="../slideLayouts/slideLayout3342.xml"/><Relationship Id="rId4" Type="http://schemas.openxmlformats.org/officeDocument/2006/relationships/slideLayout" Target="../slideLayouts/slideLayout3343.xml"/><Relationship Id="rId5" Type="http://schemas.openxmlformats.org/officeDocument/2006/relationships/slideLayout" Target="../slideLayouts/slideLayout3344.xml"/><Relationship Id="rId6" Type="http://schemas.openxmlformats.org/officeDocument/2006/relationships/slideLayout" Target="../slideLayouts/slideLayout3345.xml"/><Relationship Id="rId7" Type="http://schemas.openxmlformats.org/officeDocument/2006/relationships/slideLayout" Target="../slideLayouts/slideLayout3346.xml"/><Relationship Id="rId8" Type="http://schemas.openxmlformats.org/officeDocument/2006/relationships/slideLayout" Target="../slideLayouts/slideLayout3347.xml"/><Relationship Id="rId9" Type="http://schemas.openxmlformats.org/officeDocument/2006/relationships/slideLayout" Target="../slideLayouts/slideLayout3348.xml"/><Relationship Id="rId10" Type="http://schemas.openxmlformats.org/officeDocument/2006/relationships/slideLayout" Target="../slideLayouts/slideLayout3349.xml"/></Relationships>
</file>

<file path=ppt/slideMasters/_rels/slideMaster279.xml.rels><?xml version="1.0" encoding="UTF-8" standalone="yes"?>
<Relationships xmlns="http://schemas.openxmlformats.org/package/2006/relationships"><Relationship Id="rId11" Type="http://schemas.openxmlformats.org/officeDocument/2006/relationships/slideLayout" Target="../slideLayouts/slideLayout3363.xml"/><Relationship Id="rId12" Type="http://schemas.openxmlformats.org/officeDocument/2006/relationships/slideLayout" Target="../slideLayouts/slideLayout3364.xml"/><Relationship Id="rId13" Type="http://schemas.openxmlformats.org/officeDocument/2006/relationships/slideLayout" Target="../slideLayouts/slideLayout3365.xml"/><Relationship Id="rId14" Type="http://schemas.openxmlformats.org/officeDocument/2006/relationships/theme" Target="../theme/theme279.xml"/><Relationship Id="rId1" Type="http://schemas.openxmlformats.org/officeDocument/2006/relationships/slideLayout" Target="../slideLayouts/slideLayout3353.xml"/><Relationship Id="rId2" Type="http://schemas.openxmlformats.org/officeDocument/2006/relationships/slideLayout" Target="../slideLayouts/slideLayout3354.xml"/><Relationship Id="rId3" Type="http://schemas.openxmlformats.org/officeDocument/2006/relationships/slideLayout" Target="../slideLayouts/slideLayout3355.xml"/><Relationship Id="rId4" Type="http://schemas.openxmlformats.org/officeDocument/2006/relationships/slideLayout" Target="../slideLayouts/slideLayout3356.xml"/><Relationship Id="rId5" Type="http://schemas.openxmlformats.org/officeDocument/2006/relationships/slideLayout" Target="../slideLayouts/slideLayout3357.xml"/><Relationship Id="rId6" Type="http://schemas.openxmlformats.org/officeDocument/2006/relationships/slideLayout" Target="../slideLayouts/slideLayout3358.xml"/><Relationship Id="rId7" Type="http://schemas.openxmlformats.org/officeDocument/2006/relationships/slideLayout" Target="../slideLayouts/slideLayout3359.xml"/><Relationship Id="rId8" Type="http://schemas.openxmlformats.org/officeDocument/2006/relationships/slideLayout" Target="../slideLayouts/slideLayout3360.xml"/><Relationship Id="rId9" Type="http://schemas.openxmlformats.org/officeDocument/2006/relationships/slideLayout" Target="../slideLayouts/slideLayout3361.xml"/><Relationship Id="rId10" Type="http://schemas.openxmlformats.org/officeDocument/2006/relationships/slideLayout" Target="../slideLayouts/slideLayout3362.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34.xml"/><Relationship Id="rId12" Type="http://schemas.openxmlformats.org/officeDocument/2006/relationships/slideLayout" Target="../slideLayouts/slideLayout335.xml"/><Relationship Id="rId13" Type="http://schemas.openxmlformats.org/officeDocument/2006/relationships/slideLayout" Target="../slideLayouts/slideLayout336.xml"/><Relationship Id="rId14" Type="http://schemas.openxmlformats.org/officeDocument/2006/relationships/theme" Target="../theme/theme28.xml"/><Relationship Id="rId15" Type="http://schemas.openxmlformats.org/officeDocument/2006/relationships/tags" Target="../tags/tag38.xml"/><Relationship Id="rId16" Type="http://schemas.openxmlformats.org/officeDocument/2006/relationships/tags" Target="../tags/tag39.xml"/><Relationship Id="rId17" Type="http://schemas.openxmlformats.org/officeDocument/2006/relationships/tags" Target="../tags/tag40.xml"/><Relationship Id="rId18" Type="http://schemas.openxmlformats.org/officeDocument/2006/relationships/tags" Target="../tags/tag41.xml"/><Relationship Id="rId19" Type="http://schemas.openxmlformats.org/officeDocument/2006/relationships/tags" Target="../tags/tag42.xml"/><Relationship Id="rId1" Type="http://schemas.openxmlformats.org/officeDocument/2006/relationships/slideLayout" Target="../slideLayouts/slideLayout324.xml"/><Relationship Id="rId2" Type="http://schemas.openxmlformats.org/officeDocument/2006/relationships/slideLayout" Target="../slideLayouts/slideLayout325.xml"/><Relationship Id="rId3" Type="http://schemas.openxmlformats.org/officeDocument/2006/relationships/slideLayout" Target="../slideLayouts/slideLayout326.xml"/><Relationship Id="rId4" Type="http://schemas.openxmlformats.org/officeDocument/2006/relationships/slideLayout" Target="../slideLayouts/slideLayout327.xml"/><Relationship Id="rId5" Type="http://schemas.openxmlformats.org/officeDocument/2006/relationships/slideLayout" Target="../slideLayouts/slideLayout328.xml"/><Relationship Id="rId6" Type="http://schemas.openxmlformats.org/officeDocument/2006/relationships/slideLayout" Target="../slideLayouts/slideLayout329.xml"/><Relationship Id="rId7" Type="http://schemas.openxmlformats.org/officeDocument/2006/relationships/slideLayout" Target="../slideLayouts/slideLayout330.xml"/><Relationship Id="rId8" Type="http://schemas.openxmlformats.org/officeDocument/2006/relationships/slideLayout" Target="../slideLayouts/slideLayout331.xml"/><Relationship Id="rId9" Type="http://schemas.openxmlformats.org/officeDocument/2006/relationships/slideLayout" Target="../slideLayouts/slideLayout332.xml"/><Relationship Id="rId10" Type="http://schemas.openxmlformats.org/officeDocument/2006/relationships/slideLayout" Target="../slideLayouts/slideLayout333.xml"/></Relationships>
</file>

<file path=ppt/slideMasters/_rels/slideMaster280.xml.rels><?xml version="1.0" encoding="UTF-8" standalone="yes"?>
<Relationships xmlns="http://schemas.openxmlformats.org/package/2006/relationships"><Relationship Id="rId11" Type="http://schemas.openxmlformats.org/officeDocument/2006/relationships/slideLayout" Target="../slideLayouts/slideLayout3376.xml"/><Relationship Id="rId12" Type="http://schemas.openxmlformats.org/officeDocument/2006/relationships/slideLayout" Target="../slideLayouts/slideLayout3377.xml"/><Relationship Id="rId13" Type="http://schemas.openxmlformats.org/officeDocument/2006/relationships/slideLayout" Target="../slideLayouts/slideLayout3378.xml"/><Relationship Id="rId14" Type="http://schemas.openxmlformats.org/officeDocument/2006/relationships/theme" Target="../theme/theme280.xml"/><Relationship Id="rId1" Type="http://schemas.openxmlformats.org/officeDocument/2006/relationships/slideLayout" Target="../slideLayouts/slideLayout3366.xml"/><Relationship Id="rId2" Type="http://schemas.openxmlformats.org/officeDocument/2006/relationships/slideLayout" Target="../slideLayouts/slideLayout3367.xml"/><Relationship Id="rId3" Type="http://schemas.openxmlformats.org/officeDocument/2006/relationships/slideLayout" Target="../slideLayouts/slideLayout3368.xml"/><Relationship Id="rId4" Type="http://schemas.openxmlformats.org/officeDocument/2006/relationships/slideLayout" Target="../slideLayouts/slideLayout3369.xml"/><Relationship Id="rId5" Type="http://schemas.openxmlformats.org/officeDocument/2006/relationships/slideLayout" Target="../slideLayouts/slideLayout3370.xml"/><Relationship Id="rId6" Type="http://schemas.openxmlformats.org/officeDocument/2006/relationships/slideLayout" Target="../slideLayouts/slideLayout3371.xml"/><Relationship Id="rId7" Type="http://schemas.openxmlformats.org/officeDocument/2006/relationships/slideLayout" Target="../slideLayouts/slideLayout3372.xml"/><Relationship Id="rId8" Type="http://schemas.openxmlformats.org/officeDocument/2006/relationships/slideLayout" Target="../slideLayouts/slideLayout3373.xml"/><Relationship Id="rId9" Type="http://schemas.openxmlformats.org/officeDocument/2006/relationships/slideLayout" Target="../slideLayouts/slideLayout3374.xml"/><Relationship Id="rId10" Type="http://schemas.openxmlformats.org/officeDocument/2006/relationships/slideLayout" Target="../slideLayouts/slideLayout3375.xml"/></Relationships>
</file>

<file path=ppt/slideMasters/_rels/slideMaster281.xml.rels><?xml version="1.0" encoding="UTF-8" standalone="yes"?>
<Relationships xmlns="http://schemas.openxmlformats.org/package/2006/relationships"><Relationship Id="rId11" Type="http://schemas.openxmlformats.org/officeDocument/2006/relationships/slideLayout" Target="../slideLayouts/slideLayout3389.xml"/><Relationship Id="rId12" Type="http://schemas.openxmlformats.org/officeDocument/2006/relationships/slideLayout" Target="../slideLayouts/slideLayout3390.xml"/><Relationship Id="rId13" Type="http://schemas.openxmlformats.org/officeDocument/2006/relationships/slideLayout" Target="../slideLayouts/slideLayout3391.xml"/><Relationship Id="rId14" Type="http://schemas.openxmlformats.org/officeDocument/2006/relationships/theme" Target="../theme/theme281.xml"/><Relationship Id="rId15" Type="http://schemas.openxmlformats.org/officeDocument/2006/relationships/tags" Target="../tags/tag2985.xml"/><Relationship Id="rId16" Type="http://schemas.openxmlformats.org/officeDocument/2006/relationships/tags" Target="../tags/tag2986.xml"/><Relationship Id="rId17" Type="http://schemas.openxmlformats.org/officeDocument/2006/relationships/tags" Target="../tags/tag2987.xml"/><Relationship Id="rId1" Type="http://schemas.openxmlformats.org/officeDocument/2006/relationships/slideLayout" Target="../slideLayouts/slideLayout3379.xml"/><Relationship Id="rId2" Type="http://schemas.openxmlformats.org/officeDocument/2006/relationships/slideLayout" Target="../slideLayouts/slideLayout3380.xml"/><Relationship Id="rId3" Type="http://schemas.openxmlformats.org/officeDocument/2006/relationships/slideLayout" Target="../slideLayouts/slideLayout3381.xml"/><Relationship Id="rId4" Type="http://schemas.openxmlformats.org/officeDocument/2006/relationships/slideLayout" Target="../slideLayouts/slideLayout3382.xml"/><Relationship Id="rId5" Type="http://schemas.openxmlformats.org/officeDocument/2006/relationships/slideLayout" Target="../slideLayouts/slideLayout3383.xml"/><Relationship Id="rId6" Type="http://schemas.openxmlformats.org/officeDocument/2006/relationships/slideLayout" Target="../slideLayouts/slideLayout3384.xml"/><Relationship Id="rId7" Type="http://schemas.openxmlformats.org/officeDocument/2006/relationships/slideLayout" Target="../slideLayouts/slideLayout3385.xml"/><Relationship Id="rId8" Type="http://schemas.openxmlformats.org/officeDocument/2006/relationships/slideLayout" Target="../slideLayouts/slideLayout3386.xml"/><Relationship Id="rId9" Type="http://schemas.openxmlformats.org/officeDocument/2006/relationships/slideLayout" Target="../slideLayouts/slideLayout3387.xml"/><Relationship Id="rId10" Type="http://schemas.openxmlformats.org/officeDocument/2006/relationships/slideLayout" Target="../slideLayouts/slideLayout3388.xml"/></Relationships>
</file>

<file path=ppt/slideMasters/_rels/slideMaster282.xml.rels><?xml version="1.0" encoding="UTF-8" standalone="yes"?>
<Relationships xmlns="http://schemas.openxmlformats.org/package/2006/relationships"><Relationship Id="rId11" Type="http://schemas.openxmlformats.org/officeDocument/2006/relationships/slideLayout" Target="../slideLayouts/slideLayout3402.xml"/><Relationship Id="rId12" Type="http://schemas.openxmlformats.org/officeDocument/2006/relationships/slideLayout" Target="../slideLayouts/slideLayout3403.xml"/><Relationship Id="rId13" Type="http://schemas.openxmlformats.org/officeDocument/2006/relationships/slideLayout" Target="../slideLayouts/slideLayout3404.xml"/><Relationship Id="rId14" Type="http://schemas.openxmlformats.org/officeDocument/2006/relationships/theme" Target="../theme/theme282.xml"/><Relationship Id="rId15" Type="http://schemas.openxmlformats.org/officeDocument/2006/relationships/tags" Target="../tags/tag2988.xml"/><Relationship Id="rId16" Type="http://schemas.openxmlformats.org/officeDocument/2006/relationships/tags" Target="../tags/tag2989.xml"/><Relationship Id="rId17" Type="http://schemas.openxmlformats.org/officeDocument/2006/relationships/tags" Target="../tags/tag2990.xml"/><Relationship Id="rId1" Type="http://schemas.openxmlformats.org/officeDocument/2006/relationships/slideLayout" Target="../slideLayouts/slideLayout3392.xml"/><Relationship Id="rId2" Type="http://schemas.openxmlformats.org/officeDocument/2006/relationships/slideLayout" Target="../slideLayouts/slideLayout3393.xml"/><Relationship Id="rId3" Type="http://schemas.openxmlformats.org/officeDocument/2006/relationships/slideLayout" Target="../slideLayouts/slideLayout3394.xml"/><Relationship Id="rId4" Type="http://schemas.openxmlformats.org/officeDocument/2006/relationships/slideLayout" Target="../slideLayouts/slideLayout3395.xml"/><Relationship Id="rId5" Type="http://schemas.openxmlformats.org/officeDocument/2006/relationships/slideLayout" Target="../slideLayouts/slideLayout3396.xml"/><Relationship Id="rId6" Type="http://schemas.openxmlformats.org/officeDocument/2006/relationships/slideLayout" Target="../slideLayouts/slideLayout3397.xml"/><Relationship Id="rId7" Type="http://schemas.openxmlformats.org/officeDocument/2006/relationships/slideLayout" Target="../slideLayouts/slideLayout3398.xml"/><Relationship Id="rId8" Type="http://schemas.openxmlformats.org/officeDocument/2006/relationships/slideLayout" Target="../slideLayouts/slideLayout3399.xml"/><Relationship Id="rId9" Type="http://schemas.openxmlformats.org/officeDocument/2006/relationships/slideLayout" Target="../slideLayouts/slideLayout3400.xml"/><Relationship Id="rId10" Type="http://schemas.openxmlformats.org/officeDocument/2006/relationships/slideLayout" Target="../slideLayouts/slideLayout3401.xml"/></Relationships>
</file>

<file path=ppt/slideMasters/_rels/slideMaster283.xml.rels><?xml version="1.0" encoding="UTF-8" standalone="yes"?>
<Relationships xmlns="http://schemas.openxmlformats.org/package/2006/relationships"><Relationship Id="rId11" Type="http://schemas.openxmlformats.org/officeDocument/2006/relationships/slideLayout" Target="../slideLayouts/slideLayout3415.xml"/><Relationship Id="rId12" Type="http://schemas.openxmlformats.org/officeDocument/2006/relationships/slideLayout" Target="../slideLayouts/slideLayout3416.xml"/><Relationship Id="rId13" Type="http://schemas.openxmlformats.org/officeDocument/2006/relationships/slideLayout" Target="../slideLayouts/slideLayout3417.xml"/><Relationship Id="rId14" Type="http://schemas.openxmlformats.org/officeDocument/2006/relationships/theme" Target="../theme/theme283.xml"/><Relationship Id="rId1" Type="http://schemas.openxmlformats.org/officeDocument/2006/relationships/slideLayout" Target="../slideLayouts/slideLayout3405.xml"/><Relationship Id="rId2" Type="http://schemas.openxmlformats.org/officeDocument/2006/relationships/slideLayout" Target="../slideLayouts/slideLayout3406.xml"/><Relationship Id="rId3" Type="http://schemas.openxmlformats.org/officeDocument/2006/relationships/slideLayout" Target="../slideLayouts/slideLayout3407.xml"/><Relationship Id="rId4" Type="http://schemas.openxmlformats.org/officeDocument/2006/relationships/slideLayout" Target="../slideLayouts/slideLayout3408.xml"/><Relationship Id="rId5" Type="http://schemas.openxmlformats.org/officeDocument/2006/relationships/slideLayout" Target="../slideLayouts/slideLayout3409.xml"/><Relationship Id="rId6" Type="http://schemas.openxmlformats.org/officeDocument/2006/relationships/slideLayout" Target="../slideLayouts/slideLayout3410.xml"/><Relationship Id="rId7" Type="http://schemas.openxmlformats.org/officeDocument/2006/relationships/slideLayout" Target="../slideLayouts/slideLayout3411.xml"/><Relationship Id="rId8" Type="http://schemas.openxmlformats.org/officeDocument/2006/relationships/slideLayout" Target="../slideLayouts/slideLayout3412.xml"/><Relationship Id="rId9" Type="http://schemas.openxmlformats.org/officeDocument/2006/relationships/slideLayout" Target="../slideLayouts/slideLayout3413.xml"/><Relationship Id="rId10" Type="http://schemas.openxmlformats.org/officeDocument/2006/relationships/slideLayout" Target="../slideLayouts/slideLayout3414.xml"/></Relationships>
</file>

<file path=ppt/slideMasters/_rels/slideMaster284.xml.rels><?xml version="1.0" encoding="UTF-8" standalone="yes"?>
<Relationships xmlns="http://schemas.openxmlformats.org/package/2006/relationships"><Relationship Id="rId11" Type="http://schemas.openxmlformats.org/officeDocument/2006/relationships/slideLayout" Target="../slideLayouts/slideLayout3428.xml"/><Relationship Id="rId12" Type="http://schemas.openxmlformats.org/officeDocument/2006/relationships/slideLayout" Target="../slideLayouts/slideLayout3429.xml"/><Relationship Id="rId13" Type="http://schemas.openxmlformats.org/officeDocument/2006/relationships/slideLayout" Target="../slideLayouts/slideLayout3430.xml"/><Relationship Id="rId14" Type="http://schemas.openxmlformats.org/officeDocument/2006/relationships/theme" Target="../theme/theme284.xml"/><Relationship Id="rId1" Type="http://schemas.openxmlformats.org/officeDocument/2006/relationships/slideLayout" Target="../slideLayouts/slideLayout3418.xml"/><Relationship Id="rId2" Type="http://schemas.openxmlformats.org/officeDocument/2006/relationships/slideLayout" Target="../slideLayouts/slideLayout3419.xml"/><Relationship Id="rId3" Type="http://schemas.openxmlformats.org/officeDocument/2006/relationships/slideLayout" Target="../slideLayouts/slideLayout3420.xml"/><Relationship Id="rId4" Type="http://schemas.openxmlformats.org/officeDocument/2006/relationships/slideLayout" Target="../slideLayouts/slideLayout3421.xml"/><Relationship Id="rId5" Type="http://schemas.openxmlformats.org/officeDocument/2006/relationships/slideLayout" Target="../slideLayouts/slideLayout3422.xml"/><Relationship Id="rId6" Type="http://schemas.openxmlformats.org/officeDocument/2006/relationships/slideLayout" Target="../slideLayouts/slideLayout3423.xml"/><Relationship Id="rId7" Type="http://schemas.openxmlformats.org/officeDocument/2006/relationships/slideLayout" Target="../slideLayouts/slideLayout3424.xml"/><Relationship Id="rId8" Type="http://schemas.openxmlformats.org/officeDocument/2006/relationships/slideLayout" Target="../slideLayouts/slideLayout3425.xml"/><Relationship Id="rId9" Type="http://schemas.openxmlformats.org/officeDocument/2006/relationships/slideLayout" Target="../slideLayouts/slideLayout3426.xml"/><Relationship Id="rId10" Type="http://schemas.openxmlformats.org/officeDocument/2006/relationships/slideLayout" Target="../slideLayouts/slideLayout3427.xml"/></Relationships>
</file>

<file path=ppt/slideMasters/_rels/slideMaster285.xml.rels><?xml version="1.0" encoding="UTF-8" standalone="yes"?>
<Relationships xmlns="http://schemas.openxmlformats.org/package/2006/relationships"><Relationship Id="rId11" Type="http://schemas.openxmlformats.org/officeDocument/2006/relationships/slideLayout" Target="../slideLayouts/slideLayout3441.xml"/><Relationship Id="rId12" Type="http://schemas.openxmlformats.org/officeDocument/2006/relationships/slideLayout" Target="../slideLayouts/slideLayout3442.xml"/><Relationship Id="rId13" Type="http://schemas.openxmlformats.org/officeDocument/2006/relationships/slideLayout" Target="../slideLayouts/slideLayout3443.xml"/><Relationship Id="rId14" Type="http://schemas.openxmlformats.org/officeDocument/2006/relationships/theme" Target="../theme/theme285.xml"/><Relationship Id="rId15" Type="http://schemas.openxmlformats.org/officeDocument/2006/relationships/tags" Target="../tags/tag2991.xml"/><Relationship Id="rId16" Type="http://schemas.openxmlformats.org/officeDocument/2006/relationships/tags" Target="../tags/tag2992.xml"/><Relationship Id="rId17" Type="http://schemas.openxmlformats.org/officeDocument/2006/relationships/tags" Target="../tags/tag2993.xml"/><Relationship Id="rId1" Type="http://schemas.openxmlformats.org/officeDocument/2006/relationships/slideLayout" Target="../slideLayouts/slideLayout3431.xml"/><Relationship Id="rId2" Type="http://schemas.openxmlformats.org/officeDocument/2006/relationships/slideLayout" Target="../slideLayouts/slideLayout3432.xml"/><Relationship Id="rId3" Type="http://schemas.openxmlformats.org/officeDocument/2006/relationships/slideLayout" Target="../slideLayouts/slideLayout3433.xml"/><Relationship Id="rId4" Type="http://schemas.openxmlformats.org/officeDocument/2006/relationships/slideLayout" Target="../slideLayouts/slideLayout3434.xml"/><Relationship Id="rId5" Type="http://schemas.openxmlformats.org/officeDocument/2006/relationships/slideLayout" Target="../slideLayouts/slideLayout3435.xml"/><Relationship Id="rId6" Type="http://schemas.openxmlformats.org/officeDocument/2006/relationships/slideLayout" Target="../slideLayouts/slideLayout3436.xml"/><Relationship Id="rId7" Type="http://schemas.openxmlformats.org/officeDocument/2006/relationships/slideLayout" Target="../slideLayouts/slideLayout3437.xml"/><Relationship Id="rId8" Type="http://schemas.openxmlformats.org/officeDocument/2006/relationships/slideLayout" Target="../slideLayouts/slideLayout3438.xml"/><Relationship Id="rId9" Type="http://schemas.openxmlformats.org/officeDocument/2006/relationships/slideLayout" Target="../slideLayouts/slideLayout3439.xml"/><Relationship Id="rId10" Type="http://schemas.openxmlformats.org/officeDocument/2006/relationships/slideLayout" Target="../slideLayouts/slideLayout3440.xml"/></Relationships>
</file>

<file path=ppt/slideMasters/_rels/slideMaster286.xml.rels><?xml version="1.0" encoding="UTF-8" standalone="yes"?>
<Relationships xmlns="http://schemas.openxmlformats.org/package/2006/relationships"><Relationship Id="rId11" Type="http://schemas.openxmlformats.org/officeDocument/2006/relationships/slideLayout" Target="../slideLayouts/slideLayout3454.xml"/><Relationship Id="rId12" Type="http://schemas.openxmlformats.org/officeDocument/2006/relationships/slideLayout" Target="../slideLayouts/slideLayout3455.xml"/><Relationship Id="rId13" Type="http://schemas.openxmlformats.org/officeDocument/2006/relationships/slideLayout" Target="../slideLayouts/slideLayout3456.xml"/><Relationship Id="rId14" Type="http://schemas.openxmlformats.org/officeDocument/2006/relationships/theme" Target="../theme/theme286.xml"/><Relationship Id="rId15" Type="http://schemas.openxmlformats.org/officeDocument/2006/relationships/tags" Target="../tags/tag2994.xml"/><Relationship Id="rId16" Type="http://schemas.openxmlformats.org/officeDocument/2006/relationships/tags" Target="../tags/tag2995.xml"/><Relationship Id="rId17" Type="http://schemas.openxmlformats.org/officeDocument/2006/relationships/tags" Target="../tags/tag2996.xml"/><Relationship Id="rId1" Type="http://schemas.openxmlformats.org/officeDocument/2006/relationships/slideLayout" Target="../slideLayouts/slideLayout3444.xml"/><Relationship Id="rId2" Type="http://schemas.openxmlformats.org/officeDocument/2006/relationships/slideLayout" Target="../slideLayouts/slideLayout3445.xml"/><Relationship Id="rId3" Type="http://schemas.openxmlformats.org/officeDocument/2006/relationships/slideLayout" Target="../slideLayouts/slideLayout3446.xml"/><Relationship Id="rId4" Type="http://schemas.openxmlformats.org/officeDocument/2006/relationships/slideLayout" Target="../slideLayouts/slideLayout3447.xml"/><Relationship Id="rId5" Type="http://schemas.openxmlformats.org/officeDocument/2006/relationships/slideLayout" Target="../slideLayouts/slideLayout3448.xml"/><Relationship Id="rId6" Type="http://schemas.openxmlformats.org/officeDocument/2006/relationships/slideLayout" Target="../slideLayouts/slideLayout3449.xml"/><Relationship Id="rId7" Type="http://schemas.openxmlformats.org/officeDocument/2006/relationships/slideLayout" Target="../slideLayouts/slideLayout3450.xml"/><Relationship Id="rId8" Type="http://schemas.openxmlformats.org/officeDocument/2006/relationships/slideLayout" Target="../slideLayouts/slideLayout3451.xml"/><Relationship Id="rId9" Type="http://schemas.openxmlformats.org/officeDocument/2006/relationships/slideLayout" Target="../slideLayouts/slideLayout3452.xml"/><Relationship Id="rId10" Type="http://schemas.openxmlformats.org/officeDocument/2006/relationships/slideLayout" Target="../slideLayouts/slideLayout3453.xml"/></Relationships>
</file>

<file path=ppt/slideMasters/_rels/slideMaster287.xml.rels><?xml version="1.0" encoding="UTF-8" standalone="yes"?>
<Relationships xmlns="http://schemas.openxmlformats.org/package/2006/relationships"><Relationship Id="rId11" Type="http://schemas.openxmlformats.org/officeDocument/2006/relationships/slideLayout" Target="../slideLayouts/slideLayout3467.xml"/><Relationship Id="rId12" Type="http://schemas.openxmlformats.org/officeDocument/2006/relationships/slideLayout" Target="../slideLayouts/slideLayout3468.xml"/><Relationship Id="rId13" Type="http://schemas.openxmlformats.org/officeDocument/2006/relationships/slideLayout" Target="../slideLayouts/slideLayout3469.xml"/><Relationship Id="rId14" Type="http://schemas.openxmlformats.org/officeDocument/2006/relationships/theme" Target="../theme/theme287.xml"/><Relationship Id="rId1" Type="http://schemas.openxmlformats.org/officeDocument/2006/relationships/slideLayout" Target="../slideLayouts/slideLayout3457.xml"/><Relationship Id="rId2" Type="http://schemas.openxmlformats.org/officeDocument/2006/relationships/slideLayout" Target="../slideLayouts/slideLayout3458.xml"/><Relationship Id="rId3" Type="http://schemas.openxmlformats.org/officeDocument/2006/relationships/slideLayout" Target="../slideLayouts/slideLayout3459.xml"/><Relationship Id="rId4" Type="http://schemas.openxmlformats.org/officeDocument/2006/relationships/slideLayout" Target="../slideLayouts/slideLayout3460.xml"/><Relationship Id="rId5" Type="http://schemas.openxmlformats.org/officeDocument/2006/relationships/slideLayout" Target="../slideLayouts/slideLayout3461.xml"/><Relationship Id="rId6" Type="http://schemas.openxmlformats.org/officeDocument/2006/relationships/slideLayout" Target="../slideLayouts/slideLayout3462.xml"/><Relationship Id="rId7" Type="http://schemas.openxmlformats.org/officeDocument/2006/relationships/slideLayout" Target="../slideLayouts/slideLayout3463.xml"/><Relationship Id="rId8" Type="http://schemas.openxmlformats.org/officeDocument/2006/relationships/slideLayout" Target="../slideLayouts/slideLayout3464.xml"/><Relationship Id="rId9" Type="http://schemas.openxmlformats.org/officeDocument/2006/relationships/slideLayout" Target="../slideLayouts/slideLayout3465.xml"/><Relationship Id="rId10" Type="http://schemas.openxmlformats.org/officeDocument/2006/relationships/slideLayout" Target="../slideLayouts/slideLayout3466.xml"/></Relationships>
</file>

<file path=ppt/slideMasters/_rels/slideMaster288.xml.rels><?xml version="1.0" encoding="UTF-8" standalone="yes"?>
<Relationships xmlns="http://schemas.openxmlformats.org/package/2006/relationships"><Relationship Id="rId11" Type="http://schemas.openxmlformats.org/officeDocument/2006/relationships/slideLayout" Target="../slideLayouts/slideLayout3480.xml"/><Relationship Id="rId12" Type="http://schemas.openxmlformats.org/officeDocument/2006/relationships/slideLayout" Target="../slideLayouts/slideLayout3481.xml"/><Relationship Id="rId13" Type="http://schemas.openxmlformats.org/officeDocument/2006/relationships/slideLayout" Target="../slideLayouts/slideLayout3482.xml"/><Relationship Id="rId14" Type="http://schemas.openxmlformats.org/officeDocument/2006/relationships/theme" Target="../theme/theme288.xml"/><Relationship Id="rId15" Type="http://schemas.openxmlformats.org/officeDocument/2006/relationships/tags" Target="../tags/tag2997.xml"/><Relationship Id="rId16" Type="http://schemas.openxmlformats.org/officeDocument/2006/relationships/tags" Target="../tags/tag2998.xml"/><Relationship Id="rId17" Type="http://schemas.openxmlformats.org/officeDocument/2006/relationships/tags" Target="../tags/tag2999.xml"/><Relationship Id="rId1" Type="http://schemas.openxmlformats.org/officeDocument/2006/relationships/slideLayout" Target="../slideLayouts/slideLayout3470.xml"/><Relationship Id="rId2" Type="http://schemas.openxmlformats.org/officeDocument/2006/relationships/slideLayout" Target="../slideLayouts/slideLayout3471.xml"/><Relationship Id="rId3" Type="http://schemas.openxmlformats.org/officeDocument/2006/relationships/slideLayout" Target="../slideLayouts/slideLayout3472.xml"/><Relationship Id="rId4" Type="http://schemas.openxmlformats.org/officeDocument/2006/relationships/slideLayout" Target="../slideLayouts/slideLayout3473.xml"/><Relationship Id="rId5" Type="http://schemas.openxmlformats.org/officeDocument/2006/relationships/slideLayout" Target="../slideLayouts/slideLayout3474.xml"/><Relationship Id="rId6" Type="http://schemas.openxmlformats.org/officeDocument/2006/relationships/slideLayout" Target="../slideLayouts/slideLayout3475.xml"/><Relationship Id="rId7" Type="http://schemas.openxmlformats.org/officeDocument/2006/relationships/slideLayout" Target="../slideLayouts/slideLayout3476.xml"/><Relationship Id="rId8" Type="http://schemas.openxmlformats.org/officeDocument/2006/relationships/slideLayout" Target="../slideLayouts/slideLayout3477.xml"/><Relationship Id="rId9" Type="http://schemas.openxmlformats.org/officeDocument/2006/relationships/slideLayout" Target="../slideLayouts/slideLayout3478.xml"/><Relationship Id="rId10" Type="http://schemas.openxmlformats.org/officeDocument/2006/relationships/slideLayout" Target="../slideLayouts/slideLayout3479.xml"/></Relationships>
</file>

<file path=ppt/slideMasters/_rels/slideMaster289.xml.rels><?xml version="1.0" encoding="UTF-8" standalone="yes"?>
<Relationships xmlns="http://schemas.openxmlformats.org/package/2006/relationships"><Relationship Id="rId11" Type="http://schemas.openxmlformats.org/officeDocument/2006/relationships/slideLayout" Target="../slideLayouts/slideLayout3493.xml"/><Relationship Id="rId12" Type="http://schemas.openxmlformats.org/officeDocument/2006/relationships/slideLayout" Target="../slideLayouts/slideLayout3494.xml"/><Relationship Id="rId13" Type="http://schemas.openxmlformats.org/officeDocument/2006/relationships/slideLayout" Target="../slideLayouts/slideLayout3495.xml"/><Relationship Id="rId14" Type="http://schemas.openxmlformats.org/officeDocument/2006/relationships/theme" Target="../theme/theme289.xml"/><Relationship Id="rId1" Type="http://schemas.openxmlformats.org/officeDocument/2006/relationships/slideLayout" Target="../slideLayouts/slideLayout3483.xml"/><Relationship Id="rId2" Type="http://schemas.openxmlformats.org/officeDocument/2006/relationships/slideLayout" Target="../slideLayouts/slideLayout3484.xml"/><Relationship Id="rId3" Type="http://schemas.openxmlformats.org/officeDocument/2006/relationships/slideLayout" Target="../slideLayouts/slideLayout3485.xml"/><Relationship Id="rId4" Type="http://schemas.openxmlformats.org/officeDocument/2006/relationships/slideLayout" Target="../slideLayouts/slideLayout3486.xml"/><Relationship Id="rId5" Type="http://schemas.openxmlformats.org/officeDocument/2006/relationships/slideLayout" Target="../slideLayouts/slideLayout3487.xml"/><Relationship Id="rId6" Type="http://schemas.openxmlformats.org/officeDocument/2006/relationships/slideLayout" Target="../slideLayouts/slideLayout3488.xml"/><Relationship Id="rId7" Type="http://schemas.openxmlformats.org/officeDocument/2006/relationships/slideLayout" Target="../slideLayouts/slideLayout3489.xml"/><Relationship Id="rId8" Type="http://schemas.openxmlformats.org/officeDocument/2006/relationships/slideLayout" Target="../slideLayouts/slideLayout3490.xml"/><Relationship Id="rId9" Type="http://schemas.openxmlformats.org/officeDocument/2006/relationships/slideLayout" Target="../slideLayouts/slideLayout3491.xml"/><Relationship Id="rId10" Type="http://schemas.openxmlformats.org/officeDocument/2006/relationships/slideLayout" Target="../slideLayouts/slideLayout3492.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47.xml"/><Relationship Id="rId12" Type="http://schemas.openxmlformats.org/officeDocument/2006/relationships/slideLayout" Target="../slideLayouts/slideLayout348.xml"/><Relationship Id="rId13" Type="http://schemas.openxmlformats.org/officeDocument/2006/relationships/slideLayout" Target="../slideLayouts/slideLayout349.xml"/><Relationship Id="rId14" Type="http://schemas.openxmlformats.org/officeDocument/2006/relationships/theme" Target="../theme/theme29.xml"/><Relationship Id="rId15" Type="http://schemas.openxmlformats.org/officeDocument/2006/relationships/tags" Target="../tags/tag80.xml"/><Relationship Id="rId16" Type="http://schemas.openxmlformats.org/officeDocument/2006/relationships/tags" Target="../tags/tag81.xml"/><Relationship Id="rId17" Type="http://schemas.openxmlformats.org/officeDocument/2006/relationships/tags" Target="../tags/tag82.xml"/><Relationship Id="rId1" Type="http://schemas.openxmlformats.org/officeDocument/2006/relationships/slideLayout" Target="../slideLayouts/slideLayout337.xml"/><Relationship Id="rId2" Type="http://schemas.openxmlformats.org/officeDocument/2006/relationships/slideLayout" Target="../slideLayouts/slideLayout338.xml"/><Relationship Id="rId3" Type="http://schemas.openxmlformats.org/officeDocument/2006/relationships/slideLayout" Target="../slideLayouts/slideLayout339.xml"/><Relationship Id="rId4" Type="http://schemas.openxmlformats.org/officeDocument/2006/relationships/slideLayout" Target="../slideLayouts/slideLayout340.xml"/><Relationship Id="rId5" Type="http://schemas.openxmlformats.org/officeDocument/2006/relationships/slideLayout" Target="../slideLayouts/slideLayout341.xml"/><Relationship Id="rId6" Type="http://schemas.openxmlformats.org/officeDocument/2006/relationships/slideLayout" Target="../slideLayouts/slideLayout342.xml"/><Relationship Id="rId7" Type="http://schemas.openxmlformats.org/officeDocument/2006/relationships/slideLayout" Target="../slideLayouts/slideLayout343.xml"/><Relationship Id="rId8" Type="http://schemas.openxmlformats.org/officeDocument/2006/relationships/slideLayout" Target="../slideLayouts/slideLayout344.xml"/><Relationship Id="rId9" Type="http://schemas.openxmlformats.org/officeDocument/2006/relationships/slideLayout" Target="../slideLayouts/slideLayout345.xml"/><Relationship Id="rId10" Type="http://schemas.openxmlformats.org/officeDocument/2006/relationships/slideLayout" Target="../slideLayouts/slideLayout346.xml"/></Relationships>
</file>

<file path=ppt/slideMasters/_rels/slideMaster290.xml.rels><?xml version="1.0" encoding="UTF-8" standalone="yes"?>
<Relationships xmlns="http://schemas.openxmlformats.org/package/2006/relationships"><Relationship Id="rId11" Type="http://schemas.openxmlformats.org/officeDocument/2006/relationships/slideLayout" Target="../slideLayouts/slideLayout3506.xml"/><Relationship Id="rId12" Type="http://schemas.openxmlformats.org/officeDocument/2006/relationships/slideLayout" Target="../slideLayouts/slideLayout3507.xml"/><Relationship Id="rId13" Type="http://schemas.openxmlformats.org/officeDocument/2006/relationships/slideLayout" Target="../slideLayouts/slideLayout3508.xml"/><Relationship Id="rId14" Type="http://schemas.openxmlformats.org/officeDocument/2006/relationships/slideLayout" Target="../slideLayouts/slideLayout3509.xml"/><Relationship Id="rId15" Type="http://schemas.openxmlformats.org/officeDocument/2006/relationships/slideLayout" Target="../slideLayouts/slideLayout3510.xml"/><Relationship Id="rId16" Type="http://schemas.openxmlformats.org/officeDocument/2006/relationships/theme" Target="../theme/theme290.xml"/><Relationship Id="rId1" Type="http://schemas.openxmlformats.org/officeDocument/2006/relationships/slideLayout" Target="../slideLayouts/slideLayout3496.xml"/><Relationship Id="rId2" Type="http://schemas.openxmlformats.org/officeDocument/2006/relationships/slideLayout" Target="../slideLayouts/slideLayout3497.xml"/><Relationship Id="rId3" Type="http://schemas.openxmlformats.org/officeDocument/2006/relationships/slideLayout" Target="../slideLayouts/slideLayout3498.xml"/><Relationship Id="rId4" Type="http://schemas.openxmlformats.org/officeDocument/2006/relationships/slideLayout" Target="../slideLayouts/slideLayout3499.xml"/><Relationship Id="rId5" Type="http://schemas.openxmlformats.org/officeDocument/2006/relationships/slideLayout" Target="../slideLayouts/slideLayout3500.xml"/><Relationship Id="rId6" Type="http://schemas.openxmlformats.org/officeDocument/2006/relationships/slideLayout" Target="../slideLayouts/slideLayout3501.xml"/><Relationship Id="rId7" Type="http://schemas.openxmlformats.org/officeDocument/2006/relationships/slideLayout" Target="../slideLayouts/slideLayout3502.xml"/><Relationship Id="rId8" Type="http://schemas.openxmlformats.org/officeDocument/2006/relationships/slideLayout" Target="../slideLayouts/slideLayout3503.xml"/><Relationship Id="rId9" Type="http://schemas.openxmlformats.org/officeDocument/2006/relationships/slideLayout" Target="../slideLayouts/slideLayout3504.xml"/><Relationship Id="rId10" Type="http://schemas.openxmlformats.org/officeDocument/2006/relationships/slideLayout" Target="../slideLayouts/slideLayout3505.xml"/></Relationships>
</file>

<file path=ppt/slideMasters/_rels/slideMaster291.xml.rels><?xml version="1.0" encoding="UTF-8" standalone="yes"?>
<Relationships xmlns="http://schemas.openxmlformats.org/package/2006/relationships"><Relationship Id="rId11" Type="http://schemas.openxmlformats.org/officeDocument/2006/relationships/slideLayout" Target="../slideLayouts/slideLayout3521.xml"/><Relationship Id="rId12" Type="http://schemas.openxmlformats.org/officeDocument/2006/relationships/slideLayout" Target="../slideLayouts/slideLayout3522.xml"/><Relationship Id="rId13" Type="http://schemas.openxmlformats.org/officeDocument/2006/relationships/slideLayout" Target="../slideLayouts/slideLayout3523.xml"/><Relationship Id="rId14" Type="http://schemas.openxmlformats.org/officeDocument/2006/relationships/theme" Target="../theme/theme291.xml"/><Relationship Id="rId15" Type="http://schemas.openxmlformats.org/officeDocument/2006/relationships/tags" Target="../tags/tag3000.xml"/><Relationship Id="rId16" Type="http://schemas.openxmlformats.org/officeDocument/2006/relationships/tags" Target="../tags/tag3001.xml"/><Relationship Id="rId17" Type="http://schemas.openxmlformats.org/officeDocument/2006/relationships/tags" Target="../tags/tag3002.xml"/><Relationship Id="rId1" Type="http://schemas.openxmlformats.org/officeDocument/2006/relationships/slideLayout" Target="../slideLayouts/slideLayout3511.xml"/><Relationship Id="rId2" Type="http://schemas.openxmlformats.org/officeDocument/2006/relationships/slideLayout" Target="../slideLayouts/slideLayout3512.xml"/><Relationship Id="rId3" Type="http://schemas.openxmlformats.org/officeDocument/2006/relationships/slideLayout" Target="../slideLayouts/slideLayout3513.xml"/><Relationship Id="rId4" Type="http://schemas.openxmlformats.org/officeDocument/2006/relationships/slideLayout" Target="../slideLayouts/slideLayout3514.xml"/><Relationship Id="rId5" Type="http://schemas.openxmlformats.org/officeDocument/2006/relationships/slideLayout" Target="../slideLayouts/slideLayout3515.xml"/><Relationship Id="rId6" Type="http://schemas.openxmlformats.org/officeDocument/2006/relationships/slideLayout" Target="../slideLayouts/slideLayout3516.xml"/><Relationship Id="rId7" Type="http://schemas.openxmlformats.org/officeDocument/2006/relationships/slideLayout" Target="../slideLayouts/slideLayout3517.xml"/><Relationship Id="rId8" Type="http://schemas.openxmlformats.org/officeDocument/2006/relationships/slideLayout" Target="../slideLayouts/slideLayout3518.xml"/><Relationship Id="rId9" Type="http://schemas.openxmlformats.org/officeDocument/2006/relationships/slideLayout" Target="../slideLayouts/slideLayout3519.xml"/><Relationship Id="rId10" Type="http://schemas.openxmlformats.org/officeDocument/2006/relationships/slideLayout" Target="../slideLayouts/slideLayout3520.xml"/></Relationships>
</file>

<file path=ppt/slideMasters/_rels/slideMaster292.xml.rels><?xml version="1.0" encoding="UTF-8" standalone="yes"?>
<Relationships xmlns="http://schemas.openxmlformats.org/package/2006/relationships"><Relationship Id="rId11" Type="http://schemas.openxmlformats.org/officeDocument/2006/relationships/slideLayout" Target="../slideLayouts/slideLayout3534.xml"/><Relationship Id="rId12" Type="http://schemas.openxmlformats.org/officeDocument/2006/relationships/slideLayout" Target="../slideLayouts/slideLayout3535.xml"/><Relationship Id="rId13" Type="http://schemas.openxmlformats.org/officeDocument/2006/relationships/slideLayout" Target="../slideLayouts/slideLayout3536.xml"/><Relationship Id="rId14" Type="http://schemas.openxmlformats.org/officeDocument/2006/relationships/theme" Target="../theme/theme292.xml"/><Relationship Id="rId1" Type="http://schemas.openxmlformats.org/officeDocument/2006/relationships/slideLayout" Target="../slideLayouts/slideLayout3524.xml"/><Relationship Id="rId2" Type="http://schemas.openxmlformats.org/officeDocument/2006/relationships/slideLayout" Target="../slideLayouts/slideLayout3525.xml"/><Relationship Id="rId3" Type="http://schemas.openxmlformats.org/officeDocument/2006/relationships/slideLayout" Target="../slideLayouts/slideLayout3526.xml"/><Relationship Id="rId4" Type="http://schemas.openxmlformats.org/officeDocument/2006/relationships/slideLayout" Target="../slideLayouts/slideLayout3527.xml"/><Relationship Id="rId5" Type="http://schemas.openxmlformats.org/officeDocument/2006/relationships/slideLayout" Target="../slideLayouts/slideLayout3528.xml"/><Relationship Id="rId6" Type="http://schemas.openxmlformats.org/officeDocument/2006/relationships/slideLayout" Target="../slideLayouts/slideLayout3529.xml"/><Relationship Id="rId7" Type="http://schemas.openxmlformats.org/officeDocument/2006/relationships/slideLayout" Target="../slideLayouts/slideLayout3530.xml"/><Relationship Id="rId8" Type="http://schemas.openxmlformats.org/officeDocument/2006/relationships/slideLayout" Target="../slideLayouts/slideLayout3531.xml"/><Relationship Id="rId9" Type="http://schemas.openxmlformats.org/officeDocument/2006/relationships/slideLayout" Target="../slideLayouts/slideLayout3532.xml"/><Relationship Id="rId10" Type="http://schemas.openxmlformats.org/officeDocument/2006/relationships/slideLayout" Target="../slideLayouts/slideLayout3533.xml"/></Relationships>
</file>

<file path=ppt/slideMasters/_rels/slideMaster293.xml.rels><?xml version="1.0" encoding="UTF-8" standalone="yes"?>
<Relationships xmlns="http://schemas.openxmlformats.org/package/2006/relationships"><Relationship Id="rId11" Type="http://schemas.openxmlformats.org/officeDocument/2006/relationships/slideLayout" Target="../slideLayouts/slideLayout3547.xml"/><Relationship Id="rId12" Type="http://schemas.openxmlformats.org/officeDocument/2006/relationships/theme" Target="../theme/theme293.xml"/><Relationship Id="rId1" Type="http://schemas.openxmlformats.org/officeDocument/2006/relationships/slideLayout" Target="../slideLayouts/slideLayout3537.xml"/><Relationship Id="rId2" Type="http://schemas.openxmlformats.org/officeDocument/2006/relationships/slideLayout" Target="../slideLayouts/slideLayout3538.xml"/><Relationship Id="rId3" Type="http://schemas.openxmlformats.org/officeDocument/2006/relationships/slideLayout" Target="../slideLayouts/slideLayout3539.xml"/><Relationship Id="rId4" Type="http://schemas.openxmlformats.org/officeDocument/2006/relationships/slideLayout" Target="../slideLayouts/slideLayout3540.xml"/><Relationship Id="rId5" Type="http://schemas.openxmlformats.org/officeDocument/2006/relationships/slideLayout" Target="../slideLayouts/slideLayout3541.xml"/><Relationship Id="rId6" Type="http://schemas.openxmlformats.org/officeDocument/2006/relationships/slideLayout" Target="../slideLayouts/slideLayout3542.xml"/><Relationship Id="rId7" Type="http://schemas.openxmlformats.org/officeDocument/2006/relationships/slideLayout" Target="../slideLayouts/slideLayout3543.xml"/><Relationship Id="rId8" Type="http://schemas.openxmlformats.org/officeDocument/2006/relationships/slideLayout" Target="../slideLayouts/slideLayout3544.xml"/><Relationship Id="rId9" Type="http://schemas.openxmlformats.org/officeDocument/2006/relationships/slideLayout" Target="../slideLayouts/slideLayout3545.xml"/><Relationship Id="rId10" Type="http://schemas.openxmlformats.org/officeDocument/2006/relationships/slideLayout" Target="../slideLayouts/slideLayout3546.xml"/></Relationships>
</file>

<file path=ppt/slideMasters/_rels/slideMaster294.xml.rels><?xml version="1.0" encoding="UTF-8" standalone="yes"?>
<Relationships xmlns="http://schemas.openxmlformats.org/package/2006/relationships"><Relationship Id="rId11" Type="http://schemas.openxmlformats.org/officeDocument/2006/relationships/slideLayout" Target="../slideLayouts/slideLayout3558.xml"/><Relationship Id="rId12" Type="http://schemas.openxmlformats.org/officeDocument/2006/relationships/slideLayout" Target="../slideLayouts/slideLayout3559.xml"/><Relationship Id="rId13" Type="http://schemas.openxmlformats.org/officeDocument/2006/relationships/slideLayout" Target="../slideLayouts/slideLayout3560.xml"/><Relationship Id="rId14" Type="http://schemas.openxmlformats.org/officeDocument/2006/relationships/theme" Target="../theme/theme294.xml"/><Relationship Id="rId15" Type="http://schemas.openxmlformats.org/officeDocument/2006/relationships/tags" Target="../tags/tag3003.xml"/><Relationship Id="rId16" Type="http://schemas.openxmlformats.org/officeDocument/2006/relationships/tags" Target="../tags/tag3004.xml"/><Relationship Id="rId17" Type="http://schemas.openxmlformats.org/officeDocument/2006/relationships/tags" Target="../tags/tag3005.xml"/><Relationship Id="rId1" Type="http://schemas.openxmlformats.org/officeDocument/2006/relationships/slideLayout" Target="../slideLayouts/slideLayout3548.xml"/><Relationship Id="rId2" Type="http://schemas.openxmlformats.org/officeDocument/2006/relationships/slideLayout" Target="../slideLayouts/slideLayout3549.xml"/><Relationship Id="rId3" Type="http://schemas.openxmlformats.org/officeDocument/2006/relationships/slideLayout" Target="../slideLayouts/slideLayout3550.xml"/><Relationship Id="rId4" Type="http://schemas.openxmlformats.org/officeDocument/2006/relationships/slideLayout" Target="../slideLayouts/slideLayout3551.xml"/><Relationship Id="rId5" Type="http://schemas.openxmlformats.org/officeDocument/2006/relationships/slideLayout" Target="../slideLayouts/slideLayout3552.xml"/><Relationship Id="rId6" Type="http://schemas.openxmlformats.org/officeDocument/2006/relationships/slideLayout" Target="../slideLayouts/slideLayout3553.xml"/><Relationship Id="rId7" Type="http://schemas.openxmlformats.org/officeDocument/2006/relationships/slideLayout" Target="../slideLayouts/slideLayout3554.xml"/><Relationship Id="rId8" Type="http://schemas.openxmlformats.org/officeDocument/2006/relationships/slideLayout" Target="../slideLayouts/slideLayout3555.xml"/><Relationship Id="rId9" Type="http://schemas.openxmlformats.org/officeDocument/2006/relationships/slideLayout" Target="../slideLayouts/slideLayout3556.xml"/><Relationship Id="rId10" Type="http://schemas.openxmlformats.org/officeDocument/2006/relationships/slideLayout" Target="../slideLayouts/slideLayout3557.xml"/></Relationships>
</file>

<file path=ppt/slideMasters/_rels/slideMaster295.xml.rels><?xml version="1.0" encoding="UTF-8" standalone="yes"?>
<Relationships xmlns="http://schemas.openxmlformats.org/package/2006/relationships"><Relationship Id="rId11" Type="http://schemas.openxmlformats.org/officeDocument/2006/relationships/slideLayout" Target="../slideLayouts/slideLayout3571.xml"/><Relationship Id="rId12" Type="http://schemas.openxmlformats.org/officeDocument/2006/relationships/theme" Target="../theme/theme295.xml"/><Relationship Id="rId1" Type="http://schemas.openxmlformats.org/officeDocument/2006/relationships/slideLayout" Target="../slideLayouts/slideLayout3561.xml"/><Relationship Id="rId2" Type="http://schemas.openxmlformats.org/officeDocument/2006/relationships/slideLayout" Target="../slideLayouts/slideLayout3562.xml"/><Relationship Id="rId3" Type="http://schemas.openxmlformats.org/officeDocument/2006/relationships/slideLayout" Target="../slideLayouts/slideLayout3563.xml"/><Relationship Id="rId4" Type="http://schemas.openxmlformats.org/officeDocument/2006/relationships/slideLayout" Target="../slideLayouts/slideLayout3564.xml"/><Relationship Id="rId5" Type="http://schemas.openxmlformats.org/officeDocument/2006/relationships/slideLayout" Target="../slideLayouts/slideLayout3565.xml"/><Relationship Id="rId6" Type="http://schemas.openxmlformats.org/officeDocument/2006/relationships/slideLayout" Target="../slideLayouts/slideLayout3566.xml"/><Relationship Id="rId7" Type="http://schemas.openxmlformats.org/officeDocument/2006/relationships/slideLayout" Target="../slideLayouts/slideLayout3567.xml"/><Relationship Id="rId8" Type="http://schemas.openxmlformats.org/officeDocument/2006/relationships/slideLayout" Target="../slideLayouts/slideLayout3568.xml"/><Relationship Id="rId9" Type="http://schemas.openxmlformats.org/officeDocument/2006/relationships/slideLayout" Target="../slideLayouts/slideLayout3569.xml"/><Relationship Id="rId10" Type="http://schemas.openxmlformats.org/officeDocument/2006/relationships/slideLayout" Target="../slideLayouts/slideLayout3570.xml"/></Relationships>
</file>

<file path=ppt/slideMasters/_rels/slideMaster296.xml.rels><?xml version="1.0" encoding="UTF-8" standalone="yes"?>
<Relationships xmlns="http://schemas.openxmlformats.org/package/2006/relationships"><Relationship Id="rId1" Type="http://schemas.openxmlformats.org/officeDocument/2006/relationships/slideLayout" Target="../slideLayouts/slideLayout3572.xml"/><Relationship Id="rId2" Type="http://schemas.openxmlformats.org/officeDocument/2006/relationships/slideLayout" Target="../slideLayouts/slideLayout3573.xml"/><Relationship Id="rId3" Type="http://schemas.openxmlformats.org/officeDocument/2006/relationships/theme" Target="../theme/theme296.xml"/></Relationships>
</file>

<file path=ppt/slideMasters/_rels/slideMaster297.xml.rels><?xml version="1.0" encoding="UTF-8" standalone="yes"?>
<Relationships xmlns="http://schemas.openxmlformats.org/package/2006/relationships"><Relationship Id="rId3" Type="http://schemas.openxmlformats.org/officeDocument/2006/relationships/slideLayout" Target="../slideLayouts/slideLayout3576.xml"/><Relationship Id="rId4" Type="http://schemas.openxmlformats.org/officeDocument/2006/relationships/slideLayout" Target="../slideLayouts/slideLayout3577.xml"/><Relationship Id="rId5" Type="http://schemas.openxmlformats.org/officeDocument/2006/relationships/slideLayout" Target="../slideLayouts/slideLayout3578.xml"/><Relationship Id="rId6" Type="http://schemas.openxmlformats.org/officeDocument/2006/relationships/slideLayout" Target="../slideLayouts/slideLayout3579.xml"/><Relationship Id="rId7" Type="http://schemas.openxmlformats.org/officeDocument/2006/relationships/slideLayout" Target="../slideLayouts/slideLayout3580.xml"/><Relationship Id="rId8" Type="http://schemas.openxmlformats.org/officeDocument/2006/relationships/theme" Target="../theme/theme297.xml"/><Relationship Id="rId1" Type="http://schemas.openxmlformats.org/officeDocument/2006/relationships/slideLayout" Target="../slideLayouts/slideLayout3574.xml"/><Relationship Id="rId2" Type="http://schemas.openxmlformats.org/officeDocument/2006/relationships/slideLayout" Target="../slideLayouts/slideLayout3575.xml"/></Relationships>
</file>

<file path=ppt/slideMasters/_rels/slideMaster298.xml.rels><?xml version="1.0" encoding="UTF-8" standalone="yes"?>
<Relationships xmlns="http://schemas.openxmlformats.org/package/2006/relationships"><Relationship Id="rId11" Type="http://schemas.openxmlformats.org/officeDocument/2006/relationships/slideLayout" Target="../slideLayouts/slideLayout3591.xml"/><Relationship Id="rId12" Type="http://schemas.openxmlformats.org/officeDocument/2006/relationships/theme" Target="../theme/theme298.xml"/><Relationship Id="rId1" Type="http://schemas.openxmlformats.org/officeDocument/2006/relationships/slideLayout" Target="../slideLayouts/slideLayout3581.xml"/><Relationship Id="rId2" Type="http://schemas.openxmlformats.org/officeDocument/2006/relationships/slideLayout" Target="../slideLayouts/slideLayout3582.xml"/><Relationship Id="rId3" Type="http://schemas.openxmlformats.org/officeDocument/2006/relationships/slideLayout" Target="../slideLayouts/slideLayout3583.xml"/><Relationship Id="rId4" Type="http://schemas.openxmlformats.org/officeDocument/2006/relationships/slideLayout" Target="../slideLayouts/slideLayout3584.xml"/><Relationship Id="rId5" Type="http://schemas.openxmlformats.org/officeDocument/2006/relationships/slideLayout" Target="../slideLayouts/slideLayout3585.xml"/><Relationship Id="rId6" Type="http://schemas.openxmlformats.org/officeDocument/2006/relationships/slideLayout" Target="../slideLayouts/slideLayout3586.xml"/><Relationship Id="rId7" Type="http://schemas.openxmlformats.org/officeDocument/2006/relationships/slideLayout" Target="../slideLayouts/slideLayout3587.xml"/><Relationship Id="rId8" Type="http://schemas.openxmlformats.org/officeDocument/2006/relationships/slideLayout" Target="../slideLayouts/slideLayout3588.xml"/><Relationship Id="rId9" Type="http://schemas.openxmlformats.org/officeDocument/2006/relationships/slideLayout" Target="../slideLayouts/slideLayout3589.xml"/><Relationship Id="rId10" Type="http://schemas.openxmlformats.org/officeDocument/2006/relationships/slideLayout" Target="../slideLayouts/slideLayout3590.xml"/></Relationships>
</file>

<file path=ppt/slideMasters/_rels/slideMaster299.xml.rels><?xml version="1.0" encoding="UTF-8" standalone="yes"?>
<Relationships xmlns="http://schemas.openxmlformats.org/package/2006/relationships"><Relationship Id="rId11" Type="http://schemas.openxmlformats.org/officeDocument/2006/relationships/slideLayout" Target="../slideLayouts/slideLayout3602.xml"/><Relationship Id="rId12" Type="http://schemas.openxmlformats.org/officeDocument/2006/relationships/theme" Target="../theme/theme299.xml"/><Relationship Id="rId1" Type="http://schemas.openxmlformats.org/officeDocument/2006/relationships/slideLayout" Target="../slideLayouts/slideLayout3592.xml"/><Relationship Id="rId2" Type="http://schemas.openxmlformats.org/officeDocument/2006/relationships/slideLayout" Target="../slideLayouts/slideLayout3593.xml"/><Relationship Id="rId3" Type="http://schemas.openxmlformats.org/officeDocument/2006/relationships/slideLayout" Target="../slideLayouts/slideLayout3594.xml"/><Relationship Id="rId4" Type="http://schemas.openxmlformats.org/officeDocument/2006/relationships/slideLayout" Target="../slideLayouts/slideLayout3595.xml"/><Relationship Id="rId5" Type="http://schemas.openxmlformats.org/officeDocument/2006/relationships/slideLayout" Target="../slideLayouts/slideLayout3596.xml"/><Relationship Id="rId6" Type="http://schemas.openxmlformats.org/officeDocument/2006/relationships/slideLayout" Target="../slideLayouts/slideLayout3597.xml"/><Relationship Id="rId7" Type="http://schemas.openxmlformats.org/officeDocument/2006/relationships/slideLayout" Target="../slideLayouts/slideLayout3598.xml"/><Relationship Id="rId8" Type="http://schemas.openxmlformats.org/officeDocument/2006/relationships/slideLayout" Target="../slideLayouts/slideLayout3599.xml"/><Relationship Id="rId9" Type="http://schemas.openxmlformats.org/officeDocument/2006/relationships/slideLayout" Target="../slideLayouts/slideLayout3600.xml"/><Relationship Id="rId10" Type="http://schemas.openxmlformats.org/officeDocument/2006/relationships/slideLayout" Target="../slideLayouts/slideLayout360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5.xml"/><Relationship Id="rId12" Type="http://schemas.openxmlformats.org/officeDocument/2006/relationships/slideLayout" Target="../slideLayouts/slideLayout36.xml"/><Relationship Id="rId13" Type="http://schemas.openxmlformats.org/officeDocument/2006/relationships/slideLayout" Target="../slideLayouts/slideLayout37.xml"/><Relationship Id="rId14" Type="http://schemas.openxmlformats.org/officeDocument/2006/relationships/theme" Target="../theme/theme3.xml"/><Relationship Id="rId1" Type="http://schemas.openxmlformats.org/officeDocument/2006/relationships/slideLayout" Target="../slideLayouts/slideLayout25.xml"/><Relationship Id="rId2" Type="http://schemas.openxmlformats.org/officeDocument/2006/relationships/slideLayout" Target="../slideLayouts/slideLayout26.xml"/><Relationship Id="rId3" Type="http://schemas.openxmlformats.org/officeDocument/2006/relationships/slideLayout" Target="../slideLayouts/slideLayout27.xml"/><Relationship Id="rId4" Type="http://schemas.openxmlformats.org/officeDocument/2006/relationships/slideLayout" Target="../slideLayouts/slideLayout28.xml"/><Relationship Id="rId5" Type="http://schemas.openxmlformats.org/officeDocument/2006/relationships/slideLayout" Target="../slideLayouts/slideLayout29.xml"/><Relationship Id="rId6" Type="http://schemas.openxmlformats.org/officeDocument/2006/relationships/slideLayout" Target="../slideLayouts/slideLayout30.xml"/><Relationship Id="rId7" Type="http://schemas.openxmlformats.org/officeDocument/2006/relationships/slideLayout" Target="../slideLayouts/slideLayout31.xml"/><Relationship Id="rId8" Type="http://schemas.openxmlformats.org/officeDocument/2006/relationships/slideLayout" Target="../slideLayouts/slideLayout32.xml"/><Relationship Id="rId9" Type="http://schemas.openxmlformats.org/officeDocument/2006/relationships/slideLayout" Target="../slideLayouts/slideLayout33.xml"/><Relationship Id="rId10" Type="http://schemas.openxmlformats.org/officeDocument/2006/relationships/slideLayout" Target="../slideLayouts/slideLayout34.xml"/></Relationships>
</file>

<file path=ppt/slideMasters/_rels/slideMaster30.xml.rels><?xml version="1.0" encoding="UTF-8" standalone="yes"?>
<Relationships xmlns="http://schemas.openxmlformats.org/package/2006/relationships"><Relationship Id="rId9" Type="http://schemas.openxmlformats.org/officeDocument/2006/relationships/slideLayout" Target="../slideLayouts/slideLayout358.xml"/><Relationship Id="rId20" Type="http://schemas.openxmlformats.org/officeDocument/2006/relationships/tags" Target="../tags/tag86.xml"/><Relationship Id="rId21" Type="http://schemas.openxmlformats.org/officeDocument/2006/relationships/tags" Target="../tags/tag87.xml"/><Relationship Id="rId22" Type="http://schemas.openxmlformats.org/officeDocument/2006/relationships/tags" Target="../tags/tag88.xml"/><Relationship Id="rId23" Type="http://schemas.openxmlformats.org/officeDocument/2006/relationships/tags" Target="../tags/tag89.xml"/><Relationship Id="rId24" Type="http://schemas.openxmlformats.org/officeDocument/2006/relationships/tags" Target="../tags/tag90.xml"/><Relationship Id="rId10" Type="http://schemas.openxmlformats.org/officeDocument/2006/relationships/slideLayout" Target="../slideLayouts/slideLayout359.xml"/><Relationship Id="rId11" Type="http://schemas.openxmlformats.org/officeDocument/2006/relationships/slideLayout" Target="../slideLayouts/slideLayout360.xml"/><Relationship Id="rId12" Type="http://schemas.openxmlformats.org/officeDocument/2006/relationships/slideLayout" Target="../slideLayouts/slideLayout361.xml"/><Relationship Id="rId13" Type="http://schemas.openxmlformats.org/officeDocument/2006/relationships/slideLayout" Target="../slideLayouts/slideLayout362.xml"/><Relationship Id="rId14" Type="http://schemas.openxmlformats.org/officeDocument/2006/relationships/slideLayout" Target="../slideLayouts/slideLayout363.xml"/><Relationship Id="rId15" Type="http://schemas.openxmlformats.org/officeDocument/2006/relationships/slideLayout" Target="../slideLayouts/slideLayout364.xml"/><Relationship Id="rId16" Type="http://schemas.openxmlformats.org/officeDocument/2006/relationships/theme" Target="../theme/theme30.xml"/><Relationship Id="rId17" Type="http://schemas.openxmlformats.org/officeDocument/2006/relationships/tags" Target="../tags/tag83.xml"/><Relationship Id="rId18" Type="http://schemas.openxmlformats.org/officeDocument/2006/relationships/tags" Target="../tags/tag84.xml"/><Relationship Id="rId19" Type="http://schemas.openxmlformats.org/officeDocument/2006/relationships/tags" Target="../tags/tag85.xml"/><Relationship Id="rId1" Type="http://schemas.openxmlformats.org/officeDocument/2006/relationships/slideLayout" Target="../slideLayouts/slideLayout350.xml"/><Relationship Id="rId2" Type="http://schemas.openxmlformats.org/officeDocument/2006/relationships/slideLayout" Target="../slideLayouts/slideLayout351.xml"/><Relationship Id="rId3" Type="http://schemas.openxmlformats.org/officeDocument/2006/relationships/slideLayout" Target="../slideLayouts/slideLayout352.xml"/><Relationship Id="rId4" Type="http://schemas.openxmlformats.org/officeDocument/2006/relationships/slideLayout" Target="../slideLayouts/slideLayout353.xml"/><Relationship Id="rId5" Type="http://schemas.openxmlformats.org/officeDocument/2006/relationships/slideLayout" Target="../slideLayouts/slideLayout354.xml"/><Relationship Id="rId6" Type="http://schemas.openxmlformats.org/officeDocument/2006/relationships/slideLayout" Target="../slideLayouts/slideLayout355.xml"/><Relationship Id="rId7" Type="http://schemas.openxmlformats.org/officeDocument/2006/relationships/slideLayout" Target="../slideLayouts/slideLayout356.xml"/><Relationship Id="rId8" Type="http://schemas.openxmlformats.org/officeDocument/2006/relationships/slideLayout" Target="../slideLayouts/slideLayout357.xml"/></Relationships>
</file>

<file path=ppt/slideMasters/_rels/slideMaster300.xml.rels><?xml version="1.0" encoding="UTF-8" standalone="yes"?>
<Relationships xmlns="http://schemas.openxmlformats.org/package/2006/relationships"><Relationship Id="rId11" Type="http://schemas.openxmlformats.org/officeDocument/2006/relationships/slideLayout" Target="../slideLayouts/slideLayout3613.xml"/><Relationship Id="rId12" Type="http://schemas.openxmlformats.org/officeDocument/2006/relationships/theme" Target="../theme/theme300.xml"/><Relationship Id="rId1" Type="http://schemas.openxmlformats.org/officeDocument/2006/relationships/slideLayout" Target="../slideLayouts/slideLayout3603.xml"/><Relationship Id="rId2" Type="http://schemas.openxmlformats.org/officeDocument/2006/relationships/slideLayout" Target="../slideLayouts/slideLayout3604.xml"/><Relationship Id="rId3" Type="http://schemas.openxmlformats.org/officeDocument/2006/relationships/slideLayout" Target="../slideLayouts/slideLayout3605.xml"/><Relationship Id="rId4" Type="http://schemas.openxmlformats.org/officeDocument/2006/relationships/slideLayout" Target="../slideLayouts/slideLayout3606.xml"/><Relationship Id="rId5" Type="http://schemas.openxmlformats.org/officeDocument/2006/relationships/slideLayout" Target="../slideLayouts/slideLayout3607.xml"/><Relationship Id="rId6" Type="http://schemas.openxmlformats.org/officeDocument/2006/relationships/slideLayout" Target="../slideLayouts/slideLayout3608.xml"/><Relationship Id="rId7" Type="http://schemas.openxmlformats.org/officeDocument/2006/relationships/slideLayout" Target="../slideLayouts/slideLayout3609.xml"/><Relationship Id="rId8" Type="http://schemas.openxmlformats.org/officeDocument/2006/relationships/slideLayout" Target="../slideLayouts/slideLayout3610.xml"/><Relationship Id="rId9" Type="http://schemas.openxmlformats.org/officeDocument/2006/relationships/slideLayout" Target="../slideLayouts/slideLayout3611.xml"/><Relationship Id="rId10" Type="http://schemas.openxmlformats.org/officeDocument/2006/relationships/slideLayout" Target="../slideLayouts/slideLayout3612.xml"/></Relationships>
</file>

<file path=ppt/slideMasters/_rels/slideMaster301.xml.rels><?xml version="1.0" encoding="UTF-8" standalone="yes"?>
<Relationships xmlns="http://schemas.openxmlformats.org/package/2006/relationships"><Relationship Id="rId11" Type="http://schemas.openxmlformats.org/officeDocument/2006/relationships/slideLayout" Target="../slideLayouts/slideLayout3624.xml"/><Relationship Id="rId12" Type="http://schemas.openxmlformats.org/officeDocument/2006/relationships/theme" Target="../theme/theme301.xml"/><Relationship Id="rId1" Type="http://schemas.openxmlformats.org/officeDocument/2006/relationships/slideLayout" Target="../slideLayouts/slideLayout3614.xml"/><Relationship Id="rId2" Type="http://schemas.openxmlformats.org/officeDocument/2006/relationships/slideLayout" Target="../slideLayouts/slideLayout3615.xml"/><Relationship Id="rId3" Type="http://schemas.openxmlformats.org/officeDocument/2006/relationships/slideLayout" Target="../slideLayouts/slideLayout3616.xml"/><Relationship Id="rId4" Type="http://schemas.openxmlformats.org/officeDocument/2006/relationships/slideLayout" Target="../slideLayouts/slideLayout3617.xml"/><Relationship Id="rId5" Type="http://schemas.openxmlformats.org/officeDocument/2006/relationships/slideLayout" Target="../slideLayouts/slideLayout3618.xml"/><Relationship Id="rId6" Type="http://schemas.openxmlformats.org/officeDocument/2006/relationships/slideLayout" Target="../slideLayouts/slideLayout3619.xml"/><Relationship Id="rId7" Type="http://schemas.openxmlformats.org/officeDocument/2006/relationships/slideLayout" Target="../slideLayouts/slideLayout3620.xml"/><Relationship Id="rId8" Type="http://schemas.openxmlformats.org/officeDocument/2006/relationships/slideLayout" Target="../slideLayouts/slideLayout3621.xml"/><Relationship Id="rId9" Type="http://schemas.openxmlformats.org/officeDocument/2006/relationships/slideLayout" Target="../slideLayouts/slideLayout3622.xml"/><Relationship Id="rId10" Type="http://schemas.openxmlformats.org/officeDocument/2006/relationships/slideLayout" Target="../slideLayouts/slideLayout3623.xml"/></Relationships>
</file>

<file path=ppt/slideMasters/_rels/slideMaster302.xml.rels><?xml version="1.0" encoding="UTF-8" standalone="yes"?>
<Relationships xmlns="http://schemas.openxmlformats.org/package/2006/relationships"><Relationship Id="rId11" Type="http://schemas.openxmlformats.org/officeDocument/2006/relationships/slideLayout" Target="../slideLayouts/slideLayout3635.xml"/><Relationship Id="rId12" Type="http://schemas.openxmlformats.org/officeDocument/2006/relationships/theme" Target="../theme/theme302.xml"/><Relationship Id="rId1" Type="http://schemas.openxmlformats.org/officeDocument/2006/relationships/slideLayout" Target="../slideLayouts/slideLayout3625.xml"/><Relationship Id="rId2" Type="http://schemas.openxmlformats.org/officeDocument/2006/relationships/slideLayout" Target="../slideLayouts/slideLayout3626.xml"/><Relationship Id="rId3" Type="http://schemas.openxmlformats.org/officeDocument/2006/relationships/slideLayout" Target="../slideLayouts/slideLayout3627.xml"/><Relationship Id="rId4" Type="http://schemas.openxmlformats.org/officeDocument/2006/relationships/slideLayout" Target="../slideLayouts/slideLayout3628.xml"/><Relationship Id="rId5" Type="http://schemas.openxmlformats.org/officeDocument/2006/relationships/slideLayout" Target="../slideLayouts/slideLayout3629.xml"/><Relationship Id="rId6" Type="http://schemas.openxmlformats.org/officeDocument/2006/relationships/slideLayout" Target="../slideLayouts/slideLayout3630.xml"/><Relationship Id="rId7" Type="http://schemas.openxmlformats.org/officeDocument/2006/relationships/slideLayout" Target="../slideLayouts/slideLayout3631.xml"/><Relationship Id="rId8" Type="http://schemas.openxmlformats.org/officeDocument/2006/relationships/slideLayout" Target="../slideLayouts/slideLayout3632.xml"/><Relationship Id="rId9" Type="http://schemas.openxmlformats.org/officeDocument/2006/relationships/slideLayout" Target="../slideLayouts/slideLayout3633.xml"/><Relationship Id="rId10" Type="http://schemas.openxmlformats.org/officeDocument/2006/relationships/slideLayout" Target="../slideLayouts/slideLayout3634.xml"/></Relationships>
</file>

<file path=ppt/slideMasters/_rels/slideMaster303.xml.rels><?xml version="1.0" encoding="UTF-8" standalone="yes"?>
<Relationships xmlns="http://schemas.openxmlformats.org/package/2006/relationships"><Relationship Id="rId11" Type="http://schemas.openxmlformats.org/officeDocument/2006/relationships/slideLayout" Target="../slideLayouts/slideLayout3646.xml"/><Relationship Id="rId12" Type="http://schemas.openxmlformats.org/officeDocument/2006/relationships/slideLayout" Target="../slideLayouts/slideLayout3647.xml"/><Relationship Id="rId13" Type="http://schemas.openxmlformats.org/officeDocument/2006/relationships/slideLayout" Target="../slideLayouts/slideLayout3648.xml"/><Relationship Id="rId14" Type="http://schemas.openxmlformats.org/officeDocument/2006/relationships/theme" Target="../theme/theme303.xml"/><Relationship Id="rId15" Type="http://schemas.openxmlformats.org/officeDocument/2006/relationships/tags" Target="../tags/tag3006.xml"/><Relationship Id="rId16" Type="http://schemas.openxmlformats.org/officeDocument/2006/relationships/tags" Target="../tags/tag3007.xml"/><Relationship Id="rId17" Type="http://schemas.openxmlformats.org/officeDocument/2006/relationships/tags" Target="../tags/tag3008.xml"/><Relationship Id="rId1" Type="http://schemas.openxmlformats.org/officeDocument/2006/relationships/slideLayout" Target="../slideLayouts/slideLayout3636.xml"/><Relationship Id="rId2" Type="http://schemas.openxmlformats.org/officeDocument/2006/relationships/slideLayout" Target="../slideLayouts/slideLayout3637.xml"/><Relationship Id="rId3" Type="http://schemas.openxmlformats.org/officeDocument/2006/relationships/slideLayout" Target="../slideLayouts/slideLayout3638.xml"/><Relationship Id="rId4" Type="http://schemas.openxmlformats.org/officeDocument/2006/relationships/slideLayout" Target="../slideLayouts/slideLayout3639.xml"/><Relationship Id="rId5" Type="http://schemas.openxmlformats.org/officeDocument/2006/relationships/slideLayout" Target="../slideLayouts/slideLayout3640.xml"/><Relationship Id="rId6" Type="http://schemas.openxmlformats.org/officeDocument/2006/relationships/slideLayout" Target="../slideLayouts/slideLayout3641.xml"/><Relationship Id="rId7" Type="http://schemas.openxmlformats.org/officeDocument/2006/relationships/slideLayout" Target="../slideLayouts/slideLayout3642.xml"/><Relationship Id="rId8" Type="http://schemas.openxmlformats.org/officeDocument/2006/relationships/slideLayout" Target="../slideLayouts/slideLayout3643.xml"/><Relationship Id="rId9" Type="http://schemas.openxmlformats.org/officeDocument/2006/relationships/slideLayout" Target="../slideLayouts/slideLayout3644.xml"/><Relationship Id="rId10" Type="http://schemas.openxmlformats.org/officeDocument/2006/relationships/slideLayout" Target="../slideLayouts/slideLayout3645.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75.xml"/><Relationship Id="rId12" Type="http://schemas.openxmlformats.org/officeDocument/2006/relationships/slideLayout" Target="../slideLayouts/slideLayout376.xml"/><Relationship Id="rId13" Type="http://schemas.openxmlformats.org/officeDocument/2006/relationships/slideLayout" Target="../slideLayouts/slideLayout377.xml"/><Relationship Id="rId14" Type="http://schemas.openxmlformats.org/officeDocument/2006/relationships/slideLayout" Target="../slideLayouts/slideLayout378.xml"/><Relationship Id="rId15" Type="http://schemas.openxmlformats.org/officeDocument/2006/relationships/theme" Target="../theme/theme31.xml"/><Relationship Id="rId16" Type="http://schemas.openxmlformats.org/officeDocument/2006/relationships/tags" Target="../tags/tag95.xml"/><Relationship Id="rId17" Type="http://schemas.openxmlformats.org/officeDocument/2006/relationships/tags" Target="../tags/tag96.xml"/><Relationship Id="rId18" Type="http://schemas.openxmlformats.org/officeDocument/2006/relationships/tags" Target="../tags/tag97.xml"/><Relationship Id="rId1" Type="http://schemas.openxmlformats.org/officeDocument/2006/relationships/slideLayout" Target="../slideLayouts/slideLayout365.xml"/><Relationship Id="rId2" Type="http://schemas.openxmlformats.org/officeDocument/2006/relationships/slideLayout" Target="../slideLayouts/slideLayout366.xml"/><Relationship Id="rId3" Type="http://schemas.openxmlformats.org/officeDocument/2006/relationships/slideLayout" Target="../slideLayouts/slideLayout367.xml"/><Relationship Id="rId4" Type="http://schemas.openxmlformats.org/officeDocument/2006/relationships/slideLayout" Target="../slideLayouts/slideLayout368.xml"/><Relationship Id="rId5" Type="http://schemas.openxmlformats.org/officeDocument/2006/relationships/slideLayout" Target="../slideLayouts/slideLayout369.xml"/><Relationship Id="rId6" Type="http://schemas.openxmlformats.org/officeDocument/2006/relationships/slideLayout" Target="../slideLayouts/slideLayout370.xml"/><Relationship Id="rId7" Type="http://schemas.openxmlformats.org/officeDocument/2006/relationships/slideLayout" Target="../slideLayouts/slideLayout371.xml"/><Relationship Id="rId8" Type="http://schemas.openxmlformats.org/officeDocument/2006/relationships/slideLayout" Target="../slideLayouts/slideLayout372.xml"/><Relationship Id="rId9" Type="http://schemas.openxmlformats.org/officeDocument/2006/relationships/slideLayout" Target="../slideLayouts/slideLayout373.xml"/><Relationship Id="rId10" Type="http://schemas.openxmlformats.org/officeDocument/2006/relationships/slideLayout" Target="../slideLayouts/slideLayout37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89.xml"/><Relationship Id="rId12" Type="http://schemas.openxmlformats.org/officeDocument/2006/relationships/slideLayout" Target="../slideLayouts/slideLayout390.xml"/><Relationship Id="rId13" Type="http://schemas.openxmlformats.org/officeDocument/2006/relationships/slideLayout" Target="../slideLayouts/slideLayout391.xml"/><Relationship Id="rId14" Type="http://schemas.openxmlformats.org/officeDocument/2006/relationships/slideLayout" Target="../slideLayouts/slideLayout392.xml"/><Relationship Id="rId15" Type="http://schemas.openxmlformats.org/officeDocument/2006/relationships/slideLayout" Target="../slideLayouts/slideLayout393.xml"/><Relationship Id="rId16" Type="http://schemas.openxmlformats.org/officeDocument/2006/relationships/theme" Target="../theme/theme32.xml"/><Relationship Id="rId17" Type="http://schemas.openxmlformats.org/officeDocument/2006/relationships/tags" Target="../tags/tag101.xml"/><Relationship Id="rId18" Type="http://schemas.openxmlformats.org/officeDocument/2006/relationships/tags" Target="../tags/tag102.xml"/><Relationship Id="rId19" Type="http://schemas.openxmlformats.org/officeDocument/2006/relationships/tags" Target="../tags/tag103.xml"/><Relationship Id="rId1" Type="http://schemas.openxmlformats.org/officeDocument/2006/relationships/slideLayout" Target="../slideLayouts/slideLayout379.xml"/><Relationship Id="rId2" Type="http://schemas.openxmlformats.org/officeDocument/2006/relationships/slideLayout" Target="../slideLayouts/slideLayout380.xml"/><Relationship Id="rId3" Type="http://schemas.openxmlformats.org/officeDocument/2006/relationships/slideLayout" Target="../slideLayouts/slideLayout381.xml"/><Relationship Id="rId4" Type="http://schemas.openxmlformats.org/officeDocument/2006/relationships/slideLayout" Target="../slideLayouts/slideLayout382.xml"/><Relationship Id="rId5" Type="http://schemas.openxmlformats.org/officeDocument/2006/relationships/slideLayout" Target="../slideLayouts/slideLayout383.xml"/><Relationship Id="rId6" Type="http://schemas.openxmlformats.org/officeDocument/2006/relationships/slideLayout" Target="../slideLayouts/slideLayout384.xml"/><Relationship Id="rId7" Type="http://schemas.openxmlformats.org/officeDocument/2006/relationships/slideLayout" Target="../slideLayouts/slideLayout385.xml"/><Relationship Id="rId8" Type="http://schemas.openxmlformats.org/officeDocument/2006/relationships/slideLayout" Target="../slideLayouts/slideLayout386.xml"/><Relationship Id="rId9" Type="http://schemas.openxmlformats.org/officeDocument/2006/relationships/slideLayout" Target="../slideLayouts/slideLayout387.xml"/><Relationship Id="rId10" Type="http://schemas.openxmlformats.org/officeDocument/2006/relationships/slideLayout" Target="../slideLayouts/slideLayout388.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404.xml"/><Relationship Id="rId12" Type="http://schemas.openxmlformats.org/officeDocument/2006/relationships/slideLayout" Target="../slideLayouts/slideLayout405.xml"/><Relationship Id="rId13" Type="http://schemas.openxmlformats.org/officeDocument/2006/relationships/slideLayout" Target="../slideLayouts/slideLayout406.xml"/><Relationship Id="rId14" Type="http://schemas.openxmlformats.org/officeDocument/2006/relationships/theme" Target="../theme/theme33.xml"/><Relationship Id="rId15" Type="http://schemas.openxmlformats.org/officeDocument/2006/relationships/tags" Target="../tags/tag110.xml"/><Relationship Id="rId16" Type="http://schemas.openxmlformats.org/officeDocument/2006/relationships/tags" Target="../tags/tag111.xml"/><Relationship Id="rId17" Type="http://schemas.openxmlformats.org/officeDocument/2006/relationships/tags" Target="../tags/tag112.xml"/><Relationship Id="rId1" Type="http://schemas.openxmlformats.org/officeDocument/2006/relationships/slideLayout" Target="../slideLayouts/slideLayout394.xml"/><Relationship Id="rId2" Type="http://schemas.openxmlformats.org/officeDocument/2006/relationships/slideLayout" Target="../slideLayouts/slideLayout395.xml"/><Relationship Id="rId3" Type="http://schemas.openxmlformats.org/officeDocument/2006/relationships/slideLayout" Target="../slideLayouts/slideLayout396.xml"/><Relationship Id="rId4" Type="http://schemas.openxmlformats.org/officeDocument/2006/relationships/slideLayout" Target="../slideLayouts/slideLayout397.xml"/><Relationship Id="rId5" Type="http://schemas.openxmlformats.org/officeDocument/2006/relationships/slideLayout" Target="../slideLayouts/slideLayout398.xml"/><Relationship Id="rId6" Type="http://schemas.openxmlformats.org/officeDocument/2006/relationships/slideLayout" Target="../slideLayouts/slideLayout399.xml"/><Relationship Id="rId7" Type="http://schemas.openxmlformats.org/officeDocument/2006/relationships/slideLayout" Target="../slideLayouts/slideLayout400.xml"/><Relationship Id="rId8" Type="http://schemas.openxmlformats.org/officeDocument/2006/relationships/slideLayout" Target="../slideLayouts/slideLayout401.xml"/><Relationship Id="rId9" Type="http://schemas.openxmlformats.org/officeDocument/2006/relationships/slideLayout" Target="../slideLayouts/slideLayout402.xml"/><Relationship Id="rId10" Type="http://schemas.openxmlformats.org/officeDocument/2006/relationships/slideLayout" Target="../slideLayouts/slideLayout403.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417.xml"/><Relationship Id="rId12" Type="http://schemas.openxmlformats.org/officeDocument/2006/relationships/slideLayout" Target="../slideLayouts/slideLayout418.xml"/><Relationship Id="rId13" Type="http://schemas.openxmlformats.org/officeDocument/2006/relationships/slideLayout" Target="../slideLayouts/slideLayout419.xml"/><Relationship Id="rId14" Type="http://schemas.openxmlformats.org/officeDocument/2006/relationships/theme" Target="../theme/theme34.xml"/><Relationship Id="rId15" Type="http://schemas.openxmlformats.org/officeDocument/2006/relationships/tags" Target="../tags/tag113.xml"/><Relationship Id="rId16" Type="http://schemas.openxmlformats.org/officeDocument/2006/relationships/tags" Target="../tags/tag114.xml"/><Relationship Id="rId17" Type="http://schemas.openxmlformats.org/officeDocument/2006/relationships/tags" Target="../tags/tag115.xml"/><Relationship Id="rId1" Type="http://schemas.openxmlformats.org/officeDocument/2006/relationships/slideLayout" Target="../slideLayouts/slideLayout407.xml"/><Relationship Id="rId2" Type="http://schemas.openxmlformats.org/officeDocument/2006/relationships/slideLayout" Target="../slideLayouts/slideLayout408.xml"/><Relationship Id="rId3" Type="http://schemas.openxmlformats.org/officeDocument/2006/relationships/slideLayout" Target="../slideLayouts/slideLayout409.xml"/><Relationship Id="rId4" Type="http://schemas.openxmlformats.org/officeDocument/2006/relationships/slideLayout" Target="../slideLayouts/slideLayout410.xml"/><Relationship Id="rId5" Type="http://schemas.openxmlformats.org/officeDocument/2006/relationships/slideLayout" Target="../slideLayouts/slideLayout411.xml"/><Relationship Id="rId6" Type="http://schemas.openxmlformats.org/officeDocument/2006/relationships/slideLayout" Target="../slideLayouts/slideLayout412.xml"/><Relationship Id="rId7" Type="http://schemas.openxmlformats.org/officeDocument/2006/relationships/slideLayout" Target="../slideLayouts/slideLayout413.xml"/><Relationship Id="rId8" Type="http://schemas.openxmlformats.org/officeDocument/2006/relationships/slideLayout" Target="../slideLayouts/slideLayout414.xml"/><Relationship Id="rId9" Type="http://schemas.openxmlformats.org/officeDocument/2006/relationships/slideLayout" Target="../slideLayouts/slideLayout415.xml"/><Relationship Id="rId10" Type="http://schemas.openxmlformats.org/officeDocument/2006/relationships/slideLayout" Target="../slideLayouts/slideLayout416.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430.xml"/><Relationship Id="rId12" Type="http://schemas.openxmlformats.org/officeDocument/2006/relationships/slideLayout" Target="../slideLayouts/slideLayout431.xml"/><Relationship Id="rId13" Type="http://schemas.openxmlformats.org/officeDocument/2006/relationships/slideLayout" Target="../slideLayouts/slideLayout432.xml"/><Relationship Id="rId14" Type="http://schemas.openxmlformats.org/officeDocument/2006/relationships/theme" Target="../theme/theme35.xml"/><Relationship Id="rId15" Type="http://schemas.openxmlformats.org/officeDocument/2006/relationships/tags" Target="../tags/tag116.xml"/><Relationship Id="rId16" Type="http://schemas.openxmlformats.org/officeDocument/2006/relationships/tags" Target="../tags/tag117.xml"/><Relationship Id="rId17" Type="http://schemas.openxmlformats.org/officeDocument/2006/relationships/tags" Target="../tags/tag118.xml"/><Relationship Id="rId1" Type="http://schemas.openxmlformats.org/officeDocument/2006/relationships/slideLayout" Target="../slideLayouts/slideLayout420.xml"/><Relationship Id="rId2" Type="http://schemas.openxmlformats.org/officeDocument/2006/relationships/slideLayout" Target="../slideLayouts/slideLayout421.xml"/><Relationship Id="rId3" Type="http://schemas.openxmlformats.org/officeDocument/2006/relationships/slideLayout" Target="../slideLayouts/slideLayout422.xml"/><Relationship Id="rId4" Type="http://schemas.openxmlformats.org/officeDocument/2006/relationships/slideLayout" Target="../slideLayouts/slideLayout423.xml"/><Relationship Id="rId5" Type="http://schemas.openxmlformats.org/officeDocument/2006/relationships/slideLayout" Target="../slideLayouts/slideLayout424.xml"/><Relationship Id="rId6" Type="http://schemas.openxmlformats.org/officeDocument/2006/relationships/slideLayout" Target="../slideLayouts/slideLayout425.xml"/><Relationship Id="rId7" Type="http://schemas.openxmlformats.org/officeDocument/2006/relationships/slideLayout" Target="../slideLayouts/slideLayout426.xml"/><Relationship Id="rId8" Type="http://schemas.openxmlformats.org/officeDocument/2006/relationships/slideLayout" Target="../slideLayouts/slideLayout427.xml"/><Relationship Id="rId9" Type="http://schemas.openxmlformats.org/officeDocument/2006/relationships/slideLayout" Target="../slideLayouts/slideLayout428.xml"/><Relationship Id="rId10" Type="http://schemas.openxmlformats.org/officeDocument/2006/relationships/slideLayout" Target="../slideLayouts/slideLayout429.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443.xml"/><Relationship Id="rId12" Type="http://schemas.openxmlformats.org/officeDocument/2006/relationships/slideLayout" Target="../slideLayouts/slideLayout444.xml"/><Relationship Id="rId13" Type="http://schemas.openxmlformats.org/officeDocument/2006/relationships/slideLayout" Target="../slideLayouts/slideLayout445.xml"/><Relationship Id="rId14" Type="http://schemas.openxmlformats.org/officeDocument/2006/relationships/theme" Target="../theme/theme36.xml"/><Relationship Id="rId15" Type="http://schemas.openxmlformats.org/officeDocument/2006/relationships/tags" Target="../tags/tag119.xml"/><Relationship Id="rId16" Type="http://schemas.openxmlformats.org/officeDocument/2006/relationships/tags" Target="../tags/tag120.xml"/><Relationship Id="rId17" Type="http://schemas.openxmlformats.org/officeDocument/2006/relationships/tags" Target="../tags/tag121.xml"/><Relationship Id="rId1" Type="http://schemas.openxmlformats.org/officeDocument/2006/relationships/slideLayout" Target="../slideLayouts/slideLayout433.xml"/><Relationship Id="rId2" Type="http://schemas.openxmlformats.org/officeDocument/2006/relationships/slideLayout" Target="../slideLayouts/slideLayout434.xml"/><Relationship Id="rId3" Type="http://schemas.openxmlformats.org/officeDocument/2006/relationships/slideLayout" Target="../slideLayouts/slideLayout435.xml"/><Relationship Id="rId4" Type="http://schemas.openxmlformats.org/officeDocument/2006/relationships/slideLayout" Target="../slideLayouts/slideLayout436.xml"/><Relationship Id="rId5" Type="http://schemas.openxmlformats.org/officeDocument/2006/relationships/slideLayout" Target="../slideLayouts/slideLayout437.xml"/><Relationship Id="rId6" Type="http://schemas.openxmlformats.org/officeDocument/2006/relationships/slideLayout" Target="../slideLayouts/slideLayout438.xml"/><Relationship Id="rId7" Type="http://schemas.openxmlformats.org/officeDocument/2006/relationships/slideLayout" Target="../slideLayouts/slideLayout439.xml"/><Relationship Id="rId8" Type="http://schemas.openxmlformats.org/officeDocument/2006/relationships/slideLayout" Target="../slideLayouts/slideLayout440.xml"/><Relationship Id="rId9" Type="http://schemas.openxmlformats.org/officeDocument/2006/relationships/slideLayout" Target="../slideLayouts/slideLayout441.xml"/><Relationship Id="rId10" Type="http://schemas.openxmlformats.org/officeDocument/2006/relationships/slideLayout" Target="../slideLayouts/slideLayout442.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56.xml"/><Relationship Id="rId12" Type="http://schemas.openxmlformats.org/officeDocument/2006/relationships/slideLayout" Target="../slideLayouts/slideLayout457.xml"/><Relationship Id="rId13" Type="http://schemas.openxmlformats.org/officeDocument/2006/relationships/slideLayout" Target="../slideLayouts/slideLayout458.xml"/><Relationship Id="rId14" Type="http://schemas.openxmlformats.org/officeDocument/2006/relationships/theme" Target="../theme/theme37.xml"/><Relationship Id="rId15" Type="http://schemas.openxmlformats.org/officeDocument/2006/relationships/tags" Target="../tags/tag122.xml"/><Relationship Id="rId16" Type="http://schemas.openxmlformats.org/officeDocument/2006/relationships/tags" Target="../tags/tag123.xml"/><Relationship Id="rId17" Type="http://schemas.openxmlformats.org/officeDocument/2006/relationships/tags" Target="../tags/tag124.xml"/><Relationship Id="rId1" Type="http://schemas.openxmlformats.org/officeDocument/2006/relationships/slideLayout" Target="../slideLayouts/slideLayout446.xml"/><Relationship Id="rId2" Type="http://schemas.openxmlformats.org/officeDocument/2006/relationships/slideLayout" Target="../slideLayouts/slideLayout447.xml"/><Relationship Id="rId3" Type="http://schemas.openxmlformats.org/officeDocument/2006/relationships/slideLayout" Target="../slideLayouts/slideLayout448.xml"/><Relationship Id="rId4" Type="http://schemas.openxmlformats.org/officeDocument/2006/relationships/slideLayout" Target="../slideLayouts/slideLayout449.xml"/><Relationship Id="rId5" Type="http://schemas.openxmlformats.org/officeDocument/2006/relationships/slideLayout" Target="../slideLayouts/slideLayout450.xml"/><Relationship Id="rId6" Type="http://schemas.openxmlformats.org/officeDocument/2006/relationships/slideLayout" Target="../slideLayouts/slideLayout451.xml"/><Relationship Id="rId7" Type="http://schemas.openxmlformats.org/officeDocument/2006/relationships/slideLayout" Target="../slideLayouts/slideLayout452.xml"/><Relationship Id="rId8" Type="http://schemas.openxmlformats.org/officeDocument/2006/relationships/slideLayout" Target="../slideLayouts/slideLayout453.xml"/><Relationship Id="rId9" Type="http://schemas.openxmlformats.org/officeDocument/2006/relationships/slideLayout" Target="../slideLayouts/slideLayout454.xml"/><Relationship Id="rId10" Type="http://schemas.openxmlformats.org/officeDocument/2006/relationships/slideLayout" Target="../slideLayouts/slideLayout455.xml"/></Relationships>
</file>

<file path=ppt/slideMasters/_rels/slideMaster38.xml.rels><?xml version="1.0" encoding="UTF-8" standalone="yes"?>
<Relationships xmlns="http://schemas.openxmlformats.org/package/2006/relationships"><Relationship Id="rId9" Type="http://schemas.openxmlformats.org/officeDocument/2006/relationships/slideLayout" Target="../slideLayouts/slideLayout467.xml"/><Relationship Id="rId20" Type="http://schemas.openxmlformats.org/officeDocument/2006/relationships/tags" Target="../tags/tag132.xml"/><Relationship Id="rId21" Type="http://schemas.openxmlformats.org/officeDocument/2006/relationships/tags" Target="../tags/tag133.xml"/><Relationship Id="rId22" Type="http://schemas.openxmlformats.org/officeDocument/2006/relationships/tags" Target="../tags/tag134.xml"/><Relationship Id="rId10" Type="http://schemas.openxmlformats.org/officeDocument/2006/relationships/slideLayout" Target="../slideLayouts/slideLayout468.xml"/><Relationship Id="rId11" Type="http://schemas.openxmlformats.org/officeDocument/2006/relationships/slideLayout" Target="../slideLayouts/slideLayout469.xml"/><Relationship Id="rId12" Type="http://schemas.openxmlformats.org/officeDocument/2006/relationships/theme" Target="../theme/theme38.xml"/><Relationship Id="rId13" Type="http://schemas.openxmlformats.org/officeDocument/2006/relationships/tags" Target="../tags/tag125.xml"/><Relationship Id="rId14" Type="http://schemas.openxmlformats.org/officeDocument/2006/relationships/tags" Target="../tags/tag126.xml"/><Relationship Id="rId15" Type="http://schemas.openxmlformats.org/officeDocument/2006/relationships/tags" Target="../tags/tag127.xml"/><Relationship Id="rId16" Type="http://schemas.openxmlformats.org/officeDocument/2006/relationships/tags" Target="../tags/tag128.xml"/><Relationship Id="rId17" Type="http://schemas.openxmlformats.org/officeDocument/2006/relationships/tags" Target="../tags/tag129.xml"/><Relationship Id="rId18" Type="http://schemas.openxmlformats.org/officeDocument/2006/relationships/tags" Target="../tags/tag130.xml"/><Relationship Id="rId19" Type="http://schemas.openxmlformats.org/officeDocument/2006/relationships/tags" Target="../tags/tag131.xml"/><Relationship Id="rId1" Type="http://schemas.openxmlformats.org/officeDocument/2006/relationships/slideLayout" Target="../slideLayouts/slideLayout459.xml"/><Relationship Id="rId2" Type="http://schemas.openxmlformats.org/officeDocument/2006/relationships/slideLayout" Target="../slideLayouts/slideLayout460.xml"/><Relationship Id="rId3" Type="http://schemas.openxmlformats.org/officeDocument/2006/relationships/slideLayout" Target="../slideLayouts/slideLayout461.xml"/><Relationship Id="rId4" Type="http://schemas.openxmlformats.org/officeDocument/2006/relationships/slideLayout" Target="../slideLayouts/slideLayout462.xml"/><Relationship Id="rId5" Type="http://schemas.openxmlformats.org/officeDocument/2006/relationships/slideLayout" Target="../slideLayouts/slideLayout463.xml"/><Relationship Id="rId6" Type="http://schemas.openxmlformats.org/officeDocument/2006/relationships/slideLayout" Target="../slideLayouts/slideLayout464.xml"/><Relationship Id="rId7" Type="http://schemas.openxmlformats.org/officeDocument/2006/relationships/slideLayout" Target="../slideLayouts/slideLayout465.xml"/><Relationship Id="rId8" Type="http://schemas.openxmlformats.org/officeDocument/2006/relationships/slideLayout" Target="../slideLayouts/slideLayout466.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80.xml"/><Relationship Id="rId12" Type="http://schemas.openxmlformats.org/officeDocument/2006/relationships/theme" Target="../theme/theme39.xml"/><Relationship Id="rId13" Type="http://schemas.openxmlformats.org/officeDocument/2006/relationships/tags" Target="../tags/tag168.xml"/><Relationship Id="rId14" Type="http://schemas.openxmlformats.org/officeDocument/2006/relationships/tags" Target="../tags/tag169.xml"/><Relationship Id="rId15" Type="http://schemas.openxmlformats.org/officeDocument/2006/relationships/tags" Target="../tags/tag170.xml"/><Relationship Id="rId16" Type="http://schemas.openxmlformats.org/officeDocument/2006/relationships/tags" Target="../tags/tag171.xml"/><Relationship Id="rId17" Type="http://schemas.openxmlformats.org/officeDocument/2006/relationships/tags" Target="../tags/tag172.xml"/><Relationship Id="rId1" Type="http://schemas.openxmlformats.org/officeDocument/2006/relationships/slideLayout" Target="../slideLayouts/slideLayout470.xml"/><Relationship Id="rId2" Type="http://schemas.openxmlformats.org/officeDocument/2006/relationships/slideLayout" Target="../slideLayouts/slideLayout471.xml"/><Relationship Id="rId3" Type="http://schemas.openxmlformats.org/officeDocument/2006/relationships/slideLayout" Target="../slideLayouts/slideLayout472.xml"/><Relationship Id="rId4" Type="http://schemas.openxmlformats.org/officeDocument/2006/relationships/slideLayout" Target="../slideLayouts/slideLayout473.xml"/><Relationship Id="rId5" Type="http://schemas.openxmlformats.org/officeDocument/2006/relationships/slideLayout" Target="../slideLayouts/slideLayout474.xml"/><Relationship Id="rId6" Type="http://schemas.openxmlformats.org/officeDocument/2006/relationships/slideLayout" Target="../slideLayouts/slideLayout475.xml"/><Relationship Id="rId7" Type="http://schemas.openxmlformats.org/officeDocument/2006/relationships/slideLayout" Target="../slideLayouts/slideLayout476.xml"/><Relationship Id="rId8" Type="http://schemas.openxmlformats.org/officeDocument/2006/relationships/slideLayout" Target="../slideLayouts/slideLayout477.xml"/><Relationship Id="rId9" Type="http://schemas.openxmlformats.org/officeDocument/2006/relationships/slideLayout" Target="../slideLayouts/slideLayout478.xml"/><Relationship Id="rId10" Type="http://schemas.openxmlformats.org/officeDocument/2006/relationships/slideLayout" Target="../slideLayouts/slideLayout479.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8.xml"/><Relationship Id="rId12" Type="http://schemas.openxmlformats.org/officeDocument/2006/relationships/slideLayout" Target="../slideLayouts/slideLayout49.xml"/><Relationship Id="rId13" Type="http://schemas.openxmlformats.org/officeDocument/2006/relationships/slideLayout" Target="../slideLayouts/slideLayout50.xml"/><Relationship Id="rId14" Type="http://schemas.openxmlformats.org/officeDocument/2006/relationships/theme" Target="../theme/theme4.xml"/><Relationship Id="rId15" Type="http://schemas.openxmlformats.org/officeDocument/2006/relationships/tags" Target="../tags/tag1.xml"/><Relationship Id="rId16" Type="http://schemas.openxmlformats.org/officeDocument/2006/relationships/tags" Target="../tags/tag2.xml"/><Relationship Id="rId17" Type="http://schemas.openxmlformats.org/officeDocument/2006/relationships/tags" Target="../tags/tag3.xml"/><Relationship Id="rId1" Type="http://schemas.openxmlformats.org/officeDocument/2006/relationships/slideLayout" Target="../slideLayouts/slideLayout38.xml"/><Relationship Id="rId2" Type="http://schemas.openxmlformats.org/officeDocument/2006/relationships/slideLayout" Target="../slideLayouts/slideLayout39.xml"/><Relationship Id="rId3" Type="http://schemas.openxmlformats.org/officeDocument/2006/relationships/slideLayout" Target="../slideLayouts/slideLayout40.xml"/><Relationship Id="rId4" Type="http://schemas.openxmlformats.org/officeDocument/2006/relationships/slideLayout" Target="../slideLayouts/slideLayout41.xml"/><Relationship Id="rId5" Type="http://schemas.openxmlformats.org/officeDocument/2006/relationships/slideLayout" Target="../slideLayouts/slideLayout42.xml"/><Relationship Id="rId6" Type="http://schemas.openxmlformats.org/officeDocument/2006/relationships/slideLayout" Target="../slideLayouts/slideLayout43.xml"/><Relationship Id="rId7" Type="http://schemas.openxmlformats.org/officeDocument/2006/relationships/slideLayout" Target="../slideLayouts/slideLayout44.xml"/><Relationship Id="rId8" Type="http://schemas.openxmlformats.org/officeDocument/2006/relationships/slideLayout" Target="../slideLayouts/slideLayout45.xml"/><Relationship Id="rId9" Type="http://schemas.openxmlformats.org/officeDocument/2006/relationships/slideLayout" Target="../slideLayouts/slideLayout46.xml"/><Relationship Id="rId10" Type="http://schemas.openxmlformats.org/officeDocument/2006/relationships/slideLayout" Target="../slideLayouts/slideLayout47.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91.xml"/><Relationship Id="rId12" Type="http://schemas.openxmlformats.org/officeDocument/2006/relationships/theme" Target="../theme/theme40.xml"/><Relationship Id="rId13" Type="http://schemas.openxmlformats.org/officeDocument/2006/relationships/tags" Target="../tags/tag206.xml"/><Relationship Id="rId14" Type="http://schemas.openxmlformats.org/officeDocument/2006/relationships/tags" Target="../tags/tag207.xml"/><Relationship Id="rId15" Type="http://schemas.openxmlformats.org/officeDocument/2006/relationships/tags" Target="../tags/tag208.xml"/><Relationship Id="rId16" Type="http://schemas.openxmlformats.org/officeDocument/2006/relationships/tags" Target="../tags/tag209.xml"/><Relationship Id="rId1" Type="http://schemas.openxmlformats.org/officeDocument/2006/relationships/slideLayout" Target="../slideLayouts/slideLayout481.xml"/><Relationship Id="rId2" Type="http://schemas.openxmlformats.org/officeDocument/2006/relationships/slideLayout" Target="../slideLayouts/slideLayout482.xml"/><Relationship Id="rId3" Type="http://schemas.openxmlformats.org/officeDocument/2006/relationships/slideLayout" Target="../slideLayouts/slideLayout483.xml"/><Relationship Id="rId4" Type="http://schemas.openxmlformats.org/officeDocument/2006/relationships/slideLayout" Target="../slideLayouts/slideLayout484.xml"/><Relationship Id="rId5" Type="http://schemas.openxmlformats.org/officeDocument/2006/relationships/slideLayout" Target="../slideLayouts/slideLayout485.xml"/><Relationship Id="rId6" Type="http://schemas.openxmlformats.org/officeDocument/2006/relationships/slideLayout" Target="../slideLayouts/slideLayout486.xml"/><Relationship Id="rId7" Type="http://schemas.openxmlformats.org/officeDocument/2006/relationships/slideLayout" Target="../slideLayouts/slideLayout487.xml"/><Relationship Id="rId8" Type="http://schemas.openxmlformats.org/officeDocument/2006/relationships/slideLayout" Target="../slideLayouts/slideLayout488.xml"/><Relationship Id="rId9" Type="http://schemas.openxmlformats.org/officeDocument/2006/relationships/slideLayout" Target="../slideLayouts/slideLayout489.xml"/><Relationship Id="rId10" Type="http://schemas.openxmlformats.org/officeDocument/2006/relationships/slideLayout" Target="../slideLayouts/slideLayout490.xml"/></Relationships>
</file>

<file path=ppt/slideMasters/_rels/slideMaster41.xml.rels><?xml version="1.0" encoding="UTF-8" standalone="yes"?>
<Relationships xmlns="http://schemas.openxmlformats.org/package/2006/relationships"><Relationship Id="rId9" Type="http://schemas.openxmlformats.org/officeDocument/2006/relationships/slideLayout" Target="../slideLayouts/slideLayout500.xml"/><Relationship Id="rId20" Type="http://schemas.openxmlformats.org/officeDocument/2006/relationships/tags" Target="../tags/tag217.xml"/><Relationship Id="rId21" Type="http://schemas.openxmlformats.org/officeDocument/2006/relationships/tags" Target="../tags/tag218.xml"/><Relationship Id="rId10" Type="http://schemas.openxmlformats.org/officeDocument/2006/relationships/slideLayout" Target="../slideLayouts/slideLayout501.xml"/><Relationship Id="rId11" Type="http://schemas.openxmlformats.org/officeDocument/2006/relationships/slideLayout" Target="../slideLayouts/slideLayout502.xml"/><Relationship Id="rId12" Type="http://schemas.openxmlformats.org/officeDocument/2006/relationships/theme" Target="../theme/theme41.xml"/><Relationship Id="rId13" Type="http://schemas.openxmlformats.org/officeDocument/2006/relationships/tags" Target="../tags/tag210.xml"/><Relationship Id="rId14" Type="http://schemas.openxmlformats.org/officeDocument/2006/relationships/tags" Target="../tags/tag211.xml"/><Relationship Id="rId15" Type="http://schemas.openxmlformats.org/officeDocument/2006/relationships/tags" Target="../tags/tag212.xml"/><Relationship Id="rId16" Type="http://schemas.openxmlformats.org/officeDocument/2006/relationships/tags" Target="../tags/tag213.xml"/><Relationship Id="rId17" Type="http://schemas.openxmlformats.org/officeDocument/2006/relationships/tags" Target="../tags/tag214.xml"/><Relationship Id="rId18" Type="http://schemas.openxmlformats.org/officeDocument/2006/relationships/tags" Target="../tags/tag215.xml"/><Relationship Id="rId19" Type="http://schemas.openxmlformats.org/officeDocument/2006/relationships/tags" Target="../tags/tag216.xml"/><Relationship Id="rId1" Type="http://schemas.openxmlformats.org/officeDocument/2006/relationships/slideLayout" Target="../slideLayouts/slideLayout492.xml"/><Relationship Id="rId2" Type="http://schemas.openxmlformats.org/officeDocument/2006/relationships/slideLayout" Target="../slideLayouts/slideLayout493.xml"/><Relationship Id="rId3" Type="http://schemas.openxmlformats.org/officeDocument/2006/relationships/slideLayout" Target="../slideLayouts/slideLayout494.xml"/><Relationship Id="rId4" Type="http://schemas.openxmlformats.org/officeDocument/2006/relationships/slideLayout" Target="../slideLayouts/slideLayout495.xml"/><Relationship Id="rId5" Type="http://schemas.openxmlformats.org/officeDocument/2006/relationships/slideLayout" Target="../slideLayouts/slideLayout496.xml"/><Relationship Id="rId6" Type="http://schemas.openxmlformats.org/officeDocument/2006/relationships/slideLayout" Target="../slideLayouts/slideLayout497.xml"/><Relationship Id="rId7" Type="http://schemas.openxmlformats.org/officeDocument/2006/relationships/slideLayout" Target="../slideLayouts/slideLayout498.xml"/><Relationship Id="rId8" Type="http://schemas.openxmlformats.org/officeDocument/2006/relationships/slideLayout" Target="../slideLayouts/slideLayout499.xml"/></Relationships>
</file>

<file path=ppt/slideMasters/_rels/slideMaster42.xml.rels><?xml version="1.0" encoding="UTF-8" standalone="yes"?>
<Relationships xmlns="http://schemas.openxmlformats.org/package/2006/relationships"><Relationship Id="rId9" Type="http://schemas.openxmlformats.org/officeDocument/2006/relationships/slideLayout" Target="../slideLayouts/slideLayout511.xml"/><Relationship Id="rId20" Type="http://schemas.openxmlformats.org/officeDocument/2006/relationships/tags" Target="../tags/tag258.xml"/><Relationship Id="rId21" Type="http://schemas.openxmlformats.org/officeDocument/2006/relationships/tags" Target="../tags/tag259.xml"/><Relationship Id="rId22" Type="http://schemas.openxmlformats.org/officeDocument/2006/relationships/tags" Target="../tags/tag260.xml"/><Relationship Id="rId23" Type="http://schemas.openxmlformats.org/officeDocument/2006/relationships/tags" Target="../tags/tag261.xml"/><Relationship Id="rId24" Type="http://schemas.openxmlformats.org/officeDocument/2006/relationships/tags" Target="../tags/tag262.xml"/><Relationship Id="rId25" Type="http://schemas.openxmlformats.org/officeDocument/2006/relationships/oleObject" Target="../embeddings/oleObject1.bin"/><Relationship Id="rId26" Type="http://schemas.openxmlformats.org/officeDocument/2006/relationships/image" Target="../media/image1.png"/><Relationship Id="rId10" Type="http://schemas.openxmlformats.org/officeDocument/2006/relationships/slideLayout" Target="../slideLayouts/slideLayout512.xml"/><Relationship Id="rId11" Type="http://schemas.openxmlformats.org/officeDocument/2006/relationships/slideLayout" Target="../slideLayouts/slideLayout513.xml"/><Relationship Id="rId12" Type="http://schemas.openxmlformats.org/officeDocument/2006/relationships/theme" Target="../theme/theme42.xml"/><Relationship Id="rId13" Type="http://schemas.openxmlformats.org/officeDocument/2006/relationships/vmlDrawing" Target="../drawings/vmlDrawing1.vml"/><Relationship Id="rId14" Type="http://schemas.openxmlformats.org/officeDocument/2006/relationships/tags" Target="../tags/tag252.xml"/><Relationship Id="rId15" Type="http://schemas.openxmlformats.org/officeDocument/2006/relationships/tags" Target="../tags/tag253.xml"/><Relationship Id="rId16" Type="http://schemas.openxmlformats.org/officeDocument/2006/relationships/tags" Target="../tags/tag254.xml"/><Relationship Id="rId17" Type="http://schemas.openxmlformats.org/officeDocument/2006/relationships/tags" Target="../tags/tag255.xml"/><Relationship Id="rId18" Type="http://schemas.openxmlformats.org/officeDocument/2006/relationships/tags" Target="../tags/tag256.xml"/><Relationship Id="rId19" Type="http://schemas.openxmlformats.org/officeDocument/2006/relationships/tags" Target="../tags/tag257.xml"/><Relationship Id="rId1" Type="http://schemas.openxmlformats.org/officeDocument/2006/relationships/slideLayout" Target="../slideLayouts/slideLayout503.xml"/><Relationship Id="rId2" Type="http://schemas.openxmlformats.org/officeDocument/2006/relationships/slideLayout" Target="../slideLayouts/slideLayout504.xml"/><Relationship Id="rId3" Type="http://schemas.openxmlformats.org/officeDocument/2006/relationships/slideLayout" Target="../slideLayouts/slideLayout505.xml"/><Relationship Id="rId4" Type="http://schemas.openxmlformats.org/officeDocument/2006/relationships/slideLayout" Target="../slideLayouts/slideLayout506.xml"/><Relationship Id="rId5" Type="http://schemas.openxmlformats.org/officeDocument/2006/relationships/slideLayout" Target="../slideLayouts/slideLayout507.xml"/><Relationship Id="rId6" Type="http://schemas.openxmlformats.org/officeDocument/2006/relationships/slideLayout" Target="../slideLayouts/slideLayout508.xml"/><Relationship Id="rId7" Type="http://schemas.openxmlformats.org/officeDocument/2006/relationships/slideLayout" Target="../slideLayouts/slideLayout509.xml"/><Relationship Id="rId8" Type="http://schemas.openxmlformats.org/officeDocument/2006/relationships/slideLayout" Target="../slideLayouts/slideLayout510.xml"/></Relationships>
</file>

<file path=ppt/slideMasters/_rels/slideMaster43.xml.rels><?xml version="1.0" encoding="UTF-8" standalone="yes"?>
<Relationships xmlns="http://schemas.openxmlformats.org/package/2006/relationships"><Relationship Id="rId3" Type="http://schemas.openxmlformats.org/officeDocument/2006/relationships/tags" Target="../tags/tag296.xml"/><Relationship Id="rId4" Type="http://schemas.openxmlformats.org/officeDocument/2006/relationships/tags" Target="../tags/tag297.xml"/><Relationship Id="rId5" Type="http://schemas.openxmlformats.org/officeDocument/2006/relationships/tags" Target="../tags/tag298.xml"/><Relationship Id="rId1" Type="http://schemas.openxmlformats.org/officeDocument/2006/relationships/slideLayout" Target="../slideLayouts/slideLayout514.xml"/><Relationship Id="rId2"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3" Type="http://schemas.openxmlformats.org/officeDocument/2006/relationships/tags" Target="../tags/tag302.xml"/><Relationship Id="rId4" Type="http://schemas.openxmlformats.org/officeDocument/2006/relationships/tags" Target="../tags/tag303.xml"/><Relationship Id="rId5" Type="http://schemas.openxmlformats.org/officeDocument/2006/relationships/tags" Target="../tags/tag304.xml"/><Relationship Id="rId6" Type="http://schemas.openxmlformats.org/officeDocument/2006/relationships/tags" Target="../tags/tag305.xml"/><Relationship Id="rId7" Type="http://schemas.openxmlformats.org/officeDocument/2006/relationships/tags" Target="../tags/tag306.xml"/><Relationship Id="rId1" Type="http://schemas.openxmlformats.org/officeDocument/2006/relationships/slideLayout" Target="../slideLayouts/slideLayout515.xml"/><Relationship Id="rId2"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3" Type="http://schemas.openxmlformats.org/officeDocument/2006/relationships/slideLayout" Target="../slideLayouts/slideLayout518.xml"/><Relationship Id="rId4" Type="http://schemas.openxmlformats.org/officeDocument/2006/relationships/slideLayout" Target="../slideLayouts/slideLayout519.xml"/><Relationship Id="rId5" Type="http://schemas.openxmlformats.org/officeDocument/2006/relationships/slideLayout" Target="../slideLayouts/slideLayout520.xml"/><Relationship Id="rId6" Type="http://schemas.openxmlformats.org/officeDocument/2006/relationships/slideLayout" Target="../slideLayouts/slideLayout521.xml"/><Relationship Id="rId7" Type="http://schemas.openxmlformats.org/officeDocument/2006/relationships/slideLayout" Target="../slideLayouts/slideLayout522.xml"/><Relationship Id="rId8" Type="http://schemas.openxmlformats.org/officeDocument/2006/relationships/slideLayout" Target="../slideLayouts/slideLayout523.xml"/><Relationship Id="rId9" Type="http://schemas.openxmlformats.org/officeDocument/2006/relationships/theme" Target="../theme/theme45.xml"/><Relationship Id="rId10" Type="http://schemas.openxmlformats.org/officeDocument/2006/relationships/tags" Target="../tags/tag310.xml"/><Relationship Id="rId11" Type="http://schemas.openxmlformats.org/officeDocument/2006/relationships/tags" Target="../tags/tag311.xml"/><Relationship Id="rId1" Type="http://schemas.openxmlformats.org/officeDocument/2006/relationships/slideLayout" Target="../slideLayouts/slideLayout516.xml"/><Relationship Id="rId2" Type="http://schemas.openxmlformats.org/officeDocument/2006/relationships/slideLayout" Target="../slideLayouts/slideLayout517.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slideLayout" Target="../slideLayouts/slideLayout535.xml"/><Relationship Id="rId13" Type="http://schemas.openxmlformats.org/officeDocument/2006/relationships/theme" Target="../theme/theme46.xml"/><Relationship Id="rId14" Type="http://schemas.openxmlformats.org/officeDocument/2006/relationships/tags" Target="../tags/tag328.xml"/><Relationship Id="rId15" Type="http://schemas.openxmlformats.org/officeDocument/2006/relationships/tags" Target="../tags/tag329.xml"/><Relationship Id="rId16" Type="http://schemas.openxmlformats.org/officeDocument/2006/relationships/tags" Target="../tags/tag330.xml"/><Relationship Id="rId17" Type="http://schemas.openxmlformats.org/officeDocument/2006/relationships/tags" Target="../tags/tag331.xml"/><Relationship Id="rId18" Type="http://schemas.openxmlformats.org/officeDocument/2006/relationships/tags" Target="../tags/tag332.xml"/><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46.xml"/><Relationship Id="rId12" Type="http://schemas.openxmlformats.org/officeDocument/2006/relationships/theme" Target="../theme/theme47.xml"/><Relationship Id="rId13" Type="http://schemas.openxmlformats.org/officeDocument/2006/relationships/tags" Target="../tags/tag336.xml"/><Relationship Id="rId14" Type="http://schemas.openxmlformats.org/officeDocument/2006/relationships/tags" Target="../tags/tag337.xml"/><Relationship Id="rId15" Type="http://schemas.openxmlformats.org/officeDocument/2006/relationships/tags" Target="../tags/tag338.xml"/><Relationship Id="rId16" Type="http://schemas.openxmlformats.org/officeDocument/2006/relationships/tags" Target="../tags/tag339.xml"/><Relationship Id="rId17" Type="http://schemas.openxmlformats.org/officeDocument/2006/relationships/tags" Target="../tags/tag340.xml"/><Relationship Id="rId1" Type="http://schemas.openxmlformats.org/officeDocument/2006/relationships/slideLayout" Target="../slideLayouts/slideLayout536.xml"/><Relationship Id="rId2" Type="http://schemas.openxmlformats.org/officeDocument/2006/relationships/slideLayout" Target="../slideLayouts/slideLayout537.xml"/><Relationship Id="rId3" Type="http://schemas.openxmlformats.org/officeDocument/2006/relationships/slideLayout" Target="../slideLayouts/slideLayout538.xml"/><Relationship Id="rId4" Type="http://schemas.openxmlformats.org/officeDocument/2006/relationships/slideLayout" Target="../slideLayouts/slideLayout539.xml"/><Relationship Id="rId5" Type="http://schemas.openxmlformats.org/officeDocument/2006/relationships/slideLayout" Target="../slideLayouts/slideLayout540.xml"/><Relationship Id="rId6" Type="http://schemas.openxmlformats.org/officeDocument/2006/relationships/slideLayout" Target="../slideLayouts/slideLayout541.xml"/><Relationship Id="rId7" Type="http://schemas.openxmlformats.org/officeDocument/2006/relationships/slideLayout" Target="../slideLayouts/slideLayout542.xml"/><Relationship Id="rId8" Type="http://schemas.openxmlformats.org/officeDocument/2006/relationships/slideLayout" Target="../slideLayouts/slideLayout543.xml"/><Relationship Id="rId9" Type="http://schemas.openxmlformats.org/officeDocument/2006/relationships/slideLayout" Target="../slideLayouts/slideLayout544.xml"/><Relationship Id="rId10" Type="http://schemas.openxmlformats.org/officeDocument/2006/relationships/slideLayout" Target="../slideLayouts/slideLayout545.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57.xml"/><Relationship Id="rId12" Type="http://schemas.openxmlformats.org/officeDocument/2006/relationships/theme" Target="../theme/theme48.xml"/><Relationship Id="rId13" Type="http://schemas.openxmlformats.org/officeDocument/2006/relationships/tags" Target="../tags/tag352.xml"/><Relationship Id="rId14" Type="http://schemas.openxmlformats.org/officeDocument/2006/relationships/tags" Target="../tags/tag353.xml"/><Relationship Id="rId15" Type="http://schemas.openxmlformats.org/officeDocument/2006/relationships/tags" Target="../tags/tag354.xml"/><Relationship Id="rId16" Type="http://schemas.openxmlformats.org/officeDocument/2006/relationships/tags" Target="../tags/tag355.xml"/><Relationship Id="rId17" Type="http://schemas.openxmlformats.org/officeDocument/2006/relationships/tags" Target="../tags/tag356.xml"/><Relationship Id="rId1" Type="http://schemas.openxmlformats.org/officeDocument/2006/relationships/slideLayout" Target="../slideLayouts/slideLayout547.xml"/><Relationship Id="rId2" Type="http://schemas.openxmlformats.org/officeDocument/2006/relationships/slideLayout" Target="../slideLayouts/slideLayout548.xml"/><Relationship Id="rId3" Type="http://schemas.openxmlformats.org/officeDocument/2006/relationships/slideLayout" Target="../slideLayouts/slideLayout549.xml"/><Relationship Id="rId4" Type="http://schemas.openxmlformats.org/officeDocument/2006/relationships/slideLayout" Target="../slideLayouts/slideLayout550.xml"/><Relationship Id="rId5" Type="http://schemas.openxmlformats.org/officeDocument/2006/relationships/slideLayout" Target="../slideLayouts/slideLayout551.xml"/><Relationship Id="rId6" Type="http://schemas.openxmlformats.org/officeDocument/2006/relationships/slideLayout" Target="../slideLayouts/slideLayout552.xml"/><Relationship Id="rId7" Type="http://schemas.openxmlformats.org/officeDocument/2006/relationships/slideLayout" Target="../slideLayouts/slideLayout553.xml"/><Relationship Id="rId8" Type="http://schemas.openxmlformats.org/officeDocument/2006/relationships/slideLayout" Target="../slideLayouts/slideLayout554.xml"/><Relationship Id="rId9" Type="http://schemas.openxmlformats.org/officeDocument/2006/relationships/slideLayout" Target="../slideLayouts/slideLayout555.xml"/><Relationship Id="rId10" Type="http://schemas.openxmlformats.org/officeDocument/2006/relationships/slideLayout" Target="../slideLayouts/slideLayout556.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68.xml"/><Relationship Id="rId12" Type="http://schemas.openxmlformats.org/officeDocument/2006/relationships/slideLayout" Target="../slideLayouts/slideLayout569.xml"/><Relationship Id="rId13" Type="http://schemas.openxmlformats.org/officeDocument/2006/relationships/slideLayout" Target="../slideLayouts/slideLayout570.xml"/><Relationship Id="rId14" Type="http://schemas.openxmlformats.org/officeDocument/2006/relationships/theme" Target="../theme/theme49.xml"/><Relationship Id="rId15" Type="http://schemas.openxmlformats.org/officeDocument/2006/relationships/tags" Target="../tags/tag360.xml"/><Relationship Id="rId16" Type="http://schemas.openxmlformats.org/officeDocument/2006/relationships/tags" Target="../tags/tag361.xml"/><Relationship Id="rId17" Type="http://schemas.openxmlformats.org/officeDocument/2006/relationships/tags" Target="../tags/tag362.xml"/><Relationship Id="rId1" Type="http://schemas.openxmlformats.org/officeDocument/2006/relationships/slideLayout" Target="../slideLayouts/slideLayout558.xml"/><Relationship Id="rId2" Type="http://schemas.openxmlformats.org/officeDocument/2006/relationships/slideLayout" Target="../slideLayouts/slideLayout559.xml"/><Relationship Id="rId3" Type="http://schemas.openxmlformats.org/officeDocument/2006/relationships/slideLayout" Target="../slideLayouts/slideLayout560.xml"/><Relationship Id="rId4" Type="http://schemas.openxmlformats.org/officeDocument/2006/relationships/slideLayout" Target="../slideLayouts/slideLayout561.xml"/><Relationship Id="rId5" Type="http://schemas.openxmlformats.org/officeDocument/2006/relationships/slideLayout" Target="../slideLayouts/slideLayout562.xml"/><Relationship Id="rId6" Type="http://schemas.openxmlformats.org/officeDocument/2006/relationships/slideLayout" Target="../slideLayouts/slideLayout563.xml"/><Relationship Id="rId7" Type="http://schemas.openxmlformats.org/officeDocument/2006/relationships/slideLayout" Target="../slideLayouts/slideLayout564.xml"/><Relationship Id="rId8" Type="http://schemas.openxmlformats.org/officeDocument/2006/relationships/slideLayout" Target="../slideLayouts/slideLayout565.xml"/><Relationship Id="rId9" Type="http://schemas.openxmlformats.org/officeDocument/2006/relationships/slideLayout" Target="../slideLayouts/slideLayout566.xml"/><Relationship Id="rId10" Type="http://schemas.openxmlformats.org/officeDocument/2006/relationships/slideLayout" Target="../slideLayouts/slideLayout567.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61.xml"/><Relationship Id="rId12" Type="http://schemas.openxmlformats.org/officeDocument/2006/relationships/slideLayout" Target="../slideLayouts/slideLayout62.xml"/><Relationship Id="rId13" Type="http://schemas.openxmlformats.org/officeDocument/2006/relationships/slideLayout" Target="../slideLayouts/slideLayout63.xml"/><Relationship Id="rId14" Type="http://schemas.openxmlformats.org/officeDocument/2006/relationships/theme" Target="../theme/theme5.xml"/><Relationship Id="rId15" Type="http://schemas.openxmlformats.org/officeDocument/2006/relationships/tags" Target="../tags/tag4.xml"/><Relationship Id="rId16" Type="http://schemas.openxmlformats.org/officeDocument/2006/relationships/tags" Target="../tags/tag5.xml"/><Relationship Id="rId17" Type="http://schemas.openxmlformats.org/officeDocument/2006/relationships/tags" Target="../tags/tag6.xml"/><Relationship Id="rId1" Type="http://schemas.openxmlformats.org/officeDocument/2006/relationships/slideLayout" Target="../slideLayouts/slideLayout51.xml"/><Relationship Id="rId2" Type="http://schemas.openxmlformats.org/officeDocument/2006/relationships/slideLayout" Target="../slideLayouts/slideLayout52.xml"/><Relationship Id="rId3" Type="http://schemas.openxmlformats.org/officeDocument/2006/relationships/slideLayout" Target="../slideLayouts/slideLayout53.xml"/><Relationship Id="rId4" Type="http://schemas.openxmlformats.org/officeDocument/2006/relationships/slideLayout" Target="../slideLayouts/slideLayout54.xml"/><Relationship Id="rId5" Type="http://schemas.openxmlformats.org/officeDocument/2006/relationships/slideLayout" Target="../slideLayouts/slideLayout55.xml"/><Relationship Id="rId6" Type="http://schemas.openxmlformats.org/officeDocument/2006/relationships/slideLayout" Target="../slideLayouts/slideLayout56.xml"/><Relationship Id="rId7" Type="http://schemas.openxmlformats.org/officeDocument/2006/relationships/slideLayout" Target="../slideLayouts/slideLayout57.xml"/><Relationship Id="rId8" Type="http://schemas.openxmlformats.org/officeDocument/2006/relationships/slideLayout" Target="../slideLayouts/slideLayout58.xml"/><Relationship Id="rId9" Type="http://schemas.openxmlformats.org/officeDocument/2006/relationships/slideLayout" Target="../slideLayouts/slideLayout59.xml"/><Relationship Id="rId10" Type="http://schemas.openxmlformats.org/officeDocument/2006/relationships/slideLayout" Target="../slideLayouts/slideLayout60.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81.xml"/><Relationship Id="rId12" Type="http://schemas.openxmlformats.org/officeDocument/2006/relationships/theme" Target="../theme/theme50.xml"/><Relationship Id="rId13" Type="http://schemas.openxmlformats.org/officeDocument/2006/relationships/tags" Target="../tags/tag363.xml"/><Relationship Id="rId14" Type="http://schemas.openxmlformats.org/officeDocument/2006/relationships/tags" Target="../tags/tag364.xml"/><Relationship Id="rId15" Type="http://schemas.openxmlformats.org/officeDocument/2006/relationships/tags" Target="../tags/tag365.xml"/><Relationship Id="rId16" Type="http://schemas.openxmlformats.org/officeDocument/2006/relationships/tags" Target="../tags/tag366.xml"/><Relationship Id="rId17" Type="http://schemas.openxmlformats.org/officeDocument/2006/relationships/tags" Target="../tags/tag367.xml"/><Relationship Id="rId1" Type="http://schemas.openxmlformats.org/officeDocument/2006/relationships/slideLayout" Target="../slideLayouts/slideLayout571.xml"/><Relationship Id="rId2" Type="http://schemas.openxmlformats.org/officeDocument/2006/relationships/slideLayout" Target="../slideLayouts/slideLayout572.xml"/><Relationship Id="rId3" Type="http://schemas.openxmlformats.org/officeDocument/2006/relationships/slideLayout" Target="../slideLayouts/slideLayout573.xml"/><Relationship Id="rId4" Type="http://schemas.openxmlformats.org/officeDocument/2006/relationships/slideLayout" Target="../slideLayouts/slideLayout574.xml"/><Relationship Id="rId5" Type="http://schemas.openxmlformats.org/officeDocument/2006/relationships/slideLayout" Target="../slideLayouts/slideLayout575.xml"/><Relationship Id="rId6" Type="http://schemas.openxmlformats.org/officeDocument/2006/relationships/slideLayout" Target="../slideLayouts/slideLayout576.xml"/><Relationship Id="rId7" Type="http://schemas.openxmlformats.org/officeDocument/2006/relationships/slideLayout" Target="../slideLayouts/slideLayout577.xml"/><Relationship Id="rId8" Type="http://schemas.openxmlformats.org/officeDocument/2006/relationships/slideLayout" Target="../slideLayouts/slideLayout578.xml"/><Relationship Id="rId9" Type="http://schemas.openxmlformats.org/officeDocument/2006/relationships/slideLayout" Target="../slideLayouts/slideLayout579.xml"/><Relationship Id="rId10" Type="http://schemas.openxmlformats.org/officeDocument/2006/relationships/slideLayout" Target="../slideLayouts/slideLayout580.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92.xml"/><Relationship Id="rId12" Type="http://schemas.openxmlformats.org/officeDocument/2006/relationships/slideLayout" Target="../slideLayouts/slideLayout593.xml"/><Relationship Id="rId13" Type="http://schemas.openxmlformats.org/officeDocument/2006/relationships/slideLayout" Target="../slideLayouts/slideLayout594.xml"/><Relationship Id="rId14" Type="http://schemas.openxmlformats.org/officeDocument/2006/relationships/theme" Target="../theme/theme51.xml"/><Relationship Id="rId15" Type="http://schemas.openxmlformats.org/officeDocument/2006/relationships/tags" Target="../tags/tag401.xml"/><Relationship Id="rId16" Type="http://schemas.openxmlformats.org/officeDocument/2006/relationships/tags" Target="../tags/tag402.xml"/><Relationship Id="rId17" Type="http://schemas.openxmlformats.org/officeDocument/2006/relationships/tags" Target="../tags/tag403.xml"/><Relationship Id="rId1" Type="http://schemas.openxmlformats.org/officeDocument/2006/relationships/slideLayout" Target="../slideLayouts/slideLayout582.xml"/><Relationship Id="rId2" Type="http://schemas.openxmlformats.org/officeDocument/2006/relationships/slideLayout" Target="../slideLayouts/slideLayout583.xml"/><Relationship Id="rId3" Type="http://schemas.openxmlformats.org/officeDocument/2006/relationships/slideLayout" Target="../slideLayouts/slideLayout584.xml"/><Relationship Id="rId4" Type="http://schemas.openxmlformats.org/officeDocument/2006/relationships/slideLayout" Target="../slideLayouts/slideLayout585.xml"/><Relationship Id="rId5" Type="http://schemas.openxmlformats.org/officeDocument/2006/relationships/slideLayout" Target="../slideLayouts/slideLayout586.xml"/><Relationship Id="rId6" Type="http://schemas.openxmlformats.org/officeDocument/2006/relationships/slideLayout" Target="../slideLayouts/slideLayout587.xml"/><Relationship Id="rId7" Type="http://schemas.openxmlformats.org/officeDocument/2006/relationships/slideLayout" Target="../slideLayouts/slideLayout588.xml"/><Relationship Id="rId8" Type="http://schemas.openxmlformats.org/officeDocument/2006/relationships/slideLayout" Target="../slideLayouts/slideLayout589.xml"/><Relationship Id="rId9" Type="http://schemas.openxmlformats.org/officeDocument/2006/relationships/slideLayout" Target="../slideLayouts/slideLayout590.xml"/><Relationship Id="rId10" Type="http://schemas.openxmlformats.org/officeDocument/2006/relationships/slideLayout" Target="../slideLayouts/slideLayout591.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605.xml"/><Relationship Id="rId12" Type="http://schemas.openxmlformats.org/officeDocument/2006/relationships/theme" Target="../theme/theme52.xml"/><Relationship Id="rId13" Type="http://schemas.openxmlformats.org/officeDocument/2006/relationships/tags" Target="../tags/tag404.xml"/><Relationship Id="rId14" Type="http://schemas.openxmlformats.org/officeDocument/2006/relationships/tags" Target="../tags/tag405.xml"/><Relationship Id="rId15" Type="http://schemas.openxmlformats.org/officeDocument/2006/relationships/tags" Target="../tags/tag406.xml"/><Relationship Id="rId16" Type="http://schemas.openxmlformats.org/officeDocument/2006/relationships/tags" Target="../tags/tag407.xml"/><Relationship Id="rId17" Type="http://schemas.openxmlformats.org/officeDocument/2006/relationships/tags" Target="../tags/tag408.xml"/><Relationship Id="rId1" Type="http://schemas.openxmlformats.org/officeDocument/2006/relationships/slideLayout" Target="../slideLayouts/slideLayout595.xml"/><Relationship Id="rId2" Type="http://schemas.openxmlformats.org/officeDocument/2006/relationships/slideLayout" Target="../slideLayouts/slideLayout596.xml"/><Relationship Id="rId3" Type="http://schemas.openxmlformats.org/officeDocument/2006/relationships/slideLayout" Target="../slideLayouts/slideLayout597.xml"/><Relationship Id="rId4" Type="http://schemas.openxmlformats.org/officeDocument/2006/relationships/slideLayout" Target="../slideLayouts/slideLayout598.xml"/><Relationship Id="rId5" Type="http://schemas.openxmlformats.org/officeDocument/2006/relationships/slideLayout" Target="../slideLayouts/slideLayout599.xml"/><Relationship Id="rId6" Type="http://schemas.openxmlformats.org/officeDocument/2006/relationships/slideLayout" Target="../slideLayouts/slideLayout600.xml"/><Relationship Id="rId7" Type="http://schemas.openxmlformats.org/officeDocument/2006/relationships/slideLayout" Target="../slideLayouts/slideLayout601.xml"/><Relationship Id="rId8" Type="http://schemas.openxmlformats.org/officeDocument/2006/relationships/slideLayout" Target="../slideLayouts/slideLayout602.xml"/><Relationship Id="rId9" Type="http://schemas.openxmlformats.org/officeDocument/2006/relationships/slideLayout" Target="../slideLayouts/slideLayout603.xml"/><Relationship Id="rId10" Type="http://schemas.openxmlformats.org/officeDocument/2006/relationships/slideLayout" Target="../slideLayouts/slideLayout604.xml"/></Relationships>
</file>

<file path=ppt/slideMasters/_rels/slideMaster53.xml.rels><?xml version="1.0" encoding="UTF-8" standalone="yes"?>
<Relationships xmlns="http://schemas.openxmlformats.org/package/2006/relationships"><Relationship Id="rId9" Type="http://schemas.openxmlformats.org/officeDocument/2006/relationships/slideLayout" Target="../slideLayouts/slideLayout614.xml"/><Relationship Id="rId20" Type="http://schemas.openxmlformats.org/officeDocument/2006/relationships/tags" Target="../tags/tag447.xml"/><Relationship Id="rId21" Type="http://schemas.openxmlformats.org/officeDocument/2006/relationships/tags" Target="../tags/tag448.xml"/><Relationship Id="rId22" Type="http://schemas.openxmlformats.org/officeDocument/2006/relationships/tags" Target="../tags/tag449.xml"/><Relationship Id="rId10" Type="http://schemas.openxmlformats.org/officeDocument/2006/relationships/slideLayout" Target="../slideLayouts/slideLayout615.xml"/><Relationship Id="rId11" Type="http://schemas.openxmlformats.org/officeDocument/2006/relationships/slideLayout" Target="../slideLayouts/slideLayout616.xml"/><Relationship Id="rId12" Type="http://schemas.openxmlformats.org/officeDocument/2006/relationships/slideLayout" Target="../slideLayouts/slideLayout617.xml"/><Relationship Id="rId13" Type="http://schemas.openxmlformats.org/officeDocument/2006/relationships/slideLayout" Target="../slideLayouts/slideLayout618.xml"/><Relationship Id="rId14" Type="http://schemas.openxmlformats.org/officeDocument/2006/relationships/theme" Target="../theme/theme53.xml"/><Relationship Id="rId15" Type="http://schemas.openxmlformats.org/officeDocument/2006/relationships/tags" Target="../tags/tag442.xml"/><Relationship Id="rId16" Type="http://schemas.openxmlformats.org/officeDocument/2006/relationships/tags" Target="../tags/tag443.xml"/><Relationship Id="rId17" Type="http://schemas.openxmlformats.org/officeDocument/2006/relationships/tags" Target="../tags/tag444.xml"/><Relationship Id="rId18" Type="http://schemas.openxmlformats.org/officeDocument/2006/relationships/tags" Target="../tags/tag445.xml"/><Relationship Id="rId19" Type="http://schemas.openxmlformats.org/officeDocument/2006/relationships/tags" Target="../tags/tag446.xml"/><Relationship Id="rId1" Type="http://schemas.openxmlformats.org/officeDocument/2006/relationships/slideLayout" Target="../slideLayouts/slideLayout606.xml"/><Relationship Id="rId2" Type="http://schemas.openxmlformats.org/officeDocument/2006/relationships/slideLayout" Target="../slideLayouts/slideLayout607.xml"/><Relationship Id="rId3" Type="http://schemas.openxmlformats.org/officeDocument/2006/relationships/slideLayout" Target="../slideLayouts/slideLayout608.xml"/><Relationship Id="rId4" Type="http://schemas.openxmlformats.org/officeDocument/2006/relationships/slideLayout" Target="../slideLayouts/slideLayout609.xml"/><Relationship Id="rId5" Type="http://schemas.openxmlformats.org/officeDocument/2006/relationships/slideLayout" Target="../slideLayouts/slideLayout610.xml"/><Relationship Id="rId6" Type="http://schemas.openxmlformats.org/officeDocument/2006/relationships/slideLayout" Target="../slideLayouts/slideLayout611.xml"/><Relationship Id="rId7" Type="http://schemas.openxmlformats.org/officeDocument/2006/relationships/slideLayout" Target="../slideLayouts/slideLayout612.xml"/><Relationship Id="rId8" Type="http://schemas.openxmlformats.org/officeDocument/2006/relationships/slideLayout" Target="../slideLayouts/slideLayout613.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629.xml"/><Relationship Id="rId12" Type="http://schemas.openxmlformats.org/officeDocument/2006/relationships/slideLayout" Target="../slideLayouts/slideLayout630.xml"/><Relationship Id="rId13" Type="http://schemas.openxmlformats.org/officeDocument/2006/relationships/slideLayout" Target="../slideLayouts/slideLayout631.xml"/><Relationship Id="rId14" Type="http://schemas.openxmlformats.org/officeDocument/2006/relationships/theme" Target="../theme/theme54.xml"/><Relationship Id="rId15" Type="http://schemas.openxmlformats.org/officeDocument/2006/relationships/tags" Target="../tags/tag450.xml"/><Relationship Id="rId16" Type="http://schemas.openxmlformats.org/officeDocument/2006/relationships/tags" Target="../tags/tag451.xml"/><Relationship Id="rId17" Type="http://schemas.openxmlformats.org/officeDocument/2006/relationships/tags" Target="../tags/tag452.xml"/><Relationship Id="rId1" Type="http://schemas.openxmlformats.org/officeDocument/2006/relationships/slideLayout" Target="../slideLayouts/slideLayout619.xml"/><Relationship Id="rId2" Type="http://schemas.openxmlformats.org/officeDocument/2006/relationships/slideLayout" Target="../slideLayouts/slideLayout620.xml"/><Relationship Id="rId3" Type="http://schemas.openxmlformats.org/officeDocument/2006/relationships/slideLayout" Target="../slideLayouts/slideLayout621.xml"/><Relationship Id="rId4" Type="http://schemas.openxmlformats.org/officeDocument/2006/relationships/slideLayout" Target="../slideLayouts/slideLayout622.xml"/><Relationship Id="rId5" Type="http://schemas.openxmlformats.org/officeDocument/2006/relationships/slideLayout" Target="../slideLayouts/slideLayout623.xml"/><Relationship Id="rId6" Type="http://schemas.openxmlformats.org/officeDocument/2006/relationships/slideLayout" Target="../slideLayouts/slideLayout624.xml"/><Relationship Id="rId7" Type="http://schemas.openxmlformats.org/officeDocument/2006/relationships/slideLayout" Target="../slideLayouts/slideLayout625.xml"/><Relationship Id="rId8" Type="http://schemas.openxmlformats.org/officeDocument/2006/relationships/slideLayout" Target="../slideLayouts/slideLayout626.xml"/><Relationship Id="rId9" Type="http://schemas.openxmlformats.org/officeDocument/2006/relationships/slideLayout" Target="../slideLayouts/slideLayout627.xml"/><Relationship Id="rId10" Type="http://schemas.openxmlformats.org/officeDocument/2006/relationships/slideLayout" Target="../slideLayouts/slideLayout628.xml"/></Relationships>
</file>

<file path=ppt/slideMasters/_rels/slideMaster55.xml.rels><?xml version="1.0" encoding="UTF-8" standalone="yes"?>
<Relationships xmlns="http://schemas.openxmlformats.org/package/2006/relationships"><Relationship Id="rId3" Type="http://schemas.openxmlformats.org/officeDocument/2006/relationships/theme" Target="../theme/theme55.xml"/><Relationship Id="rId4" Type="http://schemas.openxmlformats.org/officeDocument/2006/relationships/tags" Target="../tags/tag453.xml"/><Relationship Id="rId5" Type="http://schemas.openxmlformats.org/officeDocument/2006/relationships/tags" Target="../tags/tag454.xml"/><Relationship Id="rId1" Type="http://schemas.openxmlformats.org/officeDocument/2006/relationships/slideLayout" Target="../slideLayouts/slideLayout632.xml"/><Relationship Id="rId2" Type="http://schemas.openxmlformats.org/officeDocument/2006/relationships/slideLayout" Target="../slideLayouts/slideLayout633.xml"/></Relationships>
</file>

<file path=ppt/slideMasters/_rels/slideMaster56.xml.rels><?xml version="1.0" encoding="UTF-8" standalone="yes"?>
<Relationships xmlns="http://schemas.openxmlformats.org/package/2006/relationships"><Relationship Id="rId9" Type="http://schemas.openxmlformats.org/officeDocument/2006/relationships/slideLayout" Target="../slideLayouts/slideLayout642.xml"/><Relationship Id="rId20" Type="http://schemas.openxmlformats.org/officeDocument/2006/relationships/tags" Target="../tags/tag466.xml"/><Relationship Id="rId10" Type="http://schemas.openxmlformats.org/officeDocument/2006/relationships/slideLayout" Target="../slideLayouts/slideLayout643.xml"/><Relationship Id="rId11" Type="http://schemas.openxmlformats.org/officeDocument/2006/relationships/slideLayout" Target="../slideLayouts/slideLayout644.xml"/><Relationship Id="rId12" Type="http://schemas.openxmlformats.org/officeDocument/2006/relationships/theme" Target="../theme/theme56.xml"/><Relationship Id="rId13" Type="http://schemas.openxmlformats.org/officeDocument/2006/relationships/tags" Target="../tags/tag459.xml"/><Relationship Id="rId14" Type="http://schemas.openxmlformats.org/officeDocument/2006/relationships/tags" Target="../tags/tag460.xml"/><Relationship Id="rId15" Type="http://schemas.openxmlformats.org/officeDocument/2006/relationships/tags" Target="../tags/tag461.xml"/><Relationship Id="rId16" Type="http://schemas.openxmlformats.org/officeDocument/2006/relationships/tags" Target="../tags/tag462.xml"/><Relationship Id="rId17" Type="http://schemas.openxmlformats.org/officeDocument/2006/relationships/tags" Target="../tags/tag463.xml"/><Relationship Id="rId18" Type="http://schemas.openxmlformats.org/officeDocument/2006/relationships/tags" Target="../tags/tag464.xml"/><Relationship Id="rId19" Type="http://schemas.openxmlformats.org/officeDocument/2006/relationships/tags" Target="../tags/tag465.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s>
</file>

<file path=ppt/slideMasters/_rels/slideMaster57.xml.rels><?xml version="1.0" encoding="UTF-8" standalone="yes"?>
<Relationships xmlns="http://schemas.openxmlformats.org/package/2006/relationships"><Relationship Id="rId9" Type="http://schemas.openxmlformats.org/officeDocument/2006/relationships/slideLayout" Target="../slideLayouts/slideLayout653.xml"/><Relationship Id="rId20" Type="http://schemas.openxmlformats.org/officeDocument/2006/relationships/tags" Target="../tags/tag494.xml"/><Relationship Id="rId21" Type="http://schemas.openxmlformats.org/officeDocument/2006/relationships/tags" Target="../tags/tag495.xml"/><Relationship Id="rId22" Type="http://schemas.openxmlformats.org/officeDocument/2006/relationships/tags" Target="../tags/tag496.xml"/><Relationship Id="rId23" Type="http://schemas.openxmlformats.org/officeDocument/2006/relationships/tags" Target="../tags/tag497.xml"/><Relationship Id="rId24" Type="http://schemas.openxmlformats.org/officeDocument/2006/relationships/tags" Target="../tags/tag498.xml"/><Relationship Id="rId25" Type="http://schemas.openxmlformats.org/officeDocument/2006/relationships/tags" Target="../tags/tag499.xml"/><Relationship Id="rId26" Type="http://schemas.openxmlformats.org/officeDocument/2006/relationships/tags" Target="../tags/tag500.xml"/><Relationship Id="rId27" Type="http://schemas.openxmlformats.org/officeDocument/2006/relationships/tags" Target="../tags/tag501.xml"/><Relationship Id="rId28" Type="http://schemas.openxmlformats.org/officeDocument/2006/relationships/tags" Target="../tags/tag502.xml"/><Relationship Id="rId29" Type="http://schemas.openxmlformats.org/officeDocument/2006/relationships/tags" Target="../tags/tag503.xml"/><Relationship Id="rId30" Type="http://schemas.openxmlformats.org/officeDocument/2006/relationships/tags" Target="../tags/tag504.xml"/><Relationship Id="rId31" Type="http://schemas.openxmlformats.org/officeDocument/2006/relationships/tags" Target="../tags/tag505.xml"/><Relationship Id="rId10" Type="http://schemas.openxmlformats.org/officeDocument/2006/relationships/slideLayout" Target="../slideLayouts/slideLayout654.xml"/><Relationship Id="rId11" Type="http://schemas.openxmlformats.org/officeDocument/2006/relationships/slideLayout" Target="../slideLayouts/slideLayout655.xml"/><Relationship Id="rId12" Type="http://schemas.openxmlformats.org/officeDocument/2006/relationships/slideLayout" Target="../slideLayouts/slideLayout656.xml"/><Relationship Id="rId13" Type="http://schemas.openxmlformats.org/officeDocument/2006/relationships/slideLayout" Target="../slideLayouts/slideLayout657.xml"/><Relationship Id="rId14" Type="http://schemas.openxmlformats.org/officeDocument/2006/relationships/theme" Target="../theme/theme57.xml"/><Relationship Id="rId15" Type="http://schemas.openxmlformats.org/officeDocument/2006/relationships/tags" Target="../tags/tag489.xml"/><Relationship Id="rId16" Type="http://schemas.openxmlformats.org/officeDocument/2006/relationships/tags" Target="../tags/tag490.xml"/><Relationship Id="rId17" Type="http://schemas.openxmlformats.org/officeDocument/2006/relationships/tags" Target="../tags/tag491.xml"/><Relationship Id="rId18" Type="http://schemas.openxmlformats.org/officeDocument/2006/relationships/tags" Target="../tags/tag492.xml"/><Relationship Id="rId19" Type="http://schemas.openxmlformats.org/officeDocument/2006/relationships/tags" Target="../tags/tag493.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68.xml"/><Relationship Id="rId12" Type="http://schemas.openxmlformats.org/officeDocument/2006/relationships/slideLayout" Target="../slideLayouts/slideLayout669.xml"/><Relationship Id="rId13" Type="http://schemas.openxmlformats.org/officeDocument/2006/relationships/slideLayout" Target="../slideLayouts/slideLayout670.xml"/><Relationship Id="rId14" Type="http://schemas.openxmlformats.org/officeDocument/2006/relationships/slideLayout" Target="../slideLayouts/slideLayout671.xml"/><Relationship Id="rId15" Type="http://schemas.openxmlformats.org/officeDocument/2006/relationships/slideLayout" Target="../slideLayouts/slideLayout672.xml"/><Relationship Id="rId16" Type="http://schemas.openxmlformats.org/officeDocument/2006/relationships/theme" Target="../theme/theme58.xml"/><Relationship Id="rId17" Type="http://schemas.openxmlformats.org/officeDocument/2006/relationships/tags" Target="../tags/tag520.xml"/><Relationship Id="rId18" Type="http://schemas.openxmlformats.org/officeDocument/2006/relationships/tags" Target="../tags/tag521.xml"/><Relationship Id="rId19" Type="http://schemas.openxmlformats.org/officeDocument/2006/relationships/tags" Target="../tags/tag522.xml"/><Relationship Id="rId1" Type="http://schemas.openxmlformats.org/officeDocument/2006/relationships/slideLayout" Target="../slideLayouts/slideLayout658.xml"/><Relationship Id="rId2" Type="http://schemas.openxmlformats.org/officeDocument/2006/relationships/slideLayout" Target="../slideLayouts/slideLayout659.xml"/><Relationship Id="rId3" Type="http://schemas.openxmlformats.org/officeDocument/2006/relationships/slideLayout" Target="../slideLayouts/slideLayout660.xml"/><Relationship Id="rId4" Type="http://schemas.openxmlformats.org/officeDocument/2006/relationships/slideLayout" Target="../slideLayouts/slideLayout661.xml"/><Relationship Id="rId5" Type="http://schemas.openxmlformats.org/officeDocument/2006/relationships/slideLayout" Target="../slideLayouts/slideLayout662.xml"/><Relationship Id="rId6" Type="http://schemas.openxmlformats.org/officeDocument/2006/relationships/slideLayout" Target="../slideLayouts/slideLayout663.xml"/><Relationship Id="rId7" Type="http://schemas.openxmlformats.org/officeDocument/2006/relationships/slideLayout" Target="../slideLayouts/slideLayout664.xml"/><Relationship Id="rId8" Type="http://schemas.openxmlformats.org/officeDocument/2006/relationships/slideLayout" Target="../slideLayouts/slideLayout665.xml"/><Relationship Id="rId9" Type="http://schemas.openxmlformats.org/officeDocument/2006/relationships/slideLayout" Target="../slideLayouts/slideLayout666.xml"/><Relationship Id="rId10" Type="http://schemas.openxmlformats.org/officeDocument/2006/relationships/slideLayout" Target="../slideLayouts/slideLayout667.xml"/></Relationships>
</file>

<file path=ppt/slideMasters/_rels/slideMaster59.xml.rels><?xml version="1.0" encoding="UTF-8" standalone="yes"?>
<Relationships xmlns="http://schemas.openxmlformats.org/package/2006/relationships"><Relationship Id="rId9" Type="http://schemas.openxmlformats.org/officeDocument/2006/relationships/slideLayout" Target="../slideLayouts/slideLayout681.xml"/><Relationship Id="rId20" Type="http://schemas.openxmlformats.org/officeDocument/2006/relationships/tags" Target="../tags/tag532.xml"/><Relationship Id="rId21" Type="http://schemas.openxmlformats.org/officeDocument/2006/relationships/tags" Target="../tags/tag533.xml"/><Relationship Id="rId10" Type="http://schemas.openxmlformats.org/officeDocument/2006/relationships/slideLayout" Target="../slideLayouts/slideLayout682.xml"/><Relationship Id="rId11" Type="http://schemas.openxmlformats.org/officeDocument/2006/relationships/slideLayout" Target="../slideLayouts/slideLayout683.xml"/><Relationship Id="rId12" Type="http://schemas.openxmlformats.org/officeDocument/2006/relationships/slideLayout" Target="../slideLayouts/slideLayout684.xml"/><Relationship Id="rId13" Type="http://schemas.openxmlformats.org/officeDocument/2006/relationships/slideLayout" Target="../slideLayouts/slideLayout685.xml"/><Relationship Id="rId14" Type="http://schemas.openxmlformats.org/officeDocument/2006/relationships/slideLayout" Target="../slideLayouts/slideLayout686.xml"/><Relationship Id="rId15" Type="http://schemas.openxmlformats.org/officeDocument/2006/relationships/slideLayout" Target="../slideLayouts/slideLayout687.xml"/><Relationship Id="rId16" Type="http://schemas.openxmlformats.org/officeDocument/2006/relationships/theme" Target="../theme/theme59.xml"/><Relationship Id="rId17" Type="http://schemas.openxmlformats.org/officeDocument/2006/relationships/tags" Target="../tags/tag529.xml"/><Relationship Id="rId18" Type="http://schemas.openxmlformats.org/officeDocument/2006/relationships/tags" Target="../tags/tag530.xml"/><Relationship Id="rId19" Type="http://schemas.openxmlformats.org/officeDocument/2006/relationships/tags" Target="../tags/tag531.xml"/><Relationship Id="rId1" Type="http://schemas.openxmlformats.org/officeDocument/2006/relationships/slideLayout" Target="../slideLayouts/slideLayout673.xml"/><Relationship Id="rId2" Type="http://schemas.openxmlformats.org/officeDocument/2006/relationships/slideLayout" Target="../slideLayouts/slideLayout674.xml"/><Relationship Id="rId3" Type="http://schemas.openxmlformats.org/officeDocument/2006/relationships/slideLayout" Target="../slideLayouts/slideLayout675.xml"/><Relationship Id="rId4" Type="http://schemas.openxmlformats.org/officeDocument/2006/relationships/slideLayout" Target="../slideLayouts/slideLayout676.xml"/><Relationship Id="rId5" Type="http://schemas.openxmlformats.org/officeDocument/2006/relationships/slideLayout" Target="../slideLayouts/slideLayout677.xml"/><Relationship Id="rId6" Type="http://schemas.openxmlformats.org/officeDocument/2006/relationships/slideLayout" Target="../slideLayouts/slideLayout678.xml"/><Relationship Id="rId7" Type="http://schemas.openxmlformats.org/officeDocument/2006/relationships/slideLayout" Target="../slideLayouts/slideLayout679.xml"/><Relationship Id="rId8" Type="http://schemas.openxmlformats.org/officeDocument/2006/relationships/slideLayout" Target="../slideLayouts/slideLayout680.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74.xml"/><Relationship Id="rId12" Type="http://schemas.openxmlformats.org/officeDocument/2006/relationships/slideLayout" Target="../slideLayouts/slideLayout75.xml"/><Relationship Id="rId13" Type="http://schemas.openxmlformats.org/officeDocument/2006/relationships/slideLayout" Target="../slideLayouts/slideLayout76.xml"/><Relationship Id="rId14" Type="http://schemas.openxmlformats.org/officeDocument/2006/relationships/theme" Target="../theme/theme6.xml"/><Relationship Id="rId15" Type="http://schemas.openxmlformats.org/officeDocument/2006/relationships/tags" Target="../tags/tag7.xml"/><Relationship Id="rId16" Type="http://schemas.openxmlformats.org/officeDocument/2006/relationships/tags" Target="../tags/tag8.xml"/><Relationship Id="rId17" Type="http://schemas.openxmlformats.org/officeDocument/2006/relationships/tags" Target="../tags/tag9.xml"/><Relationship Id="rId1" Type="http://schemas.openxmlformats.org/officeDocument/2006/relationships/slideLayout" Target="../slideLayouts/slideLayout64.xml"/><Relationship Id="rId2" Type="http://schemas.openxmlformats.org/officeDocument/2006/relationships/slideLayout" Target="../slideLayouts/slideLayout65.xml"/><Relationship Id="rId3" Type="http://schemas.openxmlformats.org/officeDocument/2006/relationships/slideLayout" Target="../slideLayouts/slideLayout66.xml"/><Relationship Id="rId4" Type="http://schemas.openxmlformats.org/officeDocument/2006/relationships/slideLayout" Target="../slideLayouts/slideLayout67.xml"/><Relationship Id="rId5" Type="http://schemas.openxmlformats.org/officeDocument/2006/relationships/slideLayout" Target="../slideLayouts/slideLayout68.xml"/><Relationship Id="rId6" Type="http://schemas.openxmlformats.org/officeDocument/2006/relationships/slideLayout" Target="../slideLayouts/slideLayout69.xml"/><Relationship Id="rId7" Type="http://schemas.openxmlformats.org/officeDocument/2006/relationships/slideLayout" Target="../slideLayouts/slideLayout70.xml"/><Relationship Id="rId8" Type="http://schemas.openxmlformats.org/officeDocument/2006/relationships/slideLayout" Target="../slideLayouts/slideLayout71.xml"/><Relationship Id="rId9" Type="http://schemas.openxmlformats.org/officeDocument/2006/relationships/slideLayout" Target="../slideLayouts/slideLayout72.xml"/><Relationship Id="rId10" Type="http://schemas.openxmlformats.org/officeDocument/2006/relationships/slideLayout" Target="../slideLayouts/slideLayout73.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98.xml"/><Relationship Id="rId12" Type="http://schemas.openxmlformats.org/officeDocument/2006/relationships/theme" Target="../theme/theme60.xml"/><Relationship Id="rId13" Type="http://schemas.openxmlformats.org/officeDocument/2006/relationships/tags" Target="../tags/tag557.xml"/><Relationship Id="rId14" Type="http://schemas.openxmlformats.org/officeDocument/2006/relationships/tags" Target="../tags/tag558.xml"/><Relationship Id="rId15" Type="http://schemas.openxmlformats.org/officeDocument/2006/relationships/tags" Target="../tags/tag559.xml"/><Relationship Id="rId1" Type="http://schemas.openxmlformats.org/officeDocument/2006/relationships/slideLayout" Target="../slideLayouts/slideLayout688.xml"/><Relationship Id="rId2" Type="http://schemas.openxmlformats.org/officeDocument/2006/relationships/slideLayout" Target="../slideLayouts/slideLayout689.xml"/><Relationship Id="rId3" Type="http://schemas.openxmlformats.org/officeDocument/2006/relationships/slideLayout" Target="../slideLayouts/slideLayout690.xml"/><Relationship Id="rId4" Type="http://schemas.openxmlformats.org/officeDocument/2006/relationships/slideLayout" Target="../slideLayouts/slideLayout691.xml"/><Relationship Id="rId5" Type="http://schemas.openxmlformats.org/officeDocument/2006/relationships/slideLayout" Target="../slideLayouts/slideLayout692.xml"/><Relationship Id="rId6" Type="http://schemas.openxmlformats.org/officeDocument/2006/relationships/slideLayout" Target="../slideLayouts/slideLayout693.xml"/><Relationship Id="rId7" Type="http://schemas.openxmlformats.org/officeDocument/2006/relationships/slideLayout" Target="../slideLayouts/slideLayout694.xml"/><Relationship Id="rId8" Type="http://schemas.openxmlformats.org/officeDocument/2006/relationships/slideLayout" Target="../slideLayouts/slideLayout695.xml"/><Relationship Id="rId9" Type="http://schemas.openxmlformats.org/officeDocument/2006/relationships/slideLayout" Target="../slideLayouts/slideLayout696.xml"/><Relationship Id="rId10" Type="http://schemas.openxmlformats.org/officeDocument/2006/relationships/slideLayout" Target="../slideLayouts/slideLayout697.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709.xml"/><Relationship Id="rId12" Type="http://schemas.openxmlformats.org/officeDocument/2006/relationships/theme" Target="../theme/theme61.xml"/><Relationship Id="rId13" Type="http://schemas.openxmlformats.org/officeDocument/2006/relationships/tags" Target="../tags/tag593.xml"/><Relationship Id="rId14" Type="http://schemas.openxmlformats.org/officeDocument/2006/relationships/tags" Target="../tags/tag594.xml"/><Relationship Id="rId15" Type="http://schemas.openxmlformats.org/officeDocument/2006/relationships/tags" Target="../tags/tag595.xml"/><Relationship Id="rId16" Type="http://schemas.openxmlformats.org/officeDocument/2006/relationships/tags" Target="../tags/tag596.xml"/><Relationship Id="rId17" Type="http://schemas.openxmlformats.org/officeDocument/2006/relationships/tags" Target="../tags/tag597.xml"/><Relationship Id="rId1" Type="http://schemas.openxmlformats.org/officeDocument/2006/relationships/slideLayout" Target="../slideLayouts/slideLayout699.xml"/><Relationship Id="rId2" Type="http://schemas.openxmlformats.org/officeDocument/2006/relationships/slideLayout" Target="../slideLayouts/slideLayout700.xml"/><Relationship Id="rId3" Type="http://schemas.openxmlformats.org/officeDocument/2006/relationships/slideLayout" Target="../slideLayouts/slideLayout701.xml"/><Relationship Id="rId4" Type="http://schemas.openxmlformats.org/officeDocument/2006/relationships/slideLayout" Target="../slideLayouts/slideLayout702.xml"/><Relationship Id="rId5" Type="http://schemas.openxmlformats.org/officeDocument/2006/relationships/slideLayout" Target="../slideLayouts/slideLayout703.xml"/><Relationship Id="rId6" Type="http://schemas.openxmlformats.org/officeDocument/2006/relationships/slideLayout" Target="../slideLayouts/slideLayout704.xml"/><Relationship Id="rId7" Type="http://schemas.openxmlformats.org/officeDocument/2006/relationships/slideLayout" Target="../slideLayouts/slideLayout705.xml"/><Relationship Id="rId8" Type="http://schemas.openxmlformats.org/officeDocument/2006/relationships/slideLayout" Target="../slideLayouts/slideLayout706.xml"/><Relationship Id="rId9" Type="http://schemas.openxmlformats.org/officeDocument/2006/relationships/slideLayout" Target="../slideLayouts/slideLayout707.xml"/><Relationship Id="rId10" Type="http://schemas.openxmlformats.org/officeDocument/2006/relationships/slideLayout" Target="../slideLayouts/slideLayout708.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720.xml"/><Relationship Id="rId12" Type="http://schemas.openxmlformats.org/officeDocument/2006/relationships/theme" Target="../theme/theme62.xml"/><Relationship Id="rId13" Type="http://schemas.openxmlformats.org/officeDocument/2006/relationships/tags" Target="../tags/tag631.xml"/><Relationship Id="rId14" Type="http://schemas.openxmlformats.org/officeDocument/2006/relationships/tags" Target="../tags/tag632.xml"/><Relationship Id="rId15" Type="http://schemas.openxmlformats.org/officeDocument/2006/relationships/tags" Target="../tags/tag633.xml"/><Relationship Id="rId16" Type="http://schemas.openxmlformats.org/officeDocument/2006/relationships/tags" Target="../tags/tag634.xml"/><Relationship Id="rId17" Type="http://schemas.openxmlformats.org/officeDocument/2006/relationships/tags" Target="../tags/tag635.xml"/><Relationship Id="rId1" Type="http://schemas.openxmlformats.org/officeDocument/2006/relationships/slideLayout" Target="../slideLayouts/slideLayout710.xml"/><Relationship Id="rId2" Type="http://schemas.openxmlformats.org/officeDocument/2006/relationships/slideLayout" Target="../slideLayouts/slideLayout711.xml"/><Relationship Id="rId3" Type="http://schemas.openxmlformats.org/officeDocument/2006/relationships/slideLayout" Target="../slideLayouts/slideLayout712.xml"/><Relationship Id="rId4" Type="http://schemas.openxmlformats.org/officeDocument/2006/relationships/slideLayout" Target="../slideLayouts/slideLayout713.xml"/><Relationship Id="rId5" Type="http://schemas.openxmlformats.org/officeDocument/2006/relationships/slideLayout" Target="../slideLayouts/slideLayout714.xml"/><Relationship Id="rId6" Type="http://schemas.openxmlformats.org/officeDocument/2006/relationships/slideLayout" Target="../slideLayouts/slideLayout715.xml"/><Relationship Id="rId7" Type="http://schemas.openxmlformats.org/officeDocument/2006/relationships/slideLayout" Target="../slideLayouts/slideLayout716.xml"/><Relationship Id="rId8" Type="http://schemas.openxmlformats.org/officeDocument/2006/relationships/slideLayout" Target="../slideLayouts/slideLayout717.xml"/><Relationship Id="rId9" Type="http://schemas.openxmlformats.org/officeDocument/2006/relationships/slideLayout" Target="../slideLayouts/slideLayout718.xml"/><Relationship Id="rId10" Type="http://schemas.openxmlformats.org/officeDocument/2006/relationships/slideLayout" Target="../slideLayouts/slideLayout719.xml"/></Relationships>
</file>

<file path=ppt/slideMasters/_rels/slideMaster63.xml.rels><?xml version="1.0" encoding="UTF-8" standalone="yes"?>
<Relationships xmlns="http://schemas.openxmlformats.org/package/2006/relationships"><Relationship Id="rId9" Type="http://schemas.openxmlformats.org/officeDocument/2006/relationships/slideLayout" Target="../slideLayouts/slideLayout729.xml"/><Relationship Id="rId20" Type="http://schemas.openxmlformats.org/officeDocument/2006/relationships/tags" Target="../tags/tag673.xml"/><Relationship Id="rId10" Type="http://schemas.openxmlformats.org/officeDocument/2006/relationships/slideLayout" Target="../slideLayouts/slideLayout730.xml"/><Relationship Id="rId11" Type="http://schemas.openxmlformats.org/officeDocument/2006/relationships/slideLayout" Target="../slideLayouts/slideLayout731.xml"/><Relationship Id="rId12" Type="http://schemas.openxmlformats.org/officeDocument/2006/relationships/slideLayout" Target="../slideLayouts/slideLayout732.xml"/><Relationship Id="rId13" Type="http://schemas.openxmlformats.org/officeDocument/2006/relationships/slideLayout" Target="../slideLayouts/slideLayout733.xml"/><Relationship Id="rId14" Type="http://schemas.openxmlformats.org/officeDocument/2006/relationships/slideLayout" Target="../slideLayouts/slideLayout734.xml"/><Relationship Id="rId15" Type="http://schemas.openxmlformats.org/officeDocument/2006/relationships/theme" Target="../theme/theme63.xml"/><Relationship Id="rId16" Type="http://schemas.openxmlformats.org/officeDocument/2006/relationships/tags" Target="../tags/tag669.xml"/><Relationship Id="rId17" Type="http://schemas.openxmlformats.org/officeDocument/2006/relationships/tags" Target="../tags/tag670.xml"/><Relationship Id="rId18" Type="http://schemas.openxmlformats.org/officeDocument/2006/relationships/tags" Target="../tags/tag671.xml"/><Relationship Id="rId19" Type="http://schemas.openxmlformats.org/officeDocument/2006/relationships/tags" Target="../tags/tag672.xml"/><Relationship Id="rId1" Type="http://schemas.openxmlformats.org/officeDocument/2006/relationships/slideLayout" Target="../slideLayouts/slideLayout721.xml"/><Relationship Id="rId2" Type="http://schemas.openxmlformats.org/officeDocument/2006/relationships/slideLayout" Target="../slideLayouts/slideLayout722.xml"/><Relationship Id="rId3" Type="http://schemas.openxmlformats.org/officeDocument/2006/relationships/slideLayout" Target="../slideLayouts/slideLayout723.xml"/><Relationship Id="rId4" Type="http://schemas.openxmlformats.org/officeDocument/2006/relationships/slideLayout" Target="../slideLayouts/slideLayout724.xml"/><Relationship Id="rId5" Type="http://schemas.openxmlformats.org/officeDocument/2006/relationships/slideLayout" Target="../slideLayouts/slideLayout725.xml"/><Relationship Id="rId6" Type="http://schemas.openxmlformats.org/officeDocument/2006/relationships/slideLayout" Target="../slideLayouts/slideLayout726.xml"/><Relationship Id="rId7" Type="http://schemas.openxmlformats.org/officeDocument/2006/relationships/slideLayout" Target="../slideLayouts/slideLayout727.xml"/><Relationship Id="rId8" Type="http://schemas.openxmlformats.org/officeDocument/2006/relationships/slideLayout" Target="../slideLayouts/slideLayout728.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745.xml"/><Relationship Id="rId12" Type="http://schemas.openxmlformats.org/officeDocument/2006/relationships/theme" Target="../theme/theme64.xml"/><Relationship Id="rId13" Type="http://schemas.openxmlformats.org/officeDocument/2006/relationships/tags" Target="../tags/tag688.xml"/><Relationship Id="rId14" Type="http://schemas.openxmlformats.org/officeDocument/2006/relationships/tags" Target="../tags/tag689.xml"/><Relationship Id="rId15" Type="http://schemas.openxmlformats.org/officeDocument/2006/relationships/tags" Target="../tags/tag690.xml"/><Relationship Id="rId16" Type="http://schemas.openxmlformats.org/officeDocument/2006/relationships/tags" Target="../tags/tag691.xml"/><Relationship Id="rId17" Type="http://schemas.openxmlformats.org/officeDocument/2006/relationships/tags" Target="../tags/tag692.xml"/><Relationship Id="rId1" Type="http://schemas.openxmlformats.org/officeDocument/2006/relationships/slideLayout" Target="../slideLayouts/slideLayout735.xml"/><Relationship Id="rId2" Type="http://schemas.openxmlformats.org/officeDocument/2006/relationships/slideLayout" Target="../slideLayouts/slideLayout736.xml"/><Relationship Id="rId3" Type="http://schemas.openxmlformats.org/officeDocument/2006/relationships/slideLayout" Target="../slideLayouts/slideLayout737.xml"/><Relationship Id="rId4" Type="http://schemas.openxmlformats.org/officeDocument/2006/relationships/slideLayout" Target="../slideLayouts/slideLayout738.xml"/><Relationship Id="rId5" Type="http://schemas.openxmlformats.org/officeDocument/2006/relationships/slideLayout" Target="../slideLayouts/slideLayout739.xml"/><Relationship Id="rId6" Type="http://schemas.openxmlformats.org/officeDocument/2006/relationships/slideLayout" Target="../slideLayouts/slideLayout740.xml"/><Relationship Id="rId7" Type="http://schemas.openxmlformats.org/officeDocument/2006/relationships/slideLayout" Target="../slideLayouts/slideLayout741.xml"/><Relationship Id="rId8" Type="http://schemas.openxmlformats.org/officeDocument/2006/relationships/slideLayout" Target="../slideLayouts/slideLayout742.xml"/><Relationship Id="rId9" Type="http://schemas.openxmlformats.org/officeDocument/2006/relationships/slideLayout" Target="../slideLayouts/slideLayout743.xml"/><Relationship Id="rId10" Type="http://schemas.openxmlformats.org/officeDocument/2006/relationships/slideLayout" Target="../slideLayouts/slideLayout744.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56.xml"/><Relationship Id="rId12" Type="http://schemas.openxmlformats.org/officeDocument/2006/relationships/slideLayout" Target="../slideLayouts/slideLayout757.xml"/><Relationship Id="rId13" Type="http://schemas.openxmlformats.org/officeDocument/2006/relationships/slideLayout" Target="../slideLayouts/slideLayout758.xml"/><Relationship Id="rId14" Type="http://schemas.openxmlformats.org/officeDocument/2006/relationships/theme" Target="../theme/theme65.xml"/><Relationship Id="rId15" Type="http://schemas.openxmlformats.org/officeDocument/2006/relationships/tags" Target="../tags/tag726.xml"/><Relationship Id="rId16" Type="http://schemas.openxmlformats.org/officeDocument/2006/relationships/tags" Target="../tags/tag727.xml"/><Relationship Id="rId17" Type="http://schemas.openxmlformats.org/officeDocument/2006/relationships/tags" Target="../tags/tag728.xml"/><Relationship Id="rId1" Type="http://schemas.openxmlformats.org/officeDocument/2006/relationships/slideLayout" Target="../slideLayouts/slideLayout746.xml"/><Relationship Id="rId2" Type="http://schemas.openxmlformats.org/officeDocument/2006/relationships/slideLayout" Target="../slideLayouts/slideLayout747.xml"/><Relationship Id="rId3" Type="http://schemas.openxmlformats.org/officeDocument/2006/relationships/slideLayout" Target="../slideLayouts/slideLayout748.xml"/><Relationship Id="rId4" Type="http://schemas.openxmlformats.org/officeDocument/2006/relationships/slideLayout" Target="../slideLayouts/slideLayout749.xml"/><Relationship Id="rId5" Type="http://schemas.openxmlformats.org/officeDocument/2006/relationships/slideLayout" Target="../slideLayouts/slideLayout750.xml"/><Relationship Id="rId6" Type="http://schemas.openxmlformats.org/officeDocument/2006/relationships/slideLayout" Target="../slideLayouts/slideLayout751.xml"/><Relationship Id="rId7" Type="http://schemas.openxmlformats.org/officeDocument/2006/relationships/slideLayout" Target="../slideLayouts/slideLayout752.xml"/><Relationship Id="rId8" Type="http://schemas.openxmlformats.org/officeDocument/2006/relationships/slideLayout" Target="../slideLayouts/slideLayout753.xml"/><Relationship Id="rId9" Type="http://schemas.openxmlformats.org/officeDocument/2006/relationships/slideLayout" Target="../slideLayouts/slideLayout754.xml"/><Relationship Id="rId10" Type="http://schemas.openxmlformats.org/officeDocument/2006/relationships/slideLayout" Target="../slideLayouts/slideLayout755.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69.xml"/><Relationship Id="rId12" Type="http://schemas.openxmlformats.org/officeDocument/2006/relationships/slideLayout" Target="../slideLayouts/slideLayout770.xml"/><Relationship Id="rId13" Type="http://schemas.openxmlformats.org/officeDocument/2006/relationships/slideLayout" Target="../slideLayouts/slideLayout771.xml"/><Relationship Id="rId14" Type="http://schemas.openxmlformats.org/officeDocument/2006/relationships/theme" Target="../theme/theme66.xml"/><Relationship Id="rId15" Type="http://schemas.openxmlformats.org/officeDocument/2006/relationships/tags" Target="../tags/tag729.xml"/><Relationship Id="rId16" Type="http://schemas.openxmlformats.org/officeDocument/2006/relationships/tags" Target="../tags/tag730.xml"/><Relationship Id="rId17" Type="http://schemas.openxmlformats.org/officeDocument/2006/relationships/tags" Target="../tags/tag731.xml"/><Relationship Id="rId1" Type="http://schemas.openxmlformats.org/officeDocument/2006/relationships/slideLayout" Target="../slideLayouts/slideLayout759.xml"/><Relationship Id="rId2" Type="http://schemas.openxmlformats.org/officeDocument/2006/relationships/slideLayout" Target="../slideLayouts/slideLayout760.xml"/><Relationship Id="rId3" Type="http://schemas.openxmlformats.org/officeDocument/2006/relationships/slideLayout" Target="../slideLayouts/slideLayout761.xml"/><Relationship Id="rId4" Type="http://schemas.openxmlformats.org/officeDocument/2006/relationships/slideLayout" Target="../slideLayouts/slideLayout762.xml"/><Relationship Id="rId5" Type="http://schemas.openxmlformats.org/officeDocument/2006/relationships/slideLayout" Target="../slideLayouts/slideLayout763.xml"/><Relationship Id="rId6" Type="http://schemas.openxmlformats.org/officeDocument/2006/relationships/slideLayout" Target="../slideLayouts/slideLayout764.xml"/><Relationship Id="rId7" Type="http://schemas.openxmlformats.org/officeDocument/2006/relationships/slideLayout" Target="../slideLayouts/slideLayout765.xml"/><Relationship Id="rId8" Type="http://schemas.openxmlformats.org/officeDocument/2006/relationships/slideLayout" Target="../slideLayouts/slideLayout766.xml"/><Relationship Id="rId9" Type="http://schemas.openxmlformats.org/officeDocument/2006/relationships/slideLayout" Target="../slideLayouts/slideLayout767.xml"/><Relationship Id="rId10" Type="http://schemas.openxmlformats.org/officeDocument/2006/relationships/slideLayout" Target="../slideLayouts/slideLayout768.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82.xml"/><Relationship Id="rId12" Type="http://schemas.openxmlformats.org/officeDocument/2006/relationships/slideLayout" Target="../slideLayouts/slideLayout783.xml"/><Relationship Id="rId13" Type="http://schemas.openxmlformats.org/officeDocument/2006/relationships/slideLayout" Target="../slideLayouts/slideLayout784.xml"/><Relationship Id="rId14" Type="http://schemas.openxmlformats.org/officeDocument/2006/relationships/theme" Target="../theme/theme67.xml"/><Relationship Id="rId15" Type="http://schemas.openxmlformats.org/officeDocument/2006/relationships/tags" Target="../tags/tag732.xml"/><Relationship Id="rId16" Type="http://schemas.openxmlformats.org/officeDocument/2006/relationships/tags" Target="../tags/tag733.xml"/><Relationship Id="rId17" Type="http://schemas.openxmlformats.org/officeDocument/2006/relationships/tags" Target="../tags/tag734.xml"/><Relationship Id="rId1" Type="http://schemas.openxmlformats.org/officeDocument/2006/relationships/slideLayout" Target="../slideLayouts/slideLayout772.xml"/><Relationship Id="rId2" Type="http://schemas.openxmlformats.org/officeDocument/2006/relationships/slideLayout" Target="../slideLayouts/slideLayout773.xml"/><Relationship Id="rId3" Type="http://schemas.openxmlformats.org/officeDocument/2006/relationships/slideLayout" Target="../slideLayouts/slideLayout774.xml"/><Relationship Id="rId4" Type="http://schemas.openxmlformats.org/officeDocument/2006/relationships/slideLayout" Target="../slideLayouts/slideLayout775.xml"/><Relationship Id="rId5" Type="http://schemas.openxmlformats.org/officeDocument/2006/relationships/slideLayout" Target="../slideLayouts/slideLayout776.xml"/><Relationship Id="rId6" Type="http://schemas.openxmlformats.org/officeDocument/2006/relationships/slideLayout" Target="../slideLayouts/slideLayout777.xml"/><Relationship Id="rId7" Type="http://schemas.openxmlformats.org/officeDocument/2006/relationships/slideLayout" Target="../slideLayouts/slideLayout778.xml"/><Relationship Id="rId8" Type="http://schemas.openxmlformats.org/officeDocument/2006/relationships/slideLayout" Target="../slideLayouts/slideLayout779.xml"/><Relationship Id="rId9" Type="http://schemas.openxmlformats.org/officeDocument/2006/relationships/slideLayout" Target="../slideLayouts/slideLayout780.xml"/><Relationship Id="rId10" Type="http://schemas.openxmlformats.org/officeDocument/2006/relationships/slideLayout" Target="../slideLayouts/slideLayout781.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95.xml"/><Relationship Id="rId12" Type="http://schemas.openxmlformats.org/officeDocument/2006/relationships/slideLayout" Target="../slideLayouts/slideLayout796.xml"/><Relationship Id="rId13" Type="http://schemas.openxmlformats.org/officeDocument/2006/relationships/slideLayout" Target="../slideLayouts/slideLayout797.xml"/><Relationship Id="rId14" Type="http://schemas.openxmlformats.org/officeDocument/2006/relationships/theme" Target="../theme/theme68.xml"/><Relationship Id="rId15" Type="http://schemas.openxmlformats.org/officeDocument/2006/relationships/tags" Target="../tags/tag735.xml"/><Relationship Id="rId16" Type="http://schemas.openxmlformats.org/officeDocument/2006/relationships/tags" Target="../tags/tag736.xml"/><Relationship Id="rId17" Type="http://schemas.openxmlformats.org/officeDocument/2006/relationships/tags" Target="../tags/tag737.xml"/><Relationship Id="rId1" Type="http://schemas.openxmlformats.org/officeDocument/2006/relationships/slideLayout" Target="../slideLayouts/slideLayout785.xml"/><Relationship Id="rId2" Type="http://schemas.openxmlformats.org/officeDocument/2006/relationships/slideLayout" Target="../slideLayouts/slideLayout786.xml"/><Relationship Id="rId3" Type="http://schemas.openxmlformats.org/officeDocument/2006/relationships/slideLayout" Target="../slideLayouts/slideLayout787.xml"/><Relationship Id="rId4" Type="http://schemas.openxmlformats.org/officeDocument/2006/relationships/slideLayout" Target="../slideLayouts/slideLayout788.xml"/><Relationship Id="rId5" Type="http://schemas.openxmlformats.org/officeDocument/2006/relationships/slideLayout" Target="../slideLayouts/slideLayout789.xml"/><Relationship Id="rId6" Type="http://schemas.openxmlformats.org/officeDocument/2006/relationships/slideLayout" Target="../slideLayouts/slideLayout790.xml"/><Relationship Id="rId7" Type="http://schemas.openxmlformats.org/officeDocument/2006/relationships/slideLayout" Target="../slideLayouts/slideLayout791.xml"/><Relationship Id="rId8" Type="http://schemas.openxmlformats.org/officeDocument/2006/relationships/slideLayout" Target="../slideLayouts/slideLayout792.xml"/><Relationship Id="rId9" Type="http://schemas.openxmlformats.org/officeDocument/2006/relationships/slideLayout" Target="../slideLayouts/slideLayout793.xml"/><Relationship Id="rId10" Type="http://schemas.openxmlformats.org/officeDocument/2006/relationships/slideLayout" Target="../slideLayouts/slideLayout794.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808.xml"/><Relationship Id="rId12" Type="http://schemas.openxmlformats.org/officeDocument/2006/relationships/slideLayout" Target="../slideLayouts/slideLayout809.xml"/><Relationship Id="rId13" Type="http://schemas.openxmlformats.org/officeDocument/2006/relationships/slideLayout" Target="../slideLayouts/slideLayout810.xml"/><Relationship Id="rId14" Type="http://schemas.openxmlformats.org/officeDocument/2006/relationships/theme" Target="../theme/theme69.xml"/><Relationship Id="rId15" Type="http://schemas.openxmlformats.org/officeDocument/2006/relationships/tags" Target="../tags/tag738.xml"/><Relationship Id="rId16" Type="http://schemas.openxmlformats.org/officeDocument/2006/relationships/tags" Target="../tags/tag739.xml"/><Relationship Id="rId17" Type="http://schemas.openxmlformats.org/officeDocument/2006/relationships/tags" Target="../tags/tag740.xml"/><Relationship Id="rId1" Type="http://schemas.openxmlformats.org/officeDocument/2006/relationships/slideLayout" Target="../slideLayouts/slideLayout798.xml"/><Relationship Id="rId2" Type="http://schemas.openxmlformats.org/officeDocument/2006/relationships/slideLayout" Target="../slideLayouts/slideLayout799.xml"/><Relationship Id="rId3" Type="http://schemas.openxmlformats.org/officeDocument/2006/relationships/slideLayout" Target="../slideLayouts/slideLayout800.xml"/><Relationship Id="rId4" Type="http://schemas.openxmlformats.org/officeDocument/2006/relationships/slideLayout" Target="../slideLayouts/slideLayout801.xml"/><Relationship Id="rId5" Type="http://schemas.openxmlformats.org/officeDocument/2006/relationships/slideLayout" Target="../slideLayouts/slideLayout802.xml"/><Relationship Id="rId6" Type="http://schemas.openxmlformats.org/officeDocument/2006/relationships/slideLayout" Target="../slideLayouts/slideLayout803.xml"/><Relationship Id="rId7" Type="http://schemas.openxmlformats.org/officeDocument/2006/relationships/slideLayout" Target="../slideLayouts/slideLayout804.xml"/><Relationship Id="rId8" Type="http://schemas.openxmlformats.org/officeDocument/2006/relationships/slideLayout" Target="../slideLayouts/slideLayout805.xml"/><Relationship Id="rId9" Type="http://schemas.openxmlformats.org/officeDocument/2006/relationships/slideLayout" Target="../slideLayouts/slideLayout806.xml"/><Relationship Id="rId10" Type="http://schemas.openxmlformats.org/officeDocument/2006/relationships/slideLayout" Target="../slideLayouts/slideLayout807.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87.xml"/><Relationship Id="rId12" Type="http://schemas.openxmlformats.org/officeDocument/2006/relationships/slideLayout" Target="../slideLayouts/slideLayout88.xml"/><Relationship Id="rId13" Type="http://schemas.openxmlformats.org/officeDocument/2006/relationships/slideLayout" Target="../slideLayouts/slideLayout89.xml"/><Relationship Id="rId14" Type="http://schemas.openxmlformats.org/officeDocument/2006/relationships/theme" Target="../theme/theme7.xml"/><Relationship Id="rId15" Type="http://schemas.openxmlformats.org/officeDocument/2006/relationships/tags" Target="../tags/tag10.xml"/><Relationship Id="rId16" Type="http://schemas.openxmlformats.org/officeDocument/2006/relationships/tags" Target="../tags/tag11.xml"/><Relationship Id="rId17" Type="http://schemas.openxmlformats.org/officeDocument/2006/relationships/tags" Target="../tags/tag12.xml"/><Relationship Id="rId1" Type="http://schemas.openxmlformats.org/officeDocument/2006/relationships/slideLayout" Target="../slideLayouts/slideLayout77.xml"/><Relationship Id="rId2" Type="http://schemas.openxmlformats.org/officeDocument/2006/relationships/slideLayout" Target="../slideLayouts/slideLayout78.xml"/><Relationship Id="rId3" Type="http://schemas.openxmlformats.org/officeDocument/2006/relationships/slideLayout" Target="../slideLayouts/slideLayout79.xml"/><Relationship Id="rId4" Type="http://schemas.openxmlformats.org/officeDocument/2006/relationships/slideLayout" Target="../slideLayouts/slideLayout80.xml"/><Relationship Id="rId5" Type="http://schemas.openxmlformats.org/officeDocument/2006/relationships/slideLayout" Target="../slideLayouts/slideLayout81.xml"/><Relationship Id="rId6" Type="http://schemas.openxmlformats.org/officeDocument/2006/relationships/slideLayout" Target="../slideLayouts/slideLayout82.xml"/><Relationship Id="rId7" Type="http://schemas.openxmlformats.org/officeDocument/2006/relationships/slideLayout" Target="../slideLayouts/slideLayout83.xml"/><Relationship Id="rId8" Type="http://schemas.openxmlformats.org/officeDocument/2006/relationships/slideLayout" Target="../slideLayouts/slideLayout84.xml"/><Relationship Id="rId9" Type="http://schemas.openxmlformats.org/officeDocument/2006/relationships/slideLayout" Target="../slideLayouts/slideLayout85.xml"/><Relationship Id="rId10" Type="http://schemas.openxmlformats.org/officeDocument/2006/relationships/slideLayout" Target="../slideLayouts/slideLayout8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821.xml"/><Relationship Id="rId12" Type="http://schemas.openxmlformats.org/officeDocument/2006/relationships/slideLayout" Target="../slideLayouts/slideLayout822.xml"/><Relationship Id="rId13" Type="http://schemas.openxmlformats.org/officeDocument/2006/relationships/slideLayout" Target="../slideLayouts/slideLayout823.xml"/><Relationship Id="rId14" Type="http://schemas.openxmlformats.org/officeDocument/2006/relationships/theme" Target="../theme/theme70.xml"/><Relationship Id="rId15" Type="http://schemas.openxmlformats.org/officeDocument/2006/relationships/tags" Target="../tags/tag741.xml"/><Relationship Id="rId16" Type="http://schemas.openxmlformats.org/officeDocument/2006/relationships/tags" Target="../tags/tag742.xml"/><Relationship Id="rId17" Type="http://schemas.openxmlformats.org/officeDocument/2006/relationships/tags" Target="../tags/tag743.xml"/><Relationship Id="rId1" Type="http://schemas.openxmlformats.org/officeDocument/2006/relationships/slideLayout" Target="../slideLayouts/slideLayout811.xml"/><Relationship Id="rId2" Type="http://schemas.openxmlformats.org/officeDocument/2006/relationships/slideLayout" Target="../slideLayouts/slideLayout812.xml"/><Relationship Id="rId3" Type="http://schemas.openxmlformats.org/officeDocument/2006/relationships/slideLayout" Target="../slideLayouts/slideLayout813.xml"/><Relationship Id="rId4" Type="http://schemas.openxmlformats.org/officeDocument/2006/relationships/slideLayout" Target="../slideLayouts/slideLayout814.xml"/><Relationship Id="rId5" Type="http://schemas.openxmlformats.org/officeDocument/2006/relationships/slideLayout" Target="../slideLayouts/slideLayout815.xml"/><Relationship Id="rId6" Type="http://schemas.openxmlformats.org/officeDocument/2006/relationships/slideLayout" Target="../slideLayouts/slideLayout816.xml"/><Relationship Id="rId7" Type="http://schemas.openxmlformats.org/officeDocument/2006/relationships/slideLayout" Target="../slideLayouts/slideLayout817.xml"/><Relationship Id="rId8" Type="http://schemas.openxmlformats.org/officeDocument/2006/relationships/slideLayout" Target="../slideLayouts/slideLayout818.xml"/><Relationship Id="rId9" Type="http://schemas.openxmlformats.org/officeDocument/2006/relationships/slideLayout" Target="../slideLayouts/slideLayout819.xml"/><Relationship Id="rId10" Type="http://schemas.openxmlformats.org/officeDocument/2006/relationships/slideLayout" Target="../slideLayouts/slideLayout820.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834.xml"/><Relationship Id="rId12" Type="http://schemas.openxmlformats.org/officeDocument/2006/relationships/slideLayout" Target="../slideLayouts/slideLayout835.xml"/><Relationship Id="rId13" Type="http://schemas.openxmlformats.org/officeDocument/2006/relationships/slideLayout" Target="../slideLayouts/slideLayout836.xml"/><Relationship Id="rId14" Type="http://schemas.openxmlformats.org/officeDocument/2006/relationships/slideLayout" Target="../slideLayouts/slideLayout837.xml"/><Relationship Id="rId15" Type="http://schemas.openxmlformats.org/officeDocument/2006/relationships/theme" Target="../theme/theme71.xml"/><Relationship Id="rId16" Type="http://schemas.openxmlformats.org/officeDocument/2006/relationships/tags" Target="../tags/tag744.xml"/><Relationship Id="rId17" Type="http://schemas.openxmlformats.org/officeDocument/2006/relationships/tags" Target="../tags/tag745.xml"/><Relationship Id="rId18" Type="http://schemas.openxmlformats.org/officeDocument/2006/relationships/tags" Target="../tags/tag746.xml"/><Relationship Id="rId1" Type="http://schemas.openxmlformats.org/officeDocument/2006/relationships/slideLayout" Target="../slideLayouts/slideLayout824.xml"/><Relationship Id="rId2" Type="http://schemas.openxmlformats.org/officeDocument/2006/relationships/slideLayout" Target="../slideLayouts/slideLayout825.xml"/><Relationship Id="rId3" Type="http://schemas.openxmlformats.org/officeDocument/2006/relationships/slideLayout" Target="../slideLayouts/slideLayout826.xml"/><Relationship Id="rId4" Type="http://schemas.openxmlformats.org/officeDocument/2006/relationships/slideLayout" Target="../slideLayouts/slideLayout827.xml"/><Relationship Id="rId5" Type="http://schemas.openxmlformats.org/officeDocument/2006/relationships/slideLayout" Target="../slideLayouts/slideLayout828.xml"/><Relationship Id="rId6" Type="http://schemas.openxmlformats.org/officeDocument/2006/relationships/slideLayout" Target="../slideLayouts/slideLayout829.xml"/><Relationship Id="rId7" Type="http://schemas.openxmlformats.org/officeDocument/2006/relationships/slideLayout" Target="../slideLayouts/slideLayout830.xml"/><Relationship Id="rId8" Type="http://schemas.openxmlformats.org/officeDocument/2006/relationships/slideLayout" Target="../slideLayouts/slideLayout831.xml"/><Relationship Id="rId9" Type="http://schemas.openxmlformats.org/officeDocument/2006/relationships/slideLayout" Target="../slideLayouts/slideLayout832.xml"/><Relationship Id="rId10" Type="http://schemas.openxmlformats.org/officeDocument/2006/relationships/slideLayout" Target="../slideLayouts/slideLayout833.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848.xml"/><Relationship Id="rId12" Type="http://schemas.openxmlformats.org/officeDocument/2006/relationships/slideLayout" Target="../slideLayouts/slideLayout849.xml"/><Relationship Id="rId13" Type="http://schemas.openxmlformats.org/officeDocument/2006/relationships/slideLayout" Target="../slideLayouts/slideLayout850.xml"/><Relationship Id="rId14" Type="http://schemas.openxmlformats.org/officeDocument/2006/relationships/theme" Target="../theme/theme72.xml"/><Relationship Id="rId15" Type="http://schemas.openxmlformats.org/officeDocument/2006/relationships/tags" Target="../tags/tag750.xml"/><Relationship Id="rId16" Type="http://schemas.openxmlformats.org/officeDocument/2006/relationships/tags" Target="../tags/tag751.xml"/><Relationship Id="rId17" Type="http://schemas.openxmlformats.org/officeDocument/2006/relationships/tags" Target="../tags/tag752.xml"/><Relationship Id="rId1" Type="http://schemas.openxmlformats.org/officeDocument/2006/relationships/slideLayout" Target="../slideLayouts/slideLayout838.xml"/><Relationship Id="rId2" Type="http://schemas.openxmlformats.org/officeDocument/2006/relationships/slideLayout" Target="../slideLayouts/slideLayout839.xml"/><Relationship Id="rId3" Type="http://schemas.openxmlformats.org/officeDocument/2006/relationships/slideLayout" Target="../slideLayouts/slideLayout840.xml"/><Relationship Id="rId4" Type="http://schemas.openxmlformats.org/officeDocument/2006/relationships/slideLayout" Target="../slideLayouts/slideLayout841.xml"/><Relationship Id="rId5" Type="http://schemas.openxmlformats.org/officeDocument/2006/relationships/slideLayout" Target="../slideLayouts/slideLayout842.xml"/><Relationship Id="rId6" Type="http://schemas.openxmlformats.org/officeDocument/2006/relationships/slideLayout" Target="../slideLayouts/slideLayout843.xml"/><Relationship Id="rId7" Type="http://schemas.openxmlformats.org/officeDocument/2006/relationships/slideLayout" Target="../slideLayouts/slideLayout844.xml"/><Relationship Id="rId8" Type="http://schemas.openxmlformats.org/officeDocument/2006/relationships/slideLayout" Target="../slideLayouts/slideLayout845.xml"/><Relationship Id="rId9" Type="http://schemas.openxmlformats.org/officeDocument/2006/relationships/slideLayout" Target="../slideLayouts/slideLayout846.xml"/><Relationship Id="rId10" Type="http://schemas.openxmlformats.org/officeDocument/2006/relationships/slideLayout" Target="../slideLayouts/slideLayout847.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861.xml"/><Relationship Id="rId12" Type="http://schemas.openxmlformats.org/officeDocument/2006/relationships/slideLayout" Target="../slideLayouts/slideLayout862.xml"/><Relationship Id="rId13" Type="http://schemas.openxmlformats.org/officeDocument/2006/relationships/slideLayout" Target="../slideLayouts/slideLayout863.xml"/><Relationship Id="rId14" Type="http://schemas.openxmlformats.org/officeDocument/2006/relationships/slideLayout" Target="../slideLayouts/slideLayout864.xml"/><Relationship Id="rId15" Type="http://schemas.openxmlformats.org/officeDocument/2006/relationships/theme" Target="../theme/theme73.xml"/><Relationship Id="rId16" Type="http://schemas.openxmlformats.org/officeDocument/2006/relationships/tags" Target="../tags/tag753.xml"/><Relationship Id="rId17" Type="http://schemas.openxmlformats.org/officeDocument/2006/relationships/tags" Target="../tags/tag754.xml"/><Relationship Id="rId18" Type="http://schemas.openxmlformats.org/officeDocument/2006/relationships/tags" Target="../tags/tag755.xml"/><Relationship Id="rId1" Type="http://schemas.openxmlformats.org/officeDocument/2006/relationships/slideLayout" Target="../slideLayouts/slideLayout851.xml"/><Relationship Id="rId2" Type="http://schemas.openxmlformats.org/officeDocument/2006/relationships/slideLayout" Target="../slideLayouts/slideLayout852.xml"/><Relationship Id="rId3" Type="http://schemas.openxmlformats.org/officeDocument/2006/relationships/slideLayout" Target="../slideLayouts/slideLayout853.xml"/><Relationship Id="rId4" Type="http://schemas.openxmlformats.org/officeDocument/2006/relationships/slideLayout" Target="../slideLayouts/slideLayout854.xml"/><Relationship Id="rId5" Type="http://schemas.openxmlformats.org/officeDocument/2006/relationships/slideLayout" Target="../slideLayouts/slideLayout855.xml"/><Relationship Id="rId6" Type="http://schemas.openxmlformats.org/officeDocument/2006/relationships/slideLayout" Target="../slideLayouts/slideLayout856.xml"/><Relationship Id="rId7" Type="http://schemas.openxmlformats.org/officeDocument/2006/relationships/slideLayout" Target="../slideLayouts/slideLayout857.xml"/><Relationship Id="rId8" Type="http://schemas.openxmlformats.org/officeDocument/2006/relationships/slideLayout" Target="../slideLayouts/slideLayout858.xml"/><Relationship Id="rId9" Type="http://schemas.openxmlformats.org/officeDocument/2006/relationships/slideLayout" Target="../slideLayouts/slideLayout859.xml"/><Relationship Id="rId10" Type="http://schemas.openxmlformats.org/officeDocument/2006/relationships/slideLayout" Target="../slideLayouts/slideLayout860.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75.xml"/><Relationship Id="rId12" Type="http://schemas.openxmlformats.org/officeDocument/2006/relationships/slideLayout" Target="../slideLayouts/slideLayout876.xml"/><Relationship Id="rId13" Type="http://schemas.openxmlformats.org/officeDocument/2006/relationships/slideLayout" Target="../slideLayouts/slideLayout877.xml"/><Relationship Id="rId14" Type="http://schemas.openxmlformats.org/officeDocument/2006/relationships/theme" Target="../theme/theme74.xml"/><Relationship Id="rId1" Type="http://schemas.openxmlformats.org/officeDocument/2006/relationships/slideLayout" Target="../slideLayouts/slideLayout865.xml"/><Relationship Id="rId2" Type="http://schemas.openxmlformats.org/officeDocument/2006/relationships/slideLayout" Target="../slideLayouts/slideLayout866.xml"/><Relationship Id="rId3" Type="http://schemas.openxmlformats.org/officeDocument/2006/relationships/slideLayout" Target="../slideLayouts/slideLayout867.xml"/><Relationship Id="rId4" Type="http://schemas.openxmlformats.org/officeDocument/2006/relationships/slideLayout" Target="../slideLayouts/slideLayout868.xml"/><Relationship Id="rId5" Type="http://schemas.openxmlformats.org/officeDocument/2006/relationships/slideLayout" Target="../slideLayouts/slideLayout869.xml"/><Relationship Id="rId6" Type="http://schemas.openxmlformats.org/officeDocument/2006/relationships/slideLayout" Target="../slideLayouts/slideLayout870.xml"/><Relationship Id="rId7" Type="http://schemas.openxmlformats.org/officeDocument/2006/relationships/slideLayout" Target="../slideLayouts/slideLayout871.xml"/><Relationship Id="rId8" Type="http://schemas.openxmlformats.org/officeDocument/2006/relationships/slideLayout" Target="../slideLayouts/slideLayout872.xml"/><Relationship Id="rId9" Type="http://schemas.openxmlformats.org/officeDocument/2006/relationships/slideLayout" Target="../slideLayouts/slideLayout873.xml"/><Relationship Id="rId10" Type="http://schemas.openxmlformats.org/officeDocument/2006/relationships/slideLayout" Target="../slideLayouts/slideLayout874.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88.xml"/><Relationship Id="rId12" Type="http://schemas.openxmlformats.org/officeDocument/2006/relationships/slideLayout" Target="../slideLayouts/slideLayout889.xml"/><Relationship Id="rId13" Type="http://schemas.openxmlformats.org/officeDocument/2006/relationships/slideLayout" Target="../slideLayouts/slideLayout890.xml"/><Relationship Id="rId14" Type="http://schemas.openxmlformats.org/officeDocument/2006/relationships/theme" Target="../theme/theme75.xml"/><Relationship Id="rId1" Type="http://schemas.openxmlformats.org/officeDocument/2006/relationships/slideLayout" Target="../slideLayouts/slideLayout878.xml"/><Relationship Id="rId2" Type="http://schemas.openxmlformats.org/officeDocument/2006/relationships/slideLayout" Target="../slideLayouts/slideLayout879.xml"/><Relationship Id="rId3" Type="http://schemas.openxmlformats.org/officeDocument/2006/relationships/slideLayout" Target="../slideLayouts/slideLayout880.xml"/><Relationship Id="rId4" Type="http://schemas.openxmlformats.org/officeDocument/2006/relationships/slideLayout" Target="../slideLayouts/slideLayout881.xml"/><Relationship Id="rId5" Type="http://schemas.openxmlformats.org/officeDocument/2006/relationships/slideLayout" Target="../slideLayouts/slideLayout882.xml"/><Relationship Id="rId6" Type="http://schemas.openxmlformats.org/officeDocument/2006/relationships/slideLayout" Target="../slideLayouts/slideLayout883.xml"/><Relationship Id="rId7" Type="http://schemas.openxmlformats.org/officeDocument/2006/relationships/slideLayout" Target="../slideLayouts/slideLayout884.xml"/><Relationship Id="rId8" Type="http://schemas.openxmlformats.org/officeDocument/2006/relationships/slideLayout" Target="../slideLayouts/slideLayout885.xml"/><Relationship Id="rId9" Type="http://schemas.openxmlformats.org/officeDocument/2006/relationships/slideLayout" Target="../slideLayouts/slideLayout886.xml"/><Relationship Id="rId10" Type="http://schemas.openxmlformats.org/officeDocument/2006/relationships/slideLayout" Target="../slideLayouts/slideLayout887.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901.xml"/><Relationship Id="rId12" Type="http://schemas.openxmlformats.org/officeDocument/2006/relationships/slideLayout" Target="../slideLayouts/slideLayout902.xml"/><Relationship Id="rId13" Type="http://schemas.openxmlformats.org/officeDocument/2006/relationships/slideLayout" Target="../slideLayouts/slideLayout903.xml"/><Relationship Id="rId14" Type="http://schemas.openxmlformats.org/officeDocument/2006/relationships/theme" Target="../theme/theme76.xml"/><Relationship Id="rId1" Type="http://schemas.openxmlformats.org/officeDocument/2006/relationships/slideLayout" Target="../slideLayouts/slideLayout891.xml"/><Relationship Id="rId2" Type="http://schemas.openxmlformats.org/officeDocument/2006/relationships/slideLayout" Target="../slideLayouts/slideLayout892.xml"/><Relationship Id="rId3" Type="http://schemas.openxmlformats.org/officeDocument/2006/relationships/slideLayout" Target="../slideLayouts/slideLayout893.xml"/><Relationship Id="rId4" Type="http://schemas.openxmlformats.org/officeDocument/2006/relationships/slideLayout" Target="../slideLayouts/slideLayout894.xml"/><Relationship Id="rId5" Type="http://schemas.openxmlformats.org/officeDocument/2006/relationships/slideLayout" Target="../slideLayouts/slideLayout895.xml"/><Relationship Id="rId6" Type="http://schemas.openxmlformats.org/officeDocument/2006/relationships/slideLayout" Target="../slideLayouts/slideLayout896.xml"/><Relationship Id="rId7" Type="http://schemas.openxmlformats.org/officeDocument/2006/relationships/slideLayout" Target="../slideLayouts/slideLayout897.xml"/><Relationship Id="rId8" Type="http://schemas.openxmlformats.org/officeDocument/2006/relationships/slideLayout" Target="../slideLayouts/slideLayout898.xml"/><Relationship Id="rId9" Type="http://schemas.openxmlformats.org/officeDocument/2006/relationships/slideLayout" Target="../slideLayouts/slideLayout899.xml"/><Relationship Id="rId10" Type="http://schemas.openxmlformats.org/officeDocument/2006/relationships/slideLayout" Target="../slideLayouts/slideLayout900.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914.xml"/><Relationship Id="rId12" Type="http://schemas.openxmlformats.org/officeDocument/2006/relationships/slideLayout" Target="../slideLayouts/slideLayout915.xml"/><Relationship Id="rId13" Type="http://schemas.openxmlformats.org/officeDocument/2006/relationships/slideLayout" Target="../slideLayouts/slideLayout916.xml"/><Relationship Id="rId14" Type="http://schemas.openxmlformats.org/officeDocument/2006/relationships/theme" Target="../theme/theme77.xml"/><Relationship Id="rId1" Type="http://schemas.openxmlformats.org/officeDocument/2006/relationships/slideLayout" Target="../slideLayouts/slideLayout904.xml"/><Relationship Id="rId2" Type="http://schemas.openxmlformats.org/officeDocument/2006/relationships/slideLayout" Target="../slideLayouts/slideLayout905.xml"/><Relationship Id="rId3" Type="http://schemas.openxmlformats.org/officeDocument/2006/relationships/slideLayout" Target="../slideLayouts/slideLayout906.xml"/><Relationship Id="rId4" Type="http://schemas.openxmlformats.org/officeDocument/2006/relationships/slideLayout" Target="../slideLayouts/slideLayout907.xml"/><Relationship Id="rId5" Type="http://schemas.openxmlformats.org/officeDocument/2006/relationships/slideLayout" Target="../slideLayouts/slideLayout908.xml"/><Relationship Id="rId6" Type="http://schemas.openxmlformats.org/officeDocument/2006/relationships/slideLayout" Target="../slideLayouts/slideLayout909.xml"/><Relationship Id="rId7" Type="http://schemas.openxmlformats.org/officeDocument/2006/relationships/slideLayout" Target="../slideLayouts/slideLayout910.xml"/><Relationship Id="rId8" Type="http://schemas.openxmlformats.org/officeDocument/2006/relationships/slideLayout" Target="../slideLayouts/slideLayout911.xml"/><Relationship Id="rId9" Type="http://schemas.openxmlformats.org/officeDocument/2006/relationships/slideLayout" Target="../slideLayouts/slideLayout912.xml"/><Relationship Id="rId10" Type="http://schemas.openxmlformats.org/officeDocument/2006/relationships/slideLayout" Target="../slideLayouts/slideLayout913.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927.xml"/><Relationship Id="rId12" Type="http://schemas.openxmlformats.org/officeDocument/2006/relationships/slideLayout" Target="../slideLayouts/slideLayout928.xml"/><Relationship Id="rId13" Type="http://schemas.openxmlformats.org/officeDocument/2006/relationships/slideLayout" Target="../slideLayouts/slideLayout929.xml"/><Relationship Id="rId14" Type="http://schemas.openxmlformats.org/officeDocument/2006/relationships/theme" Target="../theme/theme78.xml"/><Relationship Id="rId1" Type="http://schemas.openxmlformats.org/officeDocument/2006/relationships/slideLayout" Target="../slideLayouts/slideLayout917.xml"/><Relationship Id="rId2" Type="http://schemas.openxmlformats.org/officeDocument/2006/relationships/slideLayout" Target="../slideLayouts/slideLayout918.xml"/><Relationship Id="rId3" Type="http://schemas.openxmlformats.org/officeDocument/2006/relationships/slideLayout" Target="../slideLayouts/slideLayout919.xml"/><Relationship Id="rId4" Type="http://schemas.openxmlformats.org/officeDocument/2006/relationships/slideLayout" Target="../slideLayouts/slideLayout920.xml"/><Relationship Id="rId5" Type="http://schemas.openxmlformats.org/officeDocument/2006/relationships/slideLayout" Target="../slideLayouts/slideLayout921.xml"/><Relationship Id="rId6" Type="http://schemas.openxmlformats.org/officeDocument/2006/relationships/slideLayout" Target="../slideLayouts/slideLayout922.xml"/><Relationship Id="rId7" Type="http://schemas.openxmlformats.org/officeDocument/2006/relationships/slideLayout" Target="../slideLayouts/slideLayout923.xml"/><Relationship Id="rId8" Type="http://schemas.openxmlformats.org/officeDocument/2006/relationships/slideLayout" Target="../slideLayouts/slideLayout924.xml"/><Relationship Id="rId9" Type="http://schemas.openxmlformats.org/officeDocument/2006/relationships/slideLayout" Target="../slideLayouts/slideLayout925.xml"/><Relationship Id="rId10" Type="http://schemas.openxmlformats.org/officeDocument/2006/relationships/slideLayout" Target="../slideLayouts/slideLayout926.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940.xml"/><Relationship Id="rId12" Type="http://schemas.openxmlformats.org/officeDocument/2006/relationships/slideLayout" Target="../slideLayouts/slideLayout941.xml"/><Relationship Id="rId13" Type="http://schemas.openxmlformats.org/officeDocument/2006/relationships/slideLayout" Target="../slideLayouts/slideLayout942.xml"/><Relationship Id="rId14" Type="http://schemas.openxmlformats.org/officeDocument/2006/relationships/theme" Target="../theme/theme79.xml"/><Relationship Id="rId1" Type="http://schemas.openxmlformats.org/officeDocument/2006/relationships/slideLayout" Target="../slideLayouts/slideLayout930.xml"/><Relationship Id="rId2" Type="http://schemas.openxmlformats.org/officeDocument/2006/relationships/slideLayout" Target="../slideLayouts/slideLayout931.xml"/><Relationship Id="rId3" Type="http://schemas.openxmlformats.org/officeDocument/2006/relationships/slideLayout" Target="../slideLayouts/slideLayout932.xml"/><Relationship Id="rId4" Type="http://schemas.openxmlformats.org/officeDocument/2006/relationships/slideLayout" Target="../slideLayouts/slideLayout933.xml"/><Relationship Id="rId5" Type="http://schemas.openxmlformats.org/officeDocument/2006/relationships/slideLayout" Target="../slideLayouts/slideLayout934.xml"/><Relationship Id="rId6" Type="http://schemas.openxmlformats.org/officeDocument/2006/relationships/slideLayout" Target="../slideLayouts/slideLayout935.xml"/><Relationship Id="rId7" Type="http://schemas.openxmlformats.org/officeDocument/2006/relationships/slideLayout" Target="../slideLayouts/slideLayout936.xml"/><Relationship Id="rId8" Type="http://schemas.openxmlformats.org/officeDocument/2006/relationships/slideLayout" Target="../slideLayouts/slideLayout937.xml"/><Relationship Id="rId9" Type="http://schemas.openxmlformats.org/officeDocument/2006/relationships/slideLayout" Target="../slideLayouts/slideLayout938.xml"/><Relationship Id="rId10" Type="http://schemas.openxmlformats.org/officeDocument/2006/relationships/slideLayout" Target="../slideLayouts/slideLayout939.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100.xml"/><Relationship Id="rId12" Type="http://schemas.openxmlformats.org/officeDocument/2006/relationships/slideLayout" Target="../slideLayouts/slideLayout101.xml"/><Relationship Id="rId13" Type="http://schemas.openxmlformats.org/officeDocument/2006/relationships/slideLayout" Target="../slideLayouts/slideLayout102.xml"/><Relationship Id="rId14" Type="http://schemas.openxmlformats.org/officeDocument/2006/relationships/theme" Target="../theme/theme8.xml"/><Relationship Id="rId15" Type="http://schemas.openxmlformats.org/officeDocument/2006/relationships/tags" Target="../tags/tag13.xml"/><Relationship Id="rId16" Type="http://schemas.openxmlformats.org/officeDocument/2006/relationships/tags" Target="../tags/tag14.xml"/><Relationship Id="rId17" Type="http://schemas.openxmlformats.org/officeDocument/2006/relationships/tags" Target="../tags/tag15.xml"/><Relationship Id="rId1" Type="http://schemas.openxmlformats.org/officeDocument/2006/relationships/slideLayout" Target="../slideLayouts/slideLayout90.xml"/><Relationship Id="rId2" Type="http://schemas.openxmlformats.org/officeDocument/2006/relationships/slideLayout" Target="../slideLayouts/slideLayout91.xml"/><Relationship Id="rId3" Type="http://schemas.openxmlformats.org/officeDocument/2006/relationships/slideLayout" Target="../slideLayouts/slideLayout92.xml"/><Relationship Id="rId4" Type="http://schemas.openxmlformats.org/officeDocument/2006/relationships/slideLayout" Target="../slideLayouts/slideLayout93.xml"/><Relationship Id="rId5" Type="http://schemas.openxmlformats.org/officeDocument/2006/relationships/slideLayout" Target="../slideLayouts/slideLayout94.xml"/><Relationship Id="rId6" Type="http://schemas.openxmlformats.org/officeDocument/2006/relationships/slideLayout" Target="../slideLayouts/slideLayout95.xml"/><Relationship Id="rId7" Type="http://schemas.openxmlformats.org/officeDocument/2006/relationships/slideLayout" Target="../slideLayouts/slideLayout96.xml"/><Relationship Id="rId8" Type="http://schemas.openxmlformats.org/officeDocument/2006/relationships/slideLayout" Target="../slideLayouts/slideLayout97.xml"/><Relationship Id="rId9" Type="http://schemas.openxmlformats.org/officeDocument/2006/relationships/slideLayout" Target="../slideLayouts/slideLayout98.xml"/><Relationship Id="rId10" Type="http://schemas.openxmlformats.org/officeDocument/2006/relationships/slideLayout" Target="../slideLayouts/slideLayout99.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953.xml"/><Relationship Id="rId12" Type="http://schemas.openxmlformats.org/officeDocument/2006/relationships/slideLayout" Target="../slideLayouts/slideLayout954.xml"/><Relationship Id="rId13" Type="http://schemas.openxmlformats.org/officeDocument/2006/relationships/slideLayout" Target="../slideLayouts/slideLayout955.xml"/><Relationship Id="rId14" Type="http://schemas.openxmlformats.org/officeDocument/2006/relationships/theme" Target="../theme/theme80.xml"/><Relationship Id="rId15" Type="http://schemas.openxmlformats.org/officeDocument/2006/relationships/tags" Target="../tags/tag759.xml"/><Relationship Id="rId16" Type="http://schemas.openxmlformats.org/officeDocument/2006/relationships/tags" Target="../tags/tag760.xml"/><Relationship Id="rId17" Type="http://schemas.openxmlformats.org/officeDocument/2006/relationships/tags" Target="../tags/tag761.xml"/><Relationship Id="rId1" Type="http://schemas.openxmlformats.org/officeDocument/2006/relationships/slideLayout" Target="../slideLayouts/slideLayout943.xml"/><Relationship Id="rId2" Type="http://schemas.openxmlformats.org/officeDocument/2006/relationships/slideLayout" Target="../slideLayouts/slideLayout944.xml"/><Relationship Id="rId3" Type="http://schemas.openxmlformats.org/officeDocument/2006/relationships/slideLayout" Target="../slideLayouts/slideLayout945.xml"/><Relationship Id="rId4" Type="http://schemas.openxmlformats.org/officeDocument/2006/relationships/slideLayout" Target="../slideLayouts/slideLayout946.xml"/><Relationship Id="rId5" Type="http://schemas.openxmlformats.org/officeDocument/2006/relationships/slideLayout" Target="../slideLayouts/slideLayout947.xml"/><Relationship Id="rId6" Type="http://schemas.openxmlformats.org/officeDocument/2006/relationships/slideLayout" Target="../slideLayouts/slideLayout948.xml"/><Relationship Id="rId7" Type="http://schemas.openxmlformats.org/officeDocument/2006/relationships/slideLayout" Target="../slideLayouts/slideLayout949.xml"/><Relationship Id="rId8" Type="http://schemas.openxmlformats.org/officeDocument/2006/relationships/slideLayout" Target="../slideLayouts/slideLayout950.xml"/><Relationship Id="rId9" Type="http://schemas.openxmlformats.org/officeDocument/2006/relationships/slideLayout" Target="../slideLayouts/slideLayout951.xml"/><Relationship Id="rId10" Type="http://schemas.openxmlformats.org/officeDocument/2006/relationships/slideLayout" Target="../slideLayouts/slideLayout952.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966.xml"/><Relationship Id="rId12" Type="http://schemas.openxmlformats.org/officeDocument/2006/relationships/slideLayout" Target="../slideLayouts/slideLayout967.xml"/><Relationship Id="rId13" Type="http://schemas.openxmlformats.org/officeDocument/2006/relationships/slideLayout" Target="../slideLayouts/slideLayout968.xml"/><Relationship Id="rId14" Type="http://schemas.openxmlformats.org/officeDocument/2006/relationships/theme" Target="../theme/theme81.xml"/><Relationship Id="rId15" Type="http://schemas.openxmlformats.org/officeDocument/2006/relationships/tags" Target="../tags/tag762.xml"/><Relationship Id="rId16" Type="http://schemas.openxmlformats.org/officeDocument/2006/relationships/tags" Target="../tags/tag763.xml"/><Relationship Id="rId17" Type="http://schemas.openxmlformats.org/officeDocument/2006/relationships/tags" Target="../tags/tag764.xml"/><Relationship Id="rId1" Type="http://schemas.openxmlformats.org/officeDocument/2006/relationships/slideLayout" Target="../slideLayouts/slideLayout956.xml"/><Relationship Id="rId2" Type="http://schemas.openxmlformats.org/officeDocument/2006/relationships/slideLayout" Target="../slideLayouts/slideLayout957.xml"/><Relationship Id="rId3" Type="http://schemas.openxmlformats.org/officeDocument/2006/relationships/slideLayout" Target="../slideLayouts/slideLayout958.xml"/><Relationship Id="rId4" Type="http://schemas.openxmlformats.org/officeDocument/2006/relationships/slideLayout" Target="../slideLayouts/slideLayout959.xml"/><Relationship Id="rId5" Type="http://schemas.openxmlformats.org/officeDocument/2006/relationships/slideLayout" Target="../slideLayouts/slideLayout960.xml"/><Relationship Id="rId6" Type="http://schemas.openxmlformats.org/officeDocument/2006/relationships/slideLayout" Target="../slideLayouts/slideLayout961.xml"/><Relationship Id="rId7" Type="http://schemas.openxmlformats.org/officeDocument/2006/relationships/slideLayout" Target="../slideLayouts/slideLayout962.xml"/><Relationship Id="rId8" Type="http://schemas.openxmlformats.org/officeDocument/2006/relationships/slideLayout" Target="../slideLayouts/slideLayout963.xml"/><Relationship Id="rId9" Type="http://schemas.openxmlformats.org/officeDocument/2006/relationships/slideLayout" Target="../slideLayouts/slideLayout964.xml"/><Relationship Id="rId10" Type="http://schemas.openxmlformats.org/officeDocument/2006/relationships/slideLayout" Target="../slideLayouts/slideLayout965.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979.xml"/><Relationship Id="rId12" Type="http://schemas.openxmlformats.org/officeDocument/2006/relationships/slideLayout" Target="../slideLayouts/slideLayout980.xml"/><Relationship Id="rId13" Type="http://schemas.openxmlformats.org/officeDocument/2006/relationships/slideLayout" Target="../slideLayouts/slideLayout981.xml"/><Relationship Id="rId14" Type="http://schemas.openxmlformats.org/officeDocument/2006/relationships/theme" Target="../theme/theme82.xml"/><Relationship Id="rId1" Type="http://schemas.openxmlformats.org/officeDocument/2006/relationships/slideLayout" Target="../slideLayouts/slideLayout969.xml"/><Relationship Id="rId2" Type="http://schemas.openxmlformats.org/officeDocument/2006/relationships/slideLayout" Target="../slideLayouts/slideLayout970.xml"/><Relationship Id="rId3" Type="http://schemas.openxmlformats.org/officeDocument/2006/relationships/slideLayout" Target="../slideLayouts/slideLayout971.xml"/><Relationship Id="rId4" Type="http://schemas.openxmlformats.org/officeDocument/2006/relationships/slideLayout" Target="../slideLayouts/slideLayout972.xml"/><Relationship Id="rId5" Type="http://schemas.openxmlformats.org/officeDocument/2006/relationships/slideLayout" Target="../slideLayouts/slideLayout973.xml"/><Relationship Id="rId6" Type="http://schemas.openxmlformats.org/officeDocument/2006/relationships/slideLayout" Target="../slideLayouts/slideLayout974.xml"/><Relationship Id="rId7" Type="http://schemas.openxmlformats.org/officeDocument/2006/relationships/slideLayout" Target="../slideLayouts/slideLayout975.xml"/><Relationship Id="rId8" Type="http://schemas.openxmlformats.org/officeDocument/2006/relationships/slideLayout" Target="../slideLayouts/slideLayout976.xml"/><Relationship Id="rId9" Type="http://schemas.openxmlformats.org/officeDocument/2006/relationships/slideLayout" Target="../slideLayouts/slideLayout977.xml"/><Relationship Id="rId10" Type="http://schemas.openxmlformats.org/officeDocument/2006/relationships/slideLayout" Target="../slideLayouts/slideLayout978.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92.xml"/><Relationship Id="rId12" Type="http://schemas.openxmlformats.org/officeDocument/2006/relationships/slideLayout" Target="../slideLayouts/slideLayout993.xml"/><Relationship Id="rId13" Type="http://schemas.openxmlformats.org/officeDocument/2006/relationships/slideLayout" Target="../slideLayouts/slideLayout994.xml"/><Relationship Id="rId14" Type="http://schemas.openxmlformats.org/officeDocument/2006/relationships/theme" Target="../theme/theme83.xml"/><Relationship Id="rId1" Type="http://schemas.openxmlformats.org/officeDocument/2006/relationships/slideLayout" Target="../slideLayouts/slideLayout982.xml"/><Relationship Id="rId2" Type="http://schemas.openxmlformats.org/officeDocument/2006/relationships/slideLayout" Target="../slideLayouts/slideLayout983.xml"/><Relationship Id="rId3" Type="http://schemas.openxmlformats.org/officeDocument/2006/relationships/slideLayout" Target="../slideLayouts/slideLayout984.xml"/><Relationship Id="rId4" Type="http://schemas.openxmlformats.org/officeDocument/2006/relationships/slideLayout" Target="../slideLayouts/slideLayout985.xml"/><Relationship Id="rId5" Type="http://schemas.openxmlformats.org/officeDocument/2006/relationships/slideLayout" Target="../slideLayouts/slideLayout986.xml"/><Relationship Id="rId6" Type="http://schemas.openxmlformats.org/officeDocument/2006/relationships/slideLayout" Target="../slideLayouts/slideLayout987.xml"/><Relationship Id="rId7" Type="http://schemas.openxmlformats.org/officeDocument/2006/relationships/slideLayout" Target="../slideLayouts/slideLayout988.xml"/><Relationship Id="rId8" Type="http://schemas.openxmlformats.org/officeDocument/2006/relationships/slideLayout" Target="../slideLayouts/slideLayout989.xml"/><Relationship Id="rId9" Type="http://schemas.openxmlformats.org/officeDocument/2006/relationships/slideLayout" Target="../slideLayouts/slideLayout990.xml"/><Relationship Id="rId10" Type="http://schemas.openxmlformats.org/officeDocument/2006/relationships/slideLayout" Target="../slideLayouts/slideLayout991.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1005.xml"/><Relationship Id="rId12" Type="http://schemas.openxmlformats.org/officeDocument/2006/relationships/slideLayout" Target="../slideLayouts/slideLayout1006.xml"/><Relationship Id="rId13" Type="http://schemas.openxmlformats.org/officeDocument/2006/relationships/slideLayout" Target="../slideLayouts/slideLayout1007.xml"/><Relationship Id="rId14" Type="http://schemas.openxmlformats.org/officeDocument/2006/relationships/theme" Target="../theme/theme84.xml"/><Relationship Id="rId15" Type="http://schemas.openxmlformats.org/officeDocument/2006/relationships/tags" Target="../tags/tag765.xml"/><Relationship Id="rId16" Type="http://schemas.openxmlformats.org/officeDocument/2006/relationships/tags" Target="../tags/tag766.xml"/><Relationship Id="rId17" Type="http://schemas.openxmlformats.org/officeDocument/2006/relationships/tags" Target="../tags/tag767.xml"/><Relationship Id="rId1" Type="http://schemas.openxmlformats.org/officeDocument/2006/relationships/slideLayout" Target="../slideLayouts/slideLayout995.xml"/><Relationship Id="rId2" Type="http://schemas.openxmlformats.org/officeDocument/2006/relationships/slideLayout" Target="../slideLayouts/slideLayout996.xml"/><Relationship Id="rId3" Type="http://schemas.openxmlformats.org/officeDocument/2006/relationships/slideLayout" Target="../slideLayouts/slideLayout997.xml"/><Relationship Id="rId4" Type="http://schemas.openxmlformats.org/officeDocument/2006/relationships/slideLayout" Target="../slideLayouts/slideLayout998.xml"/><Relationship Id="rId5" Type="http://schemas.openxmlformats.org/officeDocument/2006/relationships/slideLayout" Target="../slideLayouts/slideLayout999.xml"/><Relationship Id="rId6" Type="http://schemas.openxmlformats.org/officeDocument/2006/relationships/slideLayout" Target="../slideLayouts/slideLayout1000.xml"/><Relationship Id="rId7" Type="http://schemas.openxmlformats.org/officeDocument/2006/relationships/slideLayout" Target="../slideLayouts/slideLayout1001.xml"/><Relationship Id="rId8" Type="http://schemas.openxmlformats.org/officeDocument/2006/relationships/slideLayout" Target="../slideLayouts/slideLayout1002.xml"/><Relationship Id="rId9" Type="http://schemas.openxmlformats.org/officeDocument/2006/relationships/slideLayout" Target="../slideLayouts/slideLayout1003.xml"/><Relationship Id="rId10" Type="http://schemas.openxmlformats.org/officeDocument/2006/relationships/slideLayout" Target="../slideLayouts/slideLayout1004.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1018.xml"/><Relationship Id="rId12" Type="http://schemas.openxmlformats.org/officeDocument/2006/relationships/slideLayout" Target="../slideLayouts/slideLayout1019.xml"/><Relationship Id="rId13" Type="http://schemas.openxmlformats.org/officeDocument/2006/relationships/slideLayout" Target="../slideLayouts/slideLayout1020.xml"/><Relationship Id="rId14" Type="http://schemas.openxmlformats.org/officeDocument/2006/relationships/theme" Target="../theme/theme85.xml"/><Relationship Id="rId15" Type="http://schemas.openxmlformats.org/officeDocument/2006/relationships/tags" Target="../tags/tag768.xml"/><Relationship Id="rId16" Type="http://schemas.openxmlformats.org/officeDocument/2006/relationships/tags" Target="../tags/tag769.xml"/><Relationship Id="rId17" Type="http://schemas.openxmlformats.org/officeDocument/2006/relationships/tags" Target="../tags/tag770.xml"/><Relationship Id="rId1" Type="http://schemas.openxmlformats.org/officeDocument/2006/relationships/slideLayout" Target="../slideLayouts/slideLayout1008.xml"/><Relationship Id="rId2" Type="http://schemas.openxmlformats.org/officeDocument/2006/relationships/slideLayout" Target="../slideLayouts/slideLayout1009.xml"/><Relationship Id="rId3" Type="http://schemas.openxmlformats.org/officeDocument/2006/relationships/slideLayout" Target="../slideLayouts/slideLayout1010.xml"/><Relationship Id="rId4" Type="http://schemas.openxmlformats.org/officeDocument/2006/relationships/slideLayout" Target="../slideLayouts/slideLayout1011.xml"/><Relationship Id="rId5" Type="http://schemas.openxmlformats.org/officeDocument/2006/relationships/slideLayout" Target="../slideLayouts/slideLayout1012.xml"/><Relationship Id="rId6" Type="http://schemas.openxmlformats.org/officeDocument/2006/relationships/slideLayout" Target="../slideLayouts/slideLayout1013.xml"/><Relationship Id="rId7" Type="http://schemas.openxmlformats.org/officeDocument/2006/relationships/slideLayout" Target="../slideLayouts/slideLayout1014.xml"/><Relationship Id="rId8" Type="http://schemas.openxmlformats.org/officeDocument/2006/relationships/slideLayout" Target="../slideLayouts/slideLayout1015.xml"/><Relationship Id="rId9" Type="http://schemas.openxmlformats.org/officeDocument/2006/relationships/slideLayout" Target="../slideLayouts/slideLayout1016.xml"/><Relationship Id="rId10" Type="http://schemas.openxmlformats.org/officeDocument/2006/relationships/slideLayout" Target="../slideLayouts/slideLayout1017.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1031.xml"/><Relationship Id="rId12" Type="http://schemas.openxmlformats.org/officeDocument/2006/relationships/slideLayout" Target="../slideLayouts/slideLayout1032.xml"/><Relationship Id="rId13" Type="http://schemas.openxmlformats.org/officeDocument/2006/relationships/slideLayout" Target="../slideLayouts/slideLayout1033.xml"/><Relationship Id="rId14" Type="http://schemas.openxmlformats.org/officeDocument/2006/relationships/theme" Target="../theme/theme86.xml"/><Relationship Id="rId1" Type="http://schemas.openxmlformats.org/officeDocument/2006/relationships/slideLayout" Target="../slideLayouts/slideLayout1021.xml"/><Relationship Id="rId2" Type="http://schemas.openxmlformats.org/officeDocument/2006/relationships/slideLayout" Target="../slideLayouts/slideLayout1022.xml"/><Relationship Id="rId3" Type="http://schemas.openxmlformats.org/officeDocument/2006/relationships/slideLayout" Target="../slideLayouts/slideLayout1023.xml"/><Relationship Id="rId4" Type="http://schemas.openxmlformats.org/officeDocument/2006/relationships/slideLayout" Target="../slideLayouts/slideLayout1024.xml"/><Relationship Id="rId5" Type="http://schemas.openxmlformats.org/officeDocument/2006/relationships/slideLayout" Target="../slideLayouts/slideLayout1025.xml"/><Relationship Id="rId6" Type="http://schemas.openxmlformats.org/officeDocument/2006/relationships/slideLayout" Target="../slideLayouts/slideLayout1026.xml"/><Relationship Id="rId7" Type="http://schemas.openxmlformats.org/officeDocument/2006/relationships/slideLayout" Target="../slideLayouts/slideLayout1027.xml"/><Relationship Id="rId8" Type="http://schemas.openxmlformats.org/officeDocument/2006/relationships/slideLayout" Target="../slideLayouts/slideLayout1028.xml"/><Relationship Id="rId9" Type="http://schemas.openxmlformats.org/officeDocument/2006/relationships/slideLayout" Target="../slideLayouts/slideLayout1029.xml"/><Relationship Id="rId10" Type="http://schemas.openxmlformats.org/officeDocument/2006/relationships/slideLayout" Target="../slideLayouts/slideLayout1030.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1044.xml"/><Relationship Id="rId12" Type="http://schemas.openxmlformats.org/officeDocument/2006/relationships/slideLayout" Target="../slideLayouts/slideLayout1045.xml"/><Relationship Id="rId13" Type="http://schemas.openxmlformats.org/officeDocument/2006/relationships/slideLayout" Target="../slideLayouts/slideLayout1046.xml"/><Relationship Id="rId14" Type="http://schemas.openxmlformats.org/officeDocument/2006/relationships/theme" Target="../theme/theme87.xml"/><Relationship Id="rId15" Type="http://schemas.openxmlformats.org/officeDocument/2006/relationships/tags" Target="../tags/tag771.xml"/><Relationship Id="rId16" Type="http://schemas.openxmlformats.org/officeDocument/2006/relationships/tags" Target="../tags/tag772.xml"/><Relationship Id="rId17" Type="http://schemas.openxmlformats.org/officeDocument/2006/relationships/tags" Target="../tags/tag773.xml"/><Relationship Id="rId1" Type="http://schemas.openxmlformats.org/officeDocument/2006/relationships/slideLayout" Target="../slideLayouts/slideLayout1034.xml"/><Relationship Id="rId2" Type="http://schemas.openxmlformats.org/officeDocument/2006/relationships/slideLayout" Target="../slideLayouts/slideLayout1035.xml"/><Relationship Id="rId3" Type="http://schemas.openxmlformats.org/officeDocument/2006/relationships/slideLayout" Target="../slideLayouts/slideLayout1036.xml"/><Relationship Id="rId4" Type="http://schemas.openxmlformats.org/officeDocument/2006/relationships/slideLayout" Target="../slideLayouts/slideLayout1037.xml"/><Relationship Id="rId5" Type="http://schemas.openxmlformats.org/officeDocument/2006/relationships/slideLayout" Target="../slideLayouts/slideLayout1038.xml"/><Relationship Id="rId6" Type="http://schemas.openxmlformats.org/officeDocument/2006/relationships/slideLayout" Target="../slideLayouts/slideLayout1039.xml"/><Relationship Id="rId7" Type="http://schemas.openxmlformats.org/officeDocument/2006/relationships/slideLayout" Target="../slideLayouts/slideLayout1040.xml"/><Relationship Id="rId8" Type="http://schemas.openxmlformats.org/officeDocument/2006/relationships/slideLayout" Target="../slideLayouts/slideLayout1041.xml"/><Relationship Id="rId9" Type="http://schemas.openxmlformats.org/officeDocument/2006/relationships/slideLayout" Target="../slideLayouts/slideLayout1042.xml"/><Relationship Id="rId10" Type="http://schemas.openxmlformats.org/officeDocument/2006/relationships/slideLayout" Target="../slideLayouts/slideLayout1043.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1057.xml"/><Relationship Id="rId12" Type="http://schemas.openxmlformats.org/officeDocument/2006/relationships/slideLayout" Target="../slideLayouts/slideLayout1058.xml"/><Relationship Id="rId13" Type="http://schemas.openxmlformats.org/officeDocument/2006/relationships/slideLayout" Target="../slideLayouts/slideLayout1059.xml"/><Relationship Id="rId14" Type="http://schemas.openxmlformats.org/officeDocument/2006/relationships/theme" Target="../theme/theme88.xml"/><Relationship Id="rId1" Type="http://schemas.openxmlformats.org/officeDocument/2006/relationships/slideLayout" Target="../slideLayouts/slideLayout1047.xml"/><Relationship Id="rId2" Type="http://schemas.openxmlformats.org/officeDocument/2006/relationships/slideLayout" Target="../slideLayouts/slideLayout1048.xml"/><Relationship Id="rId3" Type="http://schemas.openxmlformats.org/officeDocument/2006/relationships/slideLayout" Target="../slideLayouts/slideLayout1049.xml"/><Relationship Id="rId4" Type="http://schemas.openxmlformats.org/officeDocument/2006/relationships/slideLayout" Target="../slideLayouts/slideLayout1050.xml"/><Relationship Id="rId5" Type="http://schemas.openxmlformats.org/officeDocument/2006/relationships/slideLayout" Target="../slideLayouts/slideLayout1051.xml"/><Relationship Id="rId6" Type="http://schemas.openxmlformats.org/officeDocument/2006/relationships/slideLayout" Target="../slideLayouts/slideLayout1052.xml"/><Relationship Id="rId7" Type="http://schemas.openxmlformats.org/officeDocument/2006/relationships/slideLayout" Target="../slideLayouts/slideLayout1053.xml"/><Relationship Id="rId8" Type="http://schemas.openxmlformats.org/officeDocument/2006/relationships/slideLayout" Target="../slideLayouts/slideLayout1054.xml"/><Relationship Id="rId9" Type="http://schemas.openxmlformats.org/officeDocument/2006/relationships/slideLayout" Target="../slideLayouts/slideLayout1055.xml"/><Relationship Id="rId10" Type="http://schemas.openxmlformats.org/officeDocument/2006/relationships/slideLayout" Target="../slideLayouts/slideLayout1056.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1070.xml"/><Relationship Id="rId12" Type="http://schemas.openxmlformats.org/officeDocument/2006/relationships/slideLayout" Target="../slideLayouts/slideLayout1071.xml"/><Relationship Id="rId13" Type="http://schemas.openxmlformats.org/officeDocument/2006/relationships/slideLayout" Target="../slideLayouts/slideLayout1072.xml"/><Relationship Id="rId14" Type="http://schemas.openxmlformats.org/officeDocument/2006/relationships/slideLayout" Target="../slideLayouts/slideLayout1073.xml"/><Relationship Id="rId15" Type="http://schemas.openxmlformats.org/officeDocument/2006/relationships/slideLayout" Target="../slideLayouts/slideLayout1074.xml"/><Relationship Id="rId16" Type="http://schemas.openxmlformats.org/officeDocument/2006/relationships/theme" Target="../theme/theme89.xml"/><Relationship Id="rId1" Type="http://schemas.openxmlformats.org/officeDocument/2006/relationships/slideLayout" Target="../slideLayouts/slideLayout1060.xml"/><Relationship Id="rId2" Type="http://schemas.openxmlformats.org/officeDocument/2006/relationships/slideLayout" Target="../slideLayouts/slideLayout1061.xml"/><Relationship Id="rId3" Type="http://schemas.openxmlformats.org/officeDocument/2006/relationships/slideLayout" Target="../slideLayouts/slideLayout1062.xml"/><Relationship Id="rId4" Type="http://schemas.openxmlformats.org/officeDocument/2006/relationships/slideLayout" Target="../slideLayouts/slideLayout1063.xml"/><Relationship Id="rId5" Type="http://schemas.openxmlformats.org/officeDocument/2006/relationships/slideLayout" Target="../slideLayouts/slideLayout1064.xml"/><Relationship Id="rId6" Type="http://schemas.openxmlformats.org/officeDocument/2006/relationships/slideLayout" Target="../slideLayouts/slideLayout1065.xml"/><Relationship Id="rId7" Type="http://schemas.openxmlformats.org/officeDocument/2006/relationships/slideLayout" Target="../slideLayouts/slideLayout1066.xml"/><Relationship Id="rId8" Type="http://schemas.openxmlformats.org/officeDocument/2006/relationships/slideLayout" Target="../slideLayouts/slideLayout1067.xml"/><Relationship Id="rId9" Type="http://schemas.openxmlformats.org/officeDocument/2006/relationships/slideLayout" Target="../slideLayouts/slideLayout1068.xml"/><Relationship Id="rId10" Type="http://schemas.openxmlformats.org/officeDocument/2006/relationships/slideLayout" Target="../slideLayouts/slideLayout1069.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113.xml"/><Relationship Id="rId12" Type="http://schemas.openxmlformats.org/officeDocument/2006/relationships/slideLayout" Target="../slideLayouts/slideLayout114.xml"/><Relationship Id="rId13" Type="http://schemas.openxmlformats.org/officeDocument/2006/relationships/slideLayout" Target="../slideLayouts/slideLayout115.xml"/><Relationship Id="rId14" Type="http://schemas.openxmlformats.org/officeDocument/2006/relationships/slideLayout" Target="../slideLayouts/slideLayout116.xml"/><Relationship Id="rId15" Type="http://schemas.openxmlformats.org/officeDocument/2006/relationships/theme" Target="../theme/theme9.xml"/><Relationship Id="rId16" Type="http://schemas.openxmlformats.org/officeDocument/2006/relationships/tags" Target="../tags/tag16.xml"/><Relationship Id="rId17" Type="http://schemas.openxmlformats.org/officeDocument/2006/relationships/tags" Target="../tags/tag17.xml"/><Relationship Id="rId18" Type="http://schemas.openxmlformats.org/officeDocument/2006/relationships/tags" Target="../tags/tag18.xml"/><Relationship Id="rId1" Type="http://schemas.openxmlformats.org/officeDocument/2006/relationships/slideLayout" Target="../slideLayouts/slideLayout103.xml"/><Relationship Id="rId2" Type="http://schemas.openxmlformats.org/officeDocument/2006/relationships/slideLayout" Target="../slideLayouts/slideLayout104.xml"/><Relationship Id="rId3" Type="http://schemas.openxmlformats.org/officeDocument/2006/relationships/slideLayout" Target="../slideLayouts/slideLayout105.xml"/><Relationship Id="rId4" Type="http://schemas.openxmlformats.org/officeDocument/2006/relationships/slideLayout" Target="../slideLayouts/slideLayout106.xml"/><Relationship Id="rId5" Type="http://schemas.openxmlformats.org/officeDocument/2006/relationships/slideLayout" Target="../slideLayouts/slideLayout107.xml"/><Relationship Id="rId6" Type="http://schemas.openxmlformats.org/officeDocument/2006/relationships/slideLayout" Target="../slideLayouts/slideLayout108.xml"/><Relationship Id="rId7" Type="http://schemas.openxmlformats.org/officeDocument/2006/relationships/slideLayout" Target="../slideLayouts/slideLayout109.xml"/><Relationship Id="rId8" Type="http://schemas.openxmlformats.org/officeDocument/2006/relationships/slideLayout" Target="../slideLayouts/slideLayout110.xml"/><Relationship Id="rId9" Type="http://schemas.openxmlformats.org/officeDocument/2006/relationships/slideLayout" Target="../slideLayouts/slideLayout111.xml"/><Relationship Id="rId10" Type="http://schemas.openxmlformats.org/officeDocument/2006/relationships/slideLayout" Target="../slideLayouts/slideLayout112.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1085.xml"/><Relationship Id="rId12" Type="http://schemas.openxmlformats.org/officeDocument/2006/relationships/slideLayout" Target="../slideLayouts/slideLayout1086.xml"/><Relationship Id="rId13" Type="http://schemas.openxmlformats.org/officeDocument/2006/relationships/slideLayout" Target="../slideLayouts/slideLayout1087.xml"/><Relationship Id="rId14" Type="http://schemas.openxmlformats.org/officeDocument/2006/relationships/theme" Target="../theme/theme90.xml"/><Relationship Id="rId15" Type="http://schemas.openxmlformats.org/officeDocument/2006/relationships/tags" Target="../tags/tag774.xml"/><Relationship Id="rId16" Type="http://schemas.openxmlformats.org/officeDocument/2006/relationships/tags" Target="../tags/tag775.xml"/><Relationship Id="rId17" Type="http://schemas.openxmlformats.org/officeDocument/2006/relationships/tags" Target="../tags/tag776.xml"/><Relationship Id="rId1" Type="http://schemas.openxmlformats.org/officeDocument/2006/relationships/slideLayout" Target="../slideLayouts/slideLayout1075.xml"/><Relationship Id="rId2" Type="http://schemas.openxmlformats.org/officeDocument/2006/relationships/slideLayout" Target="../slideLayouts/slideLayout1076.xml"/><Relationship Id="rId3" Type="http://schemas.openxmlformats.org/officeDocument/2006/relationships/slideLayout" Target="../slideLayouts/slideLayout1077.xml"/><Relationship Id="rId4" Type="http://schemas.openxmlformats.org/officeDocument/2006/relationships/slideLayout" Target="../slideLayouts/slideLayout1078.xml"/><Relationship Id="rId5" Type="http://schemas.openxmlformats.org/officeDocument/2006/relationships/slideLayout" Target="../slideLayouts/slideLayout1079.xml"/><Relationship Id="rId6" Type="http://schemas.openxmlformats.org/officeDocument/2006/relationships/slideLayout" Target="../slideLayouts/slideLayout1080.xml"/><Relationship Id="rId7" Type="http://schemas.openxmlformats.org/officeDocument/2006/relationships/slideLayout" Target="../slideLayouts/slideLayout1081.xml"/><Relationship Id="rId8" Type="http://schemas.openxmlformats.org/officeDocument/2006/relationships/slideLayout" Target="../slideLayouts/slideLayout1082.xml"/><Relationship Id="rId9" Type="http://schemas.openxmlformats.org/officeDocument/2006/relationships/slideLayout" Target="../slideLayouts/slideLayout1083.xml"/><Relationship Id="rId10" Type="http://schemas.openxmlformats.org/officeDocument/2006/relationships/slideLayout" Target="../slideLayouts/slideLayout1084.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1098.xml"/><Relationship Id="rId12" Type="http://schemas.openxmlformats.org/officeDocument/2006/relationships/slideLayout" Target="../slideLayouts/slideLayout1099.xml"/><Relationship Id="rId13" Type="http://schemas.openxmlformats.org/officeDocument/2006/relationships/slideLayout" Target="../slideLayouts/slideLayout1100.xml"/><Relationship Id="rId14" Type="http://schemas.openxmlformats.org/officeDocument/2006/relationships/theme" Target="../theme/theme91.xml"/><Relationship Id="rId1" Type="http://schemas.openxmlformats.org/officeDocument/2006/relationships/slideLayout" Target="../slideLayouts/slideLayout1088.xml"/><Relationship Id="rId2" Type="http://schemas.openxmlformats.org/officeDocument/2006/relationships/slideLayout" Target="../slideLayouts/slideLayout1089.xml"/><Relationship Id="rId3" Type="http://schemas.openxmlformats.org/officeDocument/2006/relationships/slideLayout" Target="../slideLayouts/slideLayout1090.xml"/><Relationship Id="rId4" Type="http://schemas.openxmlformats.org/officeDocument/2006/relationships/slideLayout" Target="../slideLayouts/slideLayout1091.xml"/><Relationship Id="rId5" Type="http://schemas.openxmlformats.org/officeDocument/2006/relationships/slideLayout" Target="../slideLayouts/slideLayout1092.xml"/><Relationship Id="rId6" Type="http://schemas.openxmlformats.org/officeDocument/2006/relationships/slideLayout" Target="../slideLayouts/slideLayout1093.xml"/><Relationship Id="rId7" Type="http://schemas.openxmlformats.org/officeDocument/2006/relationships/slideLayout" Target="../slideLayouts/slideLayout1094.xml"/><Relationship Id="rId8" Type="http://schemas.openxmlformats.org/officeDocument/2006/relationships/slideLayout" Target="../slideLayouts/slideLayout1095.xml"/><Relationship Id="rId9" Type="http://schemas.openxmlformats.org/officeDocument/2006/relationships/slideLayout" Target="../slideLayouts/slideLayout1096.xml"/><Relationship Id="rId10" Type="http://schemas.openxmlformats.org/officeDocument/2006/relationships/slideLayout" Target="../slideLayouts/slideLayout1097.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111.xml"/><Relationship Id="rId12" Type="http://schemas.openxmlformats.org/officeDocument/2006/relationships/theme" Target="../theme/theme92.xml"/><Relationship Id="rId1" Type="http://schemas.openxmlformats.org/officeDocument/2006/relationships/slideLayout" Target="../slideLayouts/slideLayout1101.xml"/><Relationship Id="rId2" Type="http://schemas.openxmlformats.org/officeDocument/2006/relationships/slideLayout" Target="../slideLayouts/slideLayout1102.xml"/><Relationship Id="rId3" Type="http://schemas.openxmlformats.org/officeDocument/2006/relationships/slideLayout" Target="../slideLayouts/slideLayout1103.xml"/><Relationship Id="rId4" Type="http://schemas.openxmlformats.org/officeDocument/2006/relationships/slideLayout" Target="../slideLayouts/slideLayout1104.xml"/><Relationship Id="rId5" Type="http://schemas.openxmlformats.org/officeDocument/2006/relationships/slideLayout" Target="../slideLayouts/slideLayout1105.xml"/><Relationship Id="rId6" Type="http://schemas.openxmlformats.org/officeDocument/2006/relationships/slideLayout" Target="../slideLayouts/slideLayout1106.xml"/><Relationship Id="rId7" Type="http://schemas.openxmlformats.org/officeDocument/2006/relationships/slideLayout" Target="../slideLayouts/slideLayout1107.xml"/><Relationship Id="rId8" Type="http://schemas.openxmlformats.org/officeDocument/2006/relationships/slideLayout" Target="../slideLayouts/slideLayout1108.xml"/><Relationship Id="rId9" Type="http://schemas.openxmlformats.org/officeDocument/2006/relationships/slideLayout" Target="../slideLayouts/slideLayout1109.xml"/><Relationship Id="rId10" Type="http://schemas.openxmlformats.org/officeDocument/2006/relationships/slideLayout" Target="../slideLayouts/slideLayout1110.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122.xml"/><Relationship Id="rId12" Type="http://schemas.openxmlformats.org/officeDocument/2006/relationships/slideLayout" Target="../slideLayouts/slideLayout1123.xml"/><Relationship Id="rId13" Type="http://schemas.openxmlformats.org/officeDocument/2006/relationships/slideLayout" Target="../slideLayouts/slideLayout1124.xml"/><Relationship Id="rId14" Type="http://schemas.openxmlformats.org/officeDocument/2006/relationships/theme" Target="../theme/theme93.xml"/><Relationship Id="rId15" Type="http://schemas.openxmlformats.org/officeDocument/2006/relationships/tags" Target="../tags/tag777.xml"/><Relationship Id="rId16" Type="http://schemas.openxmlformats.org/officeDocument/2006/relationships/tags" Target="../tags/tag778.xml"/><Relationship Id="rId17" Type="http://schemas.openxmlformats.org/officeDocument/2006/relationships/tags" Target="../tags/tag779.xml"/><Relationship Id="rId1" Type="http://schemas.openxmlformats.org/officeDocument/2006/relationships/slideLayout" Target="../slideLayouts/slideLayout1112.xml"/><Relationship Id="rId2" Type="http://schemas.openxmlformats.org/officeDocument/2006/relationships/slideLayout" Target="../slideLayouts/slideLayout1113.xml"/><Relationship Id="rId3" Type="http://schemas.openxmlformats.org/officeDocument/2006/relationships/slideLayout" Target="../slideLayouts/slideLayout1114.xml"/><Relationship Id="rId4" Type="http://schemas.openxmlformats.org/officeDocument/2006/relationships/slideLayout" Target="../slideLayouts/slideLayout1115.xml"/><Relationship Id="rId5" Type="http://schemas.openxmlformats.org/officeDocument/2006/relationships/slideLayout" Target="../slideLayouts/slideLayout1116.xml"/><Relationship Id="rId6" Type="http://schemas.openxmlformats.org/officeDocument/2006/relationships/slideLayout" Target="../slideLayouts/slideLayout1117.xml"/><Relationship Id="rId7" Type="http://schemas.openxmlformats.org/officeDocument/2006/relationships/slideLayout" Target="../slideLayouts/slideLayout1118.xml"/><Relationship Id="rId8" Type="http://schemas.openxmlformats.org/officeDocument/2006/relationships/slideLayout" Target="../slideLayouts/slideLayout1119.xml"/><Relationship Id="rId9" Type="http://schemas.openxmlformats.org/officeDocument/2006/relationships/slideLayout" Target="../slideLayouts/slideLayout1120.xml"/><Relationship Id="rId10" Type="http://schemas.openxmlformats.org/officeDocument/2006/relationships/slideLayout" Target="../slideLayouts/slideLayout1121.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135.xml"/><Relationship Id="rId12" Type="http://schemas.openxmlformats.org/officeDocument/2006/relationships/theme" Target="../theme/theme94.xml"/><Relationship Id="rId1" Type="http://schemas.openxmlformats.org/officeDocument/2006/relationships/slideLayout" Target="../slideLayouts/slideLayout1125.xml"/><Relationship Id="rId2" Type="http://schemas.openxmlformats.org/officeDocument/2006/relationships/slideLayout" Target="../slideLayouts/slideLayout1126.xml"/><Relationship Id="rId3" Type="http://schemas.openxmlformats.org/officeDocument/2006/relationships/slideLayout" Target="../slideLayouts/slideLayout1127.xml"/><Relationship Id="rId4" Type="http://schemas.openxmlformats.org/officeDocument/2006/relationships/slideLayout" Target="../slideLayouts/slideLayout1128.xml"/><Relationship Id="rId5" Type="http://schemas.openxmlformats.org/officeDocument/2006/relationships/slideLayout" Target="../slideLayouts/slideLayout1129.xml"/><Relationship Id="rId6" Type="http://schemas.openxmlformats.org/officeDocument/2006/relationships/slideLayout" Target="../slideLayouts/slideLayout1130.xml"/><Relationship Id="rId7" Type="http://schemas.openxmlformats.org/officeDocument/2006/relationships/slideLayout" Target="../slideLayouts/slideLayout1131.xml"/><Relationship Id="rId8" Type="http://schemas.openxmlformats.org/officeDocument/2006/relationships/slideLayout" Target="../slideLayouts/slideLayout1132.xml"/><Relationship Id="rId9" Type="http://schemas.openxmlformats.org/officeDocument/2006/relationships/slideLayout" Target="../slideLayouts/slideLayout1133.xml"/><Relationship Id="rId10" Type="http://schemas.openxmlformats.org/officeDocument/2006/relationships/slideLayout" Target="../slideLayouts/slideLayout1134.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146.xml"/><Relationship Id="rId12" Type="http://schemas.openxmlformats.org/officeDocument/2006/relationships/slideLayout" Target="../slideLayouts/slideLayout1147.xml"/><Relationship Id="rId13" Type="http://schemas.openxmlformats.org/officeDocument/2006/relationships/slideLayout" Target="../slideLayouts/slideLayout1148.xml"/><Relationship Id="rId14" Type="http://schemas.openxmlformats.org/officeDocument/2006/relationships/theme" Target="../theme/theme95.xml"/><Relationship Id="rId15" Type="http://schemas.openxmlformats.org/officeDocument/2006/relationships/tags" Target="../tags/tag780.xml"/><Relationship Id="rId16" Type="http://schemas.openxmlformats.org/officeDocument/2006/relationships/tags" Target="../tags/tag781.xml"/><Relationship Id="rId17" Type="http://schemas.openxmlformats.org/officeDocument/2006/relationships/tags" Target="../tags/tag782.xml"/><Relationship Id="rId18" Type="http://schemas.openxmlformats.org/officeDocument/2006/relationships/tags" Target="../tags/tag783.xml"/><Relationship Id="rId19" Type="http://schemas.openxmlformats.org/officeDocument/2006/relationships/tags" Target="../tags/tag784.xml"/><Relationship Id="rId1" Type="http://schemas.openxmlformats.org/officeDocument/2006/relationships/slideLayout" Target="../slideLayouts/slideLayout1136.xml"/><Relationship Id="rId2" Type="http://schemas.openxmlformats.org/officeDocument/2006/relationships/slideLayout" Target="../slideLayouts/slideLayout1137.xml"/><Relationship Id="rId3" Type="http://schemas.openxmlformats.org/officeDocument/2006/relationships/slideLayout" Target="../slideLayouts/slideLayout1138.xml"/><Relationship Id="rId4" Type="http://schemas.openxmlformats.org/officeDocument/2006/relationships/slideLayout" Target="../slideLayouts/slideLayout1139.xml"/><Relationship Id="rId5" Type="http://schemas.openxmlformats.org/officeDocument/2006/relationships/slideLayout" Target="../slideLayouts/slideLayout1140.xml"/><Relationship Id="rId6" Type="http://schemas.openxmlformats.org/officeDocument/2006/relationships/slideLayout" Target="../slideLayouts/slideLayout1141.xml"/><Relationship Id="rId7" Type="http://schemas.openxmlformats.org/officeDocument/2006/relationships/slideLayout" Target="../slideLayouts/slideLayout1142.xml"/><Relationship Id="rId8" Type="http://schemas.openxmlformats.org/officeDocument/2006/relationships/slideLayout" Target="../slideLayouts/slideLayout1143.xml"/><Relationship Id="rId9" Type="http://schemas.openxmlformats.org/officeDocument/2006/relationships/slideLayout" Target="../slideLayouts/slideLayout1144.xml"/><Relationship Id="rId10" Type="http://schemas.openxmlformats.org/officeDocument/2006/relationships/slideLayout" Target="../slideLayouts/slideLayout1145.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159.xml"/><Relationship Id="rId12" Type="http://schemas.openxmlformats.org/officeDocument/2006/relationships/slideLayout" Target="../slideLayouts/slideLayout1160.xml"/><Relationship Id="rId13" Type="http://schemas.openxmlformats.org/officeDocument/2006/relationships/slideLayout" Target="../slideLayouts/slideLayout1161.xml"/><Relationship Id="rId14" Type="http://schemas.openxmlformats.org/officeDocument/2006/relationships/theme" Target="../theme/theme96.xml"/><Relationship Id="rId15" Type="http://schemas.openxmlformats.org/officeDocument/2006/relationships/tags" Target="../tags/tag822.xml"/><Relationship Id="rId16" Type="http://schemas.openxmlformats.org/officeDocument/2006/relationships/tags" Target="../tags/tag823.xml"/><Relationship Id="rId17" Type="http://schemas.openxmlformats.org/officeDocument/2006/relationships/tags" Target="../tags/tag824.xml"/><Relationship Id="rId1" Type="http://schemas.openxmlformats.org/officeDocument/2006/relationships/slideLayout" Target="../slideLayouts/slideLayout1149.xml"/><Relationship Id="rId2" Type="http://schemas.openxmlformats.org/officeDocument/2006/relationships/slideLayout" Target="../slideLayouts/slideLayout1150.xml"/><Relationship Id="rId3" Type="http://schemas.openxmlformats.org/officeDocument/2006/relationships/slideLayout" Target="../slideLayouts/slideLayout1151.xml"/><Relationship Id="rId4" Type="http://schemas.openxmlformats.org/officeDocument/2006/relationships/slideLayout" Target="../slideLayouts/slideLayout1152.xml"/><Relationship Id="rId5" Type="http://schemas.openxmlformats.org/officeDocument/2006/relationships/slideLayout" Target="../slideLayouts/slideLayout1153.xml"/><Relationship Id="rId6" Type="http://schemas.openxmlformats.org/officeDocument/2006/relationships/slideLayout" Target="../slideLayouts/slideLayout1154.xml"/><Relationship Id="rId7" Type="http://schemas.openxmlformats.org/officeDocument/2006/relationships/slideLayout" Target="../slideLayouts/slideLayout1155.xml"/><Relationship Id="rId8" Type="http://schemas.openxmlformats.org/officeDocument/2006/relationships/slideLayout" Target="../slideLayouts/slideLayout1156.xml"/><Relationship Id="rId9" Type="http://schemas.openxmlformats.org/officeDocument/2006/relationships/slideLayout" Target="../slideLayouts/slideLayout1157.xml"/><Relationship Id="rId10" Type="http://schemas.openxmlformats.org/officeDocument/2006/relationships/slideLayout" Target="../slideLayouts/slideLayout1158.xml"/></Relationships>
</file>

<file path=ppt/slideMasters/_rels/slideMaster97.xml.rels><?xml version="1.0" encoding="UTF-8" standalone="yes"?>
<Relationships xmlns="http://schemas.openxmlformats.org/package/2006/relationships"><Relationship Id="rId9" Type="http://schemas.openxmlformats.org/officeDocument/2006/relationships/slideLayout" Target="../slideLayouts/slideLayout1170.xml"/><Relationship Id="rId20" Type="http://schemas.openxmlformats.org/officeDocument/2006/relationships/tags" Target="../tags/tag828.xml"/><Relationship Id="rId21" Type="http://schemas.openxmlformats.org/officeDocument/2006/relationships/tags" Target="../tags/tag829.xml"/><Relationship Id="rId22" Type="http://schemas.openxmlformats.org/officeDocument/2006/relationships/tags" Target="../tags/tag830.xml"/><Relationship Id="rId23" Type="http://schemas.openxmlformats.org/officeDocument/2006/relationships/tags" Target="../tags/tag831.xml"/><Relationship Id="rId24" Type="http://schemas.openxmlformats.org/officeDocument/2006/relationships/tags" Target="../tags/tag832.xml"/><Relationship Id="rId10" Type="http://schemas.openxmlformats.org/officeDocument/2006/relationships/slideLayout" Target="../slideLayouts/slideLayout1171.xml"/><Relationship Id="rId11" Type="http://schemas.openxmlformats.org/officeDocument/2006/relationships/slideLayout" Target="../slideLayouts/slideLayout1172.xml"/><Relationship Id="rId12" Type="http://schemas.openxmlformats.org/officeDocument/2006/relationships/slideLayout" Target="../slideLayouts/slideLayout1173.xml"/><Relationship Id="rId13" Type="http://schemas.openxmlformats.org/officeDocument/2006/relationships/slideLayout" Target="../slideLayouts/slideLayout1174.xml"/><Relationship Id="rId14" Type="http://schemas.openxmlformats.org/officeDocument/2006/relationships/slideLayout" Target="../slideLayouts/slideLayout1175.xml"/><Relationship Id="rId15" Type="http://schemas.openxmlformats.org/officeDocument/2006/relationships/slideLayout" Target="../slideLayouts/slideLayout1176.xml"/><Relationship Id="rId16" Type="http://schemas.openxmlformats.org/officeDocument/2006/relationships/theme" Target="../theme/theme97.xml"/><Relationship Id="rId17" Type="http://schemas.openxmlformats.org/officeDocument/2006/relationships/tags" Target="../tags/tag825.xml"/><Relationship Id="rId18" Type="http://schemas.openxmlformats.org/officeDocument/2006/relationships/tags" Target="../tags/tag826.xml"/><Relationship Id="rId19" Type="http://schemas.openxmlformats.org/officeDocument/2006/relationships/tags" Target="../tags/tag827.xml"/><Relationship Id="rId1" Type="http://schemas.openxmlformats.org/officeDocument/2006/relationships/slideLayout" Target="../slideLayouts/slideLayout1162.xml"/><Relationship Id="rId2" Type="http://schemas.openxmlformats.org/officeDocument/2006/relationships/slideLayout" Target="../slideLayouts/slideLayout1163.xml"/><Relationship Id="rId3" Type="http://schemas.openxmlformats.org/officeDocument/2006/relationships/slideLayout" Target="../slideLayouts/slideLayout1164.xml"/><Relationship Id="rId4" Type="http://schemas.openxmlformats.org/officeDocument/2006/relationships/slideLayout" Target="../slideLayouts/slideLayout1165.xml"/><Relationship Id="rId5" Type="http://schemas.openxmlformats.org/officeDocument/2006/relationships/slideLayout" Target="../slideLayouts/slideLayout1166.xml"/><Relationship Id="rId6" Type="http://schemas.openxmlformats.org/officeDocument/2006/relationships/slideLayout" Target="../slideLayouts/slideLayout1167.xml"/><Relationship Id="rId7" Type="http://schemas.openxmlformats.org/officeDocument/2006/relationships/slideLayout" Target="../slideLayouts/slideLayout1168.xml"/><Relationship Id="rId8" Type="http://schemas.openxmlformats.org/officeDocument/2006/relationships/slideLayout" Target="../slideLayouts/slideLayout1169.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187.xml"/><Relationship Id="rId12" Type="http://schemas.openxmlformats.org/officeDocument/2006/relationships/slideLayout" Target="../slideLayouts/slideLayout1188.xml"/><Relationship Id="rId13" Type="http://schemas.openxmlformats.org/officeDocument/2006/relationships/slideLayout" Target="../slideLayouts/slideLayout1189.xml"/><Relationship Id="rId14" Type="http://schemas.openxmlformats.org/officeDocument/2006/relationships/slideLayout" Target="../slideLayouts/slideLayout1190.xml"/><Relationship Id="rId15" Type="http://schemas.openxmlformats.org/officeDocument/2006/relationships/theme" Target="../theme/theme98.xml"/><Relationship Id="rId16" Type="http://schemas.openxmlformats.org/officeDocument/2006/relationships/tags" Target="../tags/tag837.xml"/><Relationship Id="rId17" Type="http://schemas.openxmlformats.org/officeDocument/2006/relationships/tags" Target="../tags/tag838.xml"/><Relationship Id="rId18" Type="http://schemas.openxmlformats.org/officeDocument/2006/relationships/tags" Target="../tags/tag839.xml"/><Relationship Id="rId1" Type="http://schemas.openxmlformats.org/officeDocument/2006/relationships/slideLayout" Target="../slideLayouts/slideLayout1177.xml"/><Relationship Id="rId2" Type="http://schemas.openxmlformats.org/officeDocument/2006/relationships/slideLayout" Target="../slideLayouts/slideLayout1178.xml"/><Relationship Id="rId3" Type="http://schemas.openxmlformats.org/officeDocument/2006/relationships/slideLayout" Target="../slideLayouts/slideLayout1179.xml"/><Relationship Id="rId4" Type="http://schemas.openxmlformats.org/officeDocument/2006/relationships/slideLayout" Target="../slideLayouts/slideLayout1180.xml"/><Relationship Id="rId5" Type="http://schemas.openxmlformats.org/officeDocument/2006/relationships/slideLayout" Target="../slideLayouts/slideLayout1181.xml"/><Relationship Id="rId6" Type="http://schemas.openxmlformats.org/officeDocument/2006/relationships/slideLayout" Target="../slideLayouts/slideLayout1182.xml"/><Relationship Id="rId7" Type="http://schemas.openxmlformats.org/officeDocument/2006/relationships/slideLayout" Target="../slideLayouts/slideLayout1183.xml"/><Relationship Id="rId8" Type="http://schemas.openxmlformats.org/officeDocument/2006/relationships/slideLayout" Target="../slideLayouts/slideLayout1184.xml"/><Relationship Id="rId9" Type="http://schemas.openxmlformats.org/officeDocument/2006/relationships/slideLayout" Target="../slideLayouts/slideLayout1185.xml"/><Relationship Id="rId10" Type="http://schemas.openxmlformats.org/officeDocument/2006/relationships/slideLayout" Target="../slideLayouts/slideLayout1186.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201.xml"/><Relationship Id="rId12" Type="http://schemas.openxmlformats.org/officeDocument/2006/relationships/slideLayout" Target="../slideLayouts/slideLayout1202.xml"/><Relationship Id="rId13" Type="http://schemas.openxmlformats.org/officeDocument/2006/relationships/slideLayout" Target="../slideLayouts/slideLayout1203.xml"/><Relationship Id="rId14" Type="http://schemas.openxmlformats.org/officeDocument/2006/relationships/slideLayout" Target="../slideLayouts/slideLayout1204.xml"/><Relationship Id="rId15" Type="http://schemas.openxmlformats.org/officeDocument/2006/relationships/slideLayout" Target="../slideLayouts/slideLayout1205.xml"/><Relationship Id="rId16" Type="http://schemas.openxmlformats.org/officeDocument/2006/relationships/theme" Target="../theme/theme99.xml"/><Relationship Id="rId17" Type="http://schemas.openxmlformats.org/officeDocument/2006/relationships/tags" Target="../tags/tag843.xml"/><Relationship Id="rId18" Type="http://schemas.openxmlformats.org/officeDocument/2006/relationships/tags" Target="../tags/tag844.xml"/><Relationship Id="rId19" Type="http://schemas.openxmlformats.org/officeDocument/2006/relationships/tags" Target="../tags/tag845.xml"/><Relationship Id="rId1" Type="http://schemas.openxmlformats.org/officeDocument/2006/relationships/slideLayout" Target="../slideLayouts/slideLayout1191.xml"/><Relationship Id="rId2" Type="http://schemas.openxmlformats.org/officeDocument/2006/relationships/slideLayout" Target="../slideLayouts/slideLayout1192.xml"/><Relationship Id="rId3" Type="http://schemas.openxmlformats.org/officeDocument/2006/relationships/slideLayout" Target="../slideLayouts/slideLayout1193.xml"/><Relationship Id="rId4" Type="http://schemas.openxmlformats.org/officeDocument/2006/relationships/slideLayout" Target="../slideLayouts/slideLayout1194.xml"/><Relationship Id="rId5" Type="http://schemas.openxmlformats.org/officeDocument/2006/relationships/slideLayout" Target="../slideLayouts/slideLayout1195.xml"/><Relationship Id="rId6" Type="http://schemas.openxmlformats.org/officeDocument/2006/relationships/slideLayout" Target="../slideLayouts/slideLayout1196.xml"/><Relationship Id="rId7" Type="http://schemas.openxmlformats.org/officeDocument/2006/relationships/slideLayout" Target="../slideLayouts/slideLayout1197.xml"/><Relationship Id="rId8" Type="http://schemas.openxmlformats.org/officeDocument/2006/relationships/slideLayout" Target="../slideLayouts/slideLayout1198.xml"/><Relationship Id="rId9" Type="http://schemas.openxmlformats.org/officeDocument/2006/relationships/slideLayout" Target="../slideLayouts/slideLayout1199.xml"/><Relationship Id="rId10" Type="http://schemas.openxmlformats.org/officeDocument/2006/relationships/slideLayout" Target="../slideLayouts/slideLayout120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3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369" tIns="45685" rIns="91369" bIns="45685" numCol="1" anchor="ctr" anchorCtr="0" compatLnSpc="1">
            <a:prstTxWarp prst="textNoShape">
              <a:avLst/>
            </a:prstTxWarp>
          </a:bodyPr>
          <a:lstStyle/>
          <a:p>
            <a:pPr lvl="0"/>
            <a:r>
              <a:rPr lang="en-US"/>
              <a:t>Click to edit Master title style</a:t>
            </a:r>
          </a:p>
        </p:txBody>
      </p:sp>
      <p:sp>
        <p:nvSpPr>
          <p:cNvPr id="133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369" tIns="45685" rIns="91369" bIns="4568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369" tIns="45685" rIns="91369" bIns="45685" rtlCol="0" anchor="ctr"/>
          <a:lstStyle>
            <a:lvl1pPr algn="l" defTabSz="456846" fontAlgn="auto">
              <a:spcBef>
                <a:spcPts val="0"/>
              </a:spcBef>
              <a:spcAft>
                <a:spcPts val="0"/>
              </a:spcAft>
              <a:defRPr sz="1200" b="0">
                <a:solidFill>
                  <a:prstClr val="black">
                    <a:tint val="75000"/>
                  </a:prstClr>
                </a:solidFill>
                <a:latin typeface="Calibri"/>
                <a:ea typeface="+mn-ea"/>
                <a:cs typeface="+mn-cs"/>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69" tIns="45685" rIns="91369" bIns="45685" rtlCol="0" anchor="ctr"/>
          <a:lstStyle>
            <a:lvl1pPr algn="ctr" defTabSz="456846"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369" tIns="45685" rIns="91369" bIns="45685" rtlCol="0" anchor="ctr"/>
          <a:lstStyle>
            <a:lvl1pPr algn="r" defTabSz="456846" fontAlgn="auto">
              <a:spcBef>
                <a:spcPts val="0"/>
              </a:spcBef>
              <a:spcAft>
                <a:spcPts val="0"/>
              </a:spcAft>
              <a:defRPr sz="1200" b="0">
                <a:solidFill>
                  <a:prstClr val="black">
                    <a:tint val="75000"/>
                  </a:prstClr>
                </a:solidFill>
                <a:latin typeface="Calibri"/>
                <a:ea typeface="+mn-ea"/>
                <a:cs typeface="+mn-cs"/>
              </a:defRPr>
            </a:lvl1pPr>
          </a:lstStyle>
          <a:p>
            <a:pPr>
              <a:defRPr/>
            </a:pPr>
            <a:fld id="{5D17B03F-44A4-F94A-9484-A99B49451B9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628" r:id="rId1"/>
    <p:sldLayoutId id="2147491629" r:id="rId2"/>
    <p:sldLayoutId id="2147491630" r:id="rId3"/>
    <p:sldLayoutId id="2147491631" r:id="rId4"/>
    <p:sldLayoutId id="2147491632" r:id="rId5"/>
    <p:sldLayoutId id="2147491633" r:id="rId6"/>
    <p:sldLayoutId id="2147491634" r:id="rId7"/>
    <p:sldLayoutId id="2147491635" r:id="rId8"/>
    <p:sldLayoutId id="2147491636" r:id="rId9"/>
    <p:sldLayoutId id="2147491637" r:id="rId10"/>
    <p:sldLayoutId id="2147491638" r:id="rId11"/>
  </p:sldLayoutIdLst>
  <p:txStyles>
    <p:titleStyle>
      <a:lvl1pPr algn="ctr" defTabSz="45561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846" algn="ctr" defTabSz="456846"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3696" algn="ctr" defTabSz="456846"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0550" algn="ctr" defTabSz="456846"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7398" algn="ctr" defTabSz="456846"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313" indent="-341313" algn="l" defTabSz="45561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363" indent="-284163" algn="l" defTabSz="45561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413" indent="-227013" algn="l" defTabSz="45561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613" indent="-227013" algn="l" defTabSz="45561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813" indent="-227013" algn="l" defTabSz="45561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2673" indent="-228422" algn="l" defTabSz="456846" rtl="0" eaLnBrk="1" latinLnBrk="0" hangingPunct="1">
        <a:spcBef>
          <a:spcPct val="20000"/>
        </a:spcBef>
        <a:buFont typeface="Arial"/>
        <a:buChar char="•"/>
        <a:defRPr sz="2000" kern="1200">
          <a:solidFill>
            <a:schemeClr val="tx1"/>
          </a:solidFill>
          <a:latin typeface="+mn-lt"/>
          <a:ea typeface="+mn-ea"/>
          <a:cs typeface="+mn-cs"/>
        </a:defRPr>
      </a:lvl6pPr>
      <a:lvl7pPr marL="2969520" indent="-228422" algn="l" defTabSz="456846" rtl="0" eaLnBrk="1" latinLnBrk="0" hangingPunct="1">
        <a:spcBef>
          <a:spcPct val="20000"/>
        </a:spcBef>
        <a:buFont typeface="Arial"/>
        <a:buChar char="•"/>
        <a:defRPr sz="2000" kern="1200">
          <a:solidFill>
            <a:schemeClr val="tx1"/>
          </a:solidFill>
          <a:latin typeface="+mn-lt"/>
          <a:ea typeface="+mn-ea"/>
          <a:cs typeface="+mn-cs"/>
        </a:defRPr>
      </a:lvl7pPr>
      <a:lvl8pPr marL="3426372" indent="-228422" algn="l" defTabSz="456846" rtl="0" eaLnBrk="1" latinLnBrk="0" hangingPunct="1">
        <a:spcBef>
          <a:spcPct val="20000"/>
        </a:spcBef>
        <a:buFont typeface="Arial"/>
        <a:buChar char="•"/>
        <a:defRPr sz="2000" kern="1200">
          <a:solidFill>
            <a:schemeClr val="tx1"/>
          </a:solidFill>
          <a:latin typeface="+mn-lt"/>
          <a:ea typeface="+mn-ea"/>
          <a:cs typeface="+mn-cs"/>
        </a:defRPr>
      </a:lvl8pPr>
      <a:lvl9pPr marL="3883216" indent="-228422" algn="l" defTabSz="456846"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4813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userDrawn="1"/>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CCAA3747-43AA-5A48-A696-098589E68723}" type="slidenum">
              <a:rPr lang="en-US" sz="1600" b="1" i="1">
                <a:solidFill>
                  <a:srgbClr val="000000"/>
                </a:solidFill>
                <a:effectLst>
                  <a:outerShdw blurRad="38100" dist="38100" dir="2700000" algn="tl">
                    <a:srgbClr val="DDDDDD"/>
                  </a:outerShdw>
                </a:effectLst>
                <a:latin typeface="Courier New" charset="0"/>
              </a:rPr>
              <a:pPr defTabSz="912113" eaLnBrk="0" hangingPunct="0">
                <a:defRPr/>
              </a:pPr>
              <a:t>‹#›</a:t>
            </a:fld>
            <a:r>
              <a:rPr lang="en-US" b="1">
                <a:solidFill>
                  <a:srgbClr val="808080"/>
                </a:solidFill>
                <a:latin typeface="Arial" charset="0"/>
              </a:rPr>
              <a:t> - </a:t>
            </a:r>
            <a:r>
              <a:rPr lang="en-US" sz="1000" b="1">
                <a:solidFill>
                  <a:srgbClr val="969696"/>
                </a:solidFill>
                <a:latin typeface="Arial" charset="0"/>
              </a:rPr>
              <a:t>Lectures.GersteinLab.org</a:t>
            </a:r>
            <a:endParaRPr lang="en-US" sz="300">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91476" r:id="rId1"/>
    <p:sldLayoutId id="2147491477" r:id="rId2"/>
    <p:sldLayoutId id="2147491478" r:id="rId3"/>
    <p:sldLayoutId id="2147491479" r:id="rId4"/>
    <p:sldLayoutId id="2147491480" r:id="rId5"/>
    <p:sldLayoutId id="2147491481" r:id="rId6"/>
    <p:sldLayoutId id="2147491482" r:id="rId7"/>
    <p:sldLayoutId id="2147491483" r:id="rId8"/>
    <p:sldLayoutId id="2147491484" r:id="rId9"/>
    <p:sldLayoutId id="2147491485" r:id="rId10"/>
    <p:sldLayoutId id="2147491486" r:id="rId11"/>
    <p:sldLayoutId id="2147491487" r:id="rId12"/>
    <p:sldLayoutId id="214749148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56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57726D97-920B-DA44-BC1A-1DF5DA1B5EF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802" r:id="rId1"/>
    <p:sldLayoutId id="2147492803" r:id="rId2"/>
    <p:sldLayoutId id="2147492804" r:id="rId3"/>
    <p:sldLayoutId id="2147492805" r:id="rId4"/>
    <p:sldLayoutId id="2147492806" r:id="rId5"/>
    <p:sldLayoutId id="2147492807" r:id="rId6"/>
    <p:sldLayoutId id="2147492808" r:id="rId7"/>
    <p:sldLayoutId id="2147492809" r:id="rId8"/>
    <p:sldLayoutId id="2147492810" r:id="rId9"/>
    <p:sldLayoutId id="2147492811" r:id="rId10"/>
    <p:sldLayoutId id="2147492812" r:id="rId11"/>
    <p:sldLayoutId id="2147492813" r:id="rId12"/>
    <p:sldLayoutId id="214749281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66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3DF9DD4F-55BA-BF48-8446-5313B6414515}"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816" r:id="rId1"/>
    <p:sldLayoutId id="2147492817" r:id="rId2"/>
    <p:sldLayoutId id="2147492818" r:id="rId3"/>
    <p:sldLayoutId id="2147492819" r:id="rId4"/>
    <p:sldLayoutId id="2147492820" r:id="rId5"/>
    <p:sldLayoutId id="2147492821" r:id="rId6"/>
    <p:sldLayoutId id="2147492822" r:id="rId7"/>
    <p:sldLayoutId id="2147492823" r:id="rId8"/>
    <p:sldLayoutId id="2147492824" r:id="rId9"/>
    <p:sldLayoutId id="2147492825" r:id="rId10"/>
    <p:sldLayoutId id="2147492826" r:id="rId11"/>
    <p:sldLayoutId id="2147492827" r:id="rId12"/>
    <p:sldLayoutId id="214749282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76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3541D8F9-7E4C-8044-80D6-1C1EEA09F2A5}"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830" r:id="rId1"/>
    <p:sldLayoutId id="2147492831" r:id="rId2"/>
    <p:sldLayoutId id="2147492832" r:id="rId3"/>
    <p:sldLayoutId id="2147492833" r:id="rId4"/>
    <p:sldLayoutId id="2147492834" r:id="rId5"/>
    <p:sldLayoutId id="2147492835" r:id="rId6"/>
    <p:sldLayoutId id="2147492836" r:id="rId7"/>
    <p:sldLayoutId id="2147492837" r:id="rId8"/>
    <p:sldLayoutId id="2147492838" r:id="rId9"/>
    <p:sldLayoutId id="2147492839" r:id="rId10"/>
    <p:sldLayoutId id="2147492840" r:id="rId11"/>
    <p:sldLayoutId id="2147492841" r:id="rId12"/>
    <p:sldLayoutId id="214749284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867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1225" eaLnBrk="0" hangingPunct="0">
              <a:defRPr/>
            </a:pPr>
            <a:fld id="{1551D4A8-5911-B742-B522-6EDEF6930D1A}" type="slidenum">
              <a:rPr lang="en-US" sz="1600" i="1">
                <a:solidFill>
                  <a:srgbClr val="000000"/>
                </a:solidFill>
                <a:effectLst>
                  <a:outerShdw blurRad="38100" dist="38100" dir="2700000" algn="tl">
                    <a:srgbClr val="DDDDDD"/>
                  </a:outerShdw>
                </a:effectLst>
                <a:latin typeface="Courier New" charset="0"/>
              </a:rPr>
              <a:pPr defTabSz="911225"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2844" r:id="rId1"/>
    <p:sldLayoutId id="2147492845" r:id="rId2"/>
    <p:sldLayoutId id="2147492846" r:id="rId3"/>
    <p:sldLayoutId id="2147492847" r:id="rId4"/>
    <p:sldLayoutId id="2147492848" r:id="rId5"/>
    <p:sldLayoutId id="2147492849" r:id="rId6"/>
    <p:sldLayoutId id="2147492850" r:id="rId7"/>
    <p:sldLayoutId id="2147492851" r:id="rId8"/>
    <p:sldLayoutId id="2147492852" r:id="rId9"/>
    <p:sldLayoutId id="2147492853" r:id="rId10"/>
    <p:sldLayoutId id="2147492854" r:id="rId11"/>
    <p:sldLayoutId id="2147492855" r:id="rId12"/>
    <p:sldLayoutId id="214749285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8DE6F0E9-49A7-B74F-A77E-929968FCEA1A}"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858" r:id="rId1"/>
    <p:sldLayoutId id="2147492859" r:id="rId2"/>
    <p:sldLayoutId id="2147492860" r:id="rId3"/>
    <p:sldLayoutId id="2147492861" r:id="rId4"/>
    <p:sldLayoutId id="2147492862" r:id="rId5"/>
    <p:sldLayoutId id="2147492863" r:id="rId6"/>
    <p:sldLayoutId id="2147492864" r:id="rId7"/>
    <p:sldLayoutId id="2147492865" r:id="rId8"/>
    <p:sldLayoutId id="2147492866" r:id="rId9"/>
    <p:sldLayoutId id="2147492867" r:id="rId10"/>
    <p:sldLayoutId id="2147492868" r:id="rId11"/>
    <p:sldLayoutId id="2147492869" r:id="rId12"/>
    <p:sldLayoutId id="214749287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body" idx="1"/>
            <p:custDataLst>
              <p:tags r:id="rId13"/>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925443" name="Rectangle 3"/>
          <p:cNvSpPr>
            <a:spLocks noGrp="1" noChangeArrowheads="1"/>
          </p:cNvSpPr>
          <p:nvPr>
            <p:ph type="dt" sz="half" idx="2"/>
            <p:custDataLst>
              <p:tags r:id="rId14"/>
            </p:custDataLst>
          </p:nvPr>
        </p:nvSpPr>
        <p:spPr bwMode="auto">
          <a:xfrm>
            <a:off x="457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4925444" name="Rectangle 4"/>
          <p:cNvSpPr>
            <a:spLocks noGrp="1" noChangeArrowheads="1"/>
          </p:cNvSpPr>
          <p:nvPr>
            <p:ph type="ftr" sz="quarter" idx="3"/>
            <p:custDataLst>
              <p:tags r:id="rId15"/>
            </p:custDataLst>
          </p:nvPr>
        </p:nvSpPr>
        <p:spPr bwMode="auto">
          <a:xfrm>
            <a:off x="3124200" y="6245225"/>
            <a:ext cx="2895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4925445" name="Rectangle 5"/>
          <p:cNvSpPr>
            <a:spLocks noGrp="1" noChangeArrowheads="1"/>
          </p:cNvSpPr>
          <p:nvPr>
            <p:ph type="sldNum" sz="quarter" idx="4"/>
            <p:custDataLst>
              <p:tags r:id="rId16"/>
            </p:custDataLst>
          </p:nvPr>
        </p:nvSpPr>
        <p:spPr bwMode="auto">
          <a:xfrm>
            <a:off x="6553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r">
              <a:defRPr sz="1400" b="0"/>
            </a:lvl1pPr>
          </a:lstStyle>
          <a:p>
            <a:pPr>
              <a:defRPr/>
            </a:pPr>
            <a:fld id="{24F7A55A-2FC6-2B4C-8131-218D2C583668}" type="slidenum">
              <a:rPr lang="en-US"/>
              <a:pPr>
                <a:defRPr/>
              </a:pPr>
              <a:t>‹#›</a:t>
            </a:fld>
            <a:endParaRPr lang="en-US"/>
          </a:p>
        </p:txBody>
      </p:sp>
      <p:sp>
        <p:nvSpPr>
          <p:cNvPr id="4925446" name="Text Box 6"/>
          <p:cNvSpPr txBox="1">
            <a:spLocks noChangeArrowheads="1"/>
          </p:cNvSpPr>
          <p:nvPr>
            <p:custDataLst>
              <p:tags r:id="rId17"/>
            </p:custDataLst>
          </p:nvPr>
        </p:nvSpPr>
        <p:spPr bwMode="auto">
          <a:xfrm>
            <a:off x="8382000" y="6248400"/>
            <a:ext cx="604838" cy="488950"/>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54F20169-12C7-4D4D-AAF8-B0E633AA6708}" type="slidenum">
              <a:rPr lang="en-US" sz="2600" b="0" smtClean="0">
                <a:solidFill>
                  <a:srgbClr val="5F5F5F"/>
                </a:solidFill>
                <a:latin typeface="High Tower Text" charset="0"/>
              </a:rPr>
              <a:pPr algn="r" eaLnBrk="1" hangingPunct="1">
                <a:spcBef>
                  <a:spcPct val="50000"/>
                </a:spcBef>
                <a:defRPr/>
              </a:pPr>
              <a:t>‹#›</a:t>
            </a:fld>
            <a:endParaRPr lang="en-US" sz="2600" b="0" smtClean="0">
              <a:solidFill>
                <a:srgbClr val="5F5F5F"/>
              </a:solidFill>
              <a:latin typeface="High Tower Text" charset="0"/>
            </a:endParaRPr>
          </a:p>
        </p:txBody>
      </p:sp>
      <p:sp>
        <p:nvSpPr>
          <p:cNvPr id="30727" name="Rectangle 7"/>
          <p:cNvSpPr>
            <a:spLocks noChangeAspect="1" noChangeArrowheads="1"/>
          </p:cNvSpPr>
          <p:nvPr>
            <p:custDataLst>
              <p:tags r:id="rId18"/>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30728" name="Rectangle 8"/>
          <p:cNvSpPr>
            <a:spLocks noChangeAspect="1" noChangeArrowheads="1"/>
          </p:cNvSpPr>
          <p:nvPr>
            <p:custDataLst>
              <p:tags r:id="rId19"/>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30729" name="Rectangle 9"/>
          <p:cNvSpPr>
            <a:spLocks noChangeAspect="1" noChangeArrowheads="1"/>
          </p:cNvSpPr>
          <p:nvPr>
            <p:custDataLst>
              <p:tags r:id="rId20"/>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4925450" name="Text Box 10"/>
          <p:cNvSpPr txBox="1">
            <a:spLocks noChangeArrowheads="1"/>
          </p:cNvSpPr>
          <p:nvPr>
            <p:custDataLst>
              <p:tags r:id="rId21"/>
            </p:custDataLst>
          </p:nvPr>
        </p:nvSpPr>
        <p:spPr bwMode="auto">
          <a:xfrm rot="16200000">
            <a:off x="8262144" y="5664994"/>
            <a:ext cx="1214437" cy="244475"/>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spcBef>
                <a:spcPct val="50000"/>
              </a:spcBef>
              <a:defRPr/>
            </a:pPr>
            <a:r>
              <a:rPr lang="en-US" sz="1000" b="0" smtClean="0">
                <a:solidFill>
                  <a:srgbClr val="C0C0C0"/>
                </a:solidFill>
                <a:latin typeface="High Tower Text" charset="0"/>
              </a:rPr>
              <a:t>zdz </a:t>
            </a:r>
            <a:r>
              <a:rPr lang="en-US" sz="1000" b="0" smtClean="0">
                <a:solidFill>
                  <a:srgbClr val="C0C0C0"/>
                </a:solidFill>
                <a:latin typeface="High Tower Text" charset="0"/>
                <a:cs typeface="Arial" charset="0"/>
              </a:rPr>
              <a:t>© mmvii</a:t>
            </a:r>
            <a:endParaRPr lang="en-US" sz="2600" b="0" smtClean="0">
              <a:solidFill>
                <a:srgbClr val="C0C0C0"/>
              </a:solidFill>
              <a:latin typeface="High Tower Text" charset="0"/>
            </a:endParaRPr>
          </a:p>
        </p:txBody>
      </p:sp>
      <p:sp>
        <p:nvSpPr>
          <p:cNvPr id="30731" name="Rectangle 11"/>
          <p:cNvSpPr>
            <a:spLocks noGrp="1" noChangeArrowheads="1"/>
          </p:cNvSpPr>
          <p:nvPr>
            <p:ph type="title"/>
            <p:custDataLst>
              <p:tags r:id="rId22"/>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2872" r:id="rId1"/>
    <p:sldLayoutId id="2147492873" r:id="rId2"/>
    <p:sldLayoutId id="2147492874" r:id="rId3"/>
    <p:sldLayoutId id="2147492875" r:id="rId4"/>
    <p:sldLayoutId id="2147492876" r:id="rId5"/>
    <p:sldLayoutId id="2147492877" r:id="rId6"/>
    <p:sldLayoutId id="2147492878" r:id="rId7"/>
    <p:sldLayoutId id="2147492879" r:id="rId8"/>
    <p:sldLayoutId id="2147492880" r:id="rId9"/>
    <p:sldLayoutId id="2147492881" r:id="rId10"/>
    <p:sldLayoutId id="2147492882" r:id="rId11"/>
  </p:sldLayoutIdLst>
  <p:hf hdr="0" ftr="0" dt="0"/>
  <p:txStyles>
    <p:titleStyle>
      <a:lvl1pPr algn="l" defTabSz="911225" rtl="0" eaLnBrk="1" fontAlgn="base" hangingPunct="1">
        <a:spcBef>
          <a:spcPct val="0"/>
        </a:spcBef>
        <a:spcAft>
          <a:spcPct val="0"/>
        </a:spcAft>
        <a:defRPr sz="2200">
          <a:solidFill>
            <a:schemeClr val="tx2"/>
          </a:solidFill>
          <a:latin typeface="+mj-lt"/>
          <a:ea typeface="ＭＳ Ｐゴシック" pitchFamily="-65" charset="-128"/>
          <a:cs typeface="ＭＳ Ｐゴシック" pitchFamily="-65" charset="-128"/>
        </a:defRPr>
      </a:lvl1pPr>
      <a:lvl2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200">
          <a:solidFill>
            <a:schemeClr val="tx2"/>
          </a:solidFill>
          <a:latin typeface="ITC Officina Sans Book" pitchFamily="34" charset="0"/>
        </a:defRPr>
      </a:lvl6pPr>
      <a:lvl7pPr marL="914254" algn="l" defTabSz="912667" rtl="0" eaLnBrk="1" fontAlgn="base" hangingPunct="1">
        <a:spcBef>
          <a:spcPct val="0"/>
        </a:spcBef>
        <a:spcAft>
          <a:spcPct val="0"/>
        </a:spcAft>
        <a:defRPr sz="2200">
          <a:solidFill>
            <a:schemeClr val="tx2"/>
          </a:solidFill>
          <a:latin typeface="ITC Officina Sans Book" pitchFamily="34" charset="0"/>
        </a:defRPr>
      </a:lvl7pPr>
      <a:lvl8pPr marL="1371381" algn="l" defTabSz="912667" rtl="0" eaLnBrk="1" fontAlgn="base" hangingPunct="1">
        <a:spcBef>
          <a:spcPct val="0"/>
        </a:spcBef>
        <a:spcAft>
          <a:spcPct val="0"/>
        </a:spcAft>
        <a:defRPr sz="2200">
          <a:solidFill>
            <a:schemeClr val="tx2"/>
          </a:solidFill>
          <a:latin typeface="ITC Officina Sans Book" pitchFamily="34" charset="0"/>
        </a:defRPr>
      </a:lvl8pPr>
      <a:lvl9pPr marL="1828507" algn="l" defTabSz="912667" rtl="0" eaLnBrk="1" fontAlgn="base" hangingPunct="1">
        <a:spcBef>
          <a:spcPct val="0"/>
        </a:spcBef>
        <a:spcAft>
          <a:spcPct val="0"/>
        </a:spcAft>
        <a:defRPr sz="2200">
          <a:solidFill>
            <a:schemeClr val="tx2"/>
          </a:solidFill>
          <a:latin typeface="ITC Officina Sans Book" pitchFamily="34" charset="0"/>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3200">
          <a:solidFill>
            <a:schemeClr val="tx1"/>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14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12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1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pattFill prst="wdUpDiag">
          <a:fgClr>
            <a:srgbClr val="0099CC"/>
          </a:fgClr>
          <a:bgClr>
            <a:srgbClr val="FFFF00"/>
          </a:bgClr>
        </a:patt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5" tIns="45709" rIns="91415" bIns="45709" numCol="1" anchor="ctr" anchorCtr="0" compatLnSpc="1">
            <a:prstTxWarp prst="textNoShape">
              <a:avLst/>
            </a:prstTxWarp>
          </a:bodyPr>
          <a:lstStyle/>
          <a:p>
            <a:pPr lvl="0"/>
            <a:r>
              <a:rPr lang="en-US" smtClean="0"/>
              <a:t>Click to edit Master title style</a:t>
            </a:r>
            <a:endParaRPr lang="en-US"/>
          </a:p>
        </p:txBody>
      </p:sp>
      <p:sp>
        <p:nvSpPr>
          <p:cNvPr id="43011" name="Rectangle 3"/>
          <p:cNvSpPr>
            <a:spLocks noGrp="1" noChangeArrowheads="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5" tIns="45709" rIns="91415" bIns="45709"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004292" name="Rectangle 4"/>
          <p:cNvSpPr>
            <a:spLocks noGrp="1" noChangeArrowheads="1"/>
          </p:cNvSpPr>
          <p:nvPr>
            <p:ph type="dt" sz="half" idx="2"/>
            <p:custDataLst>
              <p:tags r:id="rId15"/>
            </p:custDataLst>
          </p:nvPr>
        </p:nvSpPr>
        <p:spPr bwMode="auto">
          <a:xfrm>
            <a:off x="457200" y="6245225"/>
            <a:ext cx="2133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eaLnBrk="0" hangingPunct="0">
              <a:defRPr sz="1400" b="0">
                <a:latin typeface="Times New Roman" pitchFamily="-107" charset="0"/>
                <a:ea typeface="ＭＳ Ｐゴシック" pitchFamily="-107" charset="-128"/>
                <a:cs typeface="ＭＳ Ｐゴシック" pitchFamily="-107" charset="-128"/>
              </a:defRPr>
            </a:lvl1pPr>
          </a:lstStyle>
          <a:p>
            <a:pPr>
              <a:defRPr/>
            </a:pPr>
            <a:endParaRPr lang="en-US"/>
          </a:p>
        </p:txBody>
      </p:sp>
      <p:sp>
        <p:nvSpPr>
          <p:cNvPr id="5004293" name="Rectangle 5"/>
          <p:cNvSpPr>
            <a:spLocks noGrp="1" noChangeArrowheads="1"/>
          </p:cNvSpPr>
          <p:nvPr>
            <p:ph type="ftr" sz="quarter" idx="3"/>
            <p:custDataLst>
              <p:tags r:id="rId16"/>
            </p:custDataLst>
          </p:nvPr>
        </p:nvSpPr>
        <p:spPr bwMode="auto">
          <a:xfrm>
            <a:off x="3124200" y="6245225"/>
            <a:ext cx="2895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algn="ctr" eaLnBrk="0" hangingPunct="0">
              <a:defRPr sz="1400" b="0">
                <a:latin typeface="Times New Roman" pitchFamily="-107" charset="0"/>
                <a:ea typeface="ＭＳ Ｐゴシック" pitchFamily="-107" charset="-128"/>
                <a:cs typeface="ＭＳ Ｐゴシック" pitchFamily="-107" charset="-128"/>
              </a:defRPr>
            </a:lvl1pPr>
          </a:lstStyle>
          <a:p>
            <a:pPr>
              <a:defRPr/>
            </a:pPr>
            <a:endParaRPr lang="en-US"/>
          </a:p>
        </p:txBody>
      </p:sp>
      <p:sp>
        <p:nvSpPr>
          <p:cNvPr id="5004294" name="Rectangle 6"/>
          <p:cNvSpPr>
            <a:spLocks noGrp="1" noChangeArrowheads="1"/>
          </p:cNvSpPr>
          <p:nvPr>
            <p:ph type="sldNum" sz="quarter" idx="4"/>
            <p:custDataLst>
              <p:tags r:id="rId17"/>
            </p:custDataLst>
          </p:nvPr>
        </p:nvSpPr>
        <p:spPr bwMode="auto">
          <a:xfrm>
            <a:off x="6553200" y="6245225"/>
            <a:ext cx="2133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algn="r" eaLnBrk="0" hangingPunct="0">
              <a:defRPr sz="1400" b="0">
                <a:latin typeface="Times New Roman" charset="0"/>
              </a:defRPr>
            </a:lvl1pPr>
          </a:lstStyle>
          <a:p>
            <a:pPr>
              <a:defRPr/>
            </a:pPr>
            <a:fld id="{596AB894-CDDC-6A44-9B5C-D36822BA54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884" r:id="rId1"/>
    <p:sldLayoutId id="2147492885" r:id="rId2"/>
    <p:sldLayoutId id="2147492886" r:id="rId3"/>
    <p:sldLayoutId id="2147492887" r:id="rId4"/>
    <p:sldLayoutId id="2147492888" r:id="rId5"/>
    <p:sldLayoutId id="2147492889" r:id="rId6"/>
    <p:sldLayoutId id="2147492890" r:id="rId7"/>
    <p:sldLayoutId id="2147492891" r:id="rId8"/>
    <p:sldLayoutId id="2147492892" r:id="rId9"/>
    <p:sldLayoutId id="2147492893" r:id="rId10"/>
    <p:sldLayoutId id="2147492894" r:id="rId11"/>
  </p:sldLayoutIdLst>
  <p:hf hdr="0" ftr="0" dt="0"/>
  <p:txStyles>
    <p:titleStyle>
      <a:lvl1pPr algn="ctr" defTabSz="911225" rtl="0" eaLnBrk="1" fontAlgn="base" hangingPunct="1">
        <a:spcBef>
          <a:spcPct val="0"/>
        </a:spcBef>
        <a:spcAft>
          <a:spcPct val="0"/>
        </a:spcAft>
        <a:defRPr sz="4400">
          <a:solidFill>
            <a:schemeClr val="tx1"/>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4400">
          <a:solidFill>
            <a:schemeClr val="tx1"/>
          </a:solidFill>
          <a:latin typeface="Arial" pitchFamily="-65" charset="0"/>
        </a:defRPr>
      </a:lvl6pPr>
      <a:lvl7pPr marL="914254" algn="ctr" defTabSz="912667" rtl="0" eaLnBrk="1" fontAlgn="base" hangingPunct="1">
        <a:spcBef>
          <a:spcPct val="0"/>
        </a:spcBef>
        <a:spcAft>
          <a:spcPct val="0"/>
        </a:spcAft>
        <a:defRPr sz="4400">
          <a:solidFill>
            <a:schemeClr val="tx1"/>
          </a:solidFill>
          <a:latin typeface="Arial" pitchFamily="-65" charset="0"/>
        </a:defRPr>
      </a:lvl7pPr>
      <a:lvl8pPr marL="1371381" algn="ctr" defTabSz="912667" rtl="0" eaLnBrk="1" fontAlgn="base" hangingPunct="1">
        <a:spcBef>
          <a:spcPct val="0"/>
        </a:spcBef>
        <a:spcAft>
          <a:spcPct val="0"/>
        </a:spcAft>
        <a:defRPr sz="4400">
          <a:solidFill>
            <a:schemeClr val="tx1"/>
          </a:solidFill>
          <a:latin typeface="Arial" pitchFamily="-65" charset="0"/>
        </a:defRPr>
      </a:lvl8pPr>
      <a:lvl9pPr marL="1828507" algn="ctr" defTabSz="912667" rtl="0" eaLnBrk="1" fontAlgn="base" hangingPunct="1">
        <a:spcBef>
          <a:spcPct val="0"/>
        </a:spcBef>
        <a:spcAft>
          <a:spcPct val="0"/>
        </a:spcAft>
        <a:defRPr sz="4400">
          <a:solidFill>
            <a:schemeClr val="tx1"/>
          </a:solidFill>
          <a:latin typeface="Arial" pitchFamily="-65" charset="0"/>
        </a:defRPr>
      </a:lvl9pPr>
    </p:titleStyle>
    <p:bodyStyle>
      <a:lvl1pPr marL="341313" indent="-341313" algn="l" defTabSz="911225" rtl="0" eaLnBrk="1" fontAlgn="base" hangingPunct="1">
        <a:spcBef>
          <a:spcPct val="20000"/>
        </a:spcBef>
        <a:spcAft>
          <a:spcPct val="0"/>
        </a:spcAft>
        <a:buChar char="•"/>
        <a:defRPr sz="3200">
          <a:solidFill>
            <a:srgbClr val="C0C0C0"/>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Char char="–"/>
        <a:defRPr sz="2800">
          <a:solidFill>
            <a:srgbClr val="C0C0C0"/>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2400">
          <a:solidFill>
            <a:srgbClr val="C0C0C0"/>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2000">
          <a:solidFill>
            <a:srgbClr val="C0C0C0"/>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2000">
          <a:solidFill>
            <a:srgbClr val="C0C0C0"/>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custDataLst>
              <p:tags r:id="rId13"/>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55299"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5300" name="Rectangle 4"/>
          <p:cNvSpPr>
            <a:spLocks noChangeArrowheads="1"/>
          </p:cNvSpPr>
          <p:nvPr>
            <p:custDataLst>
              <p:tags r:id="rId15"/>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algn="ctr" defTabSz="911225" eaLnBrk="0" hangingPunct="0"/>
            <a:r>
              <a:rPr lang="en-US" sz="700" b="0">
                <a:solidFill>
                  <a:schemeClr val="bg1"/>
                </a:solidFill>
              </a:rPr>
              <a:t>Do not reproduce without permission</a:t>
            </a:r>
          </a:p>
        </p:txBody>
      </p:sp>
      <p:sp>
        <p:nvSpPr>
          <p:cNvPr id="55301" name="Rectangle 5"/>
          <p:cNvSpPr>
            <a:spLocks noChangeArrowheads="1"/>
          </p:cNvSpPr>
          <p:nvPr>
            <p:custDataLst>
              <p:tags r:id="rId16"/>
            </p:custDataLst>
          </p:nvPr>
        </p:nvSpPr>
        <p:spPr bwMode="auto">
          <a:xfrm rot="-5400000">
            <a:off x="7635081" y="5463382"/>
            <a:ext cx="2687637" cy="19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defTabSz="911225" eaLnBrk="0" hangingPunct="0"/>
            <a:fld id="{18054E68-6C07-1048-BEC9-0DE8EF7DE902}" type="slidenum">
              <a:rPr lang="en-US">
                <a:solidFill>
                  <a:schemeClr val="folHlink"/>
                </a:solidFill>
              </a:rPr>
              <a:pPr defTabSz="911225" eaLnBrk="0" hangingPunct="0"/>
              <a:t>‹#›</a:t>
            </a:fld>
            <a:r>
              <a:rPr lang="en-US">
                <a:solidFill>
                  <a:schemeClr val="folHlink"/>
                </a:solidFill>
              </a:rPr>
              <a:t> Lectures.GersteinLab.org </a:t>
            </a:r>
            <a:r>
              <a:rPr lang="en-US" b="0">
                <a:solidFill>
                  <a:schemeClr val="folHlink"/>
                </a:solidFill>
              </a:rPr>
              <a:t> </a:t>
            </a:r>
            <a:r>
              <a:rPr lang="en-US" sz="900" b="0">
                <a:solidFill>
                  <a:schemeClr val="folHlink"/>
                </a:solidFill>
              </a:rPr>
              <a:t>(c) </a:t>
            </a:r>
          </a:p>
        </p:txBody>
      </p:sp>
    </p:spTree>
  </p:cSld>
  <p:clrMap bg1="lt1" tx1="dk1" bg2="lt2" tx2="dk2" accent1="accent1" accent2="accent2" accent3="accent3" accent4="accent4" accent5="accent5" accent6="accent6" hlink="hlink" folHlink="folHlink"/>
  <p:sldLayoutIdLst>
    <p:sldLayoutId id="2147492896" r:id="rId1"/>
    <p:sldLayoutId id="2147492897" r:id="rId2"/>
    <p:sldLayoutId id="2147492898" r:id="rId3"/>
    <p:sldLayoutId id="2147492899" r:id="rId4"/>
    <p:sldLayoutId id="2147492900" r:id="rId5"/>
    <p:sldLayoutId id="2147492901" r:id="rId6"/>
    <p:sldLayoutId id="2147492902" r:id="rId7"/>
    <p:sldLayoutId id="2147492903" r:id="rId8"/>
    <p:sldLayoutId id="2147492904" r:id="rId9"/>
    <p:sldLayoutId id="2147492905" r:id="rId10"/>
    <p:sldLayoutId id="2147492906" r:id="rId11"/>
  </p:sldLayoutIdLst>
  <p:transition xmlns:p14="http://schemas.microsoft.com/office/powerpoint/2010/main"/>
  <p:txStyles>
    <p:titleStyle>
      <a:lvl1pPr algn="ctr" defTabSz="911225" rtl="0" eaLnBrk="1" fontAlgn="base" hangingPunct="1">
        <a:spcBef>
          <a:spcPct val="0"/>
        </a:spcBef>
        <a:spcAft>
          <a:spcPct val="0"/>
        </a:spcAft>
        <a:defRPr sz="3600" b="1" u="sng">
          <a:solidFill>
            <a:srgbClr val="000099"/>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Symbol" charset="0"/>
        <a:buChar char="à"/>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body" idx="1"/>
            <p:custDataLst>
              <p:tags r:id="rId13"/>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726211" name="Rectangle 3"/>
          <p:cNvSpPr>
            <a:spLocks noGrp="1" noChangeArrowheads="1"/>
          </p:cNvSpPr>
          <p:nvPr>
            <p:ph type="dt" sz="half" idx="2"/>
            <p:custDataLst>
              <p:tags r:id="rId14"/>
            </p:custDataLst>
          </p:nvPr>
        </p:nvSpPr>
        <p:spPr bwMode="auto">
          <a:xfrm>
            <a:off x="457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5726212" name="Rectangle 4"/>
          <p:cNvSpPr>
            <a:spLocks noGrp="1" noChangeArrowheads="1"/>
          </p:cNvSpPr>
          <p:nvPr>
            <p:ph type="ftr" sz="quarter" idx="3"/>
            <p:custDataLst>
              <p:tags r:id="rId15"/>
            </p:custDataLst>
          </p:nvPr>
        </p:nvSpPr>
        <p:spPr bwMode="auto">
          <a:xfrm>
            <a:off x="3124200" y="6245225"/>
            <a:ext cx="2895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5726213" name="Rectangle 5"/>
          <p:cNvSpPr>
            <a:spLocks noGrp="1" noChangeArrowheads="1"/>
          </p:cNvSpPr>
          <p:nvPr>
            <p:ph type="sldNum" sz="quarter" idx="4"/>
            <p:custDataLst>
              <p:tags r:id="rId16"/>
            </p:custDataLst>
          </p:nvPr>
        </p:nvSpPr>
        <p:spPr bwMode="auto">
          <a:xfrm>
            <a:off x="6553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r">
              <a:defRPr sz="1400" b="0"/>
            </a:lvl1pPr>
          </a:lstStyle>
          <a:p>
            <a:pPr>
              <a:defRPr/>
            </a:pPr>
            <a:fld id="{3F6088F2-3316-9E49-848D-CBE90599F56C}" type="slidenum">
              <a:rPr lang="en-US"/>
              <a:pPr>
                <a:defRPr/>
              </a:pPr>
              <a:t>‹#›</a:t>
            </a:fld>
            <a:endParaRPr lang="en-US"/>
          </a:p>
        </p:txBody>
      </p:sp>
      <p:sp>
        <p:nvSpPr>
          <p:cNvPr id="5726214" name="Text Box 6"/>
          <p:cNvSpPr txBox="1">
            <a:spLocks noChangeArrowheads="1"/>
          </p:cNvSpPr>
          <p:nvPr>
            <p:custDataLst>
              <p:tags r:id="rId17"/>
            </p:custDataLst>
          </p:nvPr>
        </p:nvSpPr>
        <p:spPr bwMode="auto">
          <a:xfrm>
            <a:off x="8382000" y="6248400"/>
            <a:ext cx="604838" cy="488950"/>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4255175B-81D5-D946-BF27-DF037E3B1ADC}" type="slidenum">
              <a:rPr lang="en-US" sz="2600" b="0" smtClean="0">
                <a:solidFill>
                  <a:srgbClr val="5F5F5F"/>
                </a:solidFill>
                <a:latin typeface="High Tower Text" charset="0"/>
              </a:rPr>
              <a:pPr algn="r" eaLnBrk="1" hangingPunct="1">
                <a:spcBef>
                  <a:spcPct val="50000"/>
                </a:spcBef>
                <a:defRPr/>
              </a:pPr>
              <a:t>‹#›</a:t>
            </a:fld>
            <a:endParaRPr lang="en-US" sz="2600" b="0" smtClean="0">
              <a:solidFill>
                <a:srgbClr val="5F5F5F"/>
              </a:solidFill>
              <a:latin typeface="High Tower Text" charset="0"/>
            </a:endParaRPr>
          </a:p>
        </p:txBody>
      </p:sp>
      <p:sp>
        <p:nvSpPr>
          <p:cNvPr id="56327" name="Rectangle 7"/>
          <p:cNvSpPr>
            <a:spLocks noChangeAspect="1" noChangeArrowheads="1"/>
          </p:cNvSpPr>
          <p:nvPr>
            <p:custDataLst>
              <p:tags r:id="rId18"/>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28" name="Rectangle 8"/>
          <p:cNvSpPr>
            <a:spLocks noChangeAspect="1" noChangeArrowheads="1"/>
          </p:cNvSpPr>
          <p:nvPr>
            <p:custDataLst>
              <p:tags r:id="rId19"/>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29" name="Rectangle 9"/>
          <p:cNvSpPr>
            <a:spLocks noChangeAspect="1" noChangeArrowheads="1"/>
          </p:cNvSpPr>
          <p:nvPr>
            <p:custDataLst>
              <p:tags r:id="rId20"/>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30" name="Rectangle 10"/>
          <p:cNvSpPr>
            <a:spLocks noGrp="1" noChangeArrowheads="1"/>
          </p:cNvSpPr>
          <p:nvPr>
            <p:ph type="title"/>
            <p:custDataLst>
              <p:tags r:id="rId21"/>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2908" r:id="rId1"/>
    <p:sldLayoutId id="2147492909" r:id="rId2"/>
    <p:sldLayoutId id="2147492910" r:id="rId3"/>
    <p:sldLayoutId id="2147492911" r:id="rId4"/>
    <p:sldLayoutId id="2147492912" r:id="rId5"/>
    <p:sldLayoutId id="2147492913" r:id="rId6"/>
    <p:sldLayoutId id="2147492914" r:id="rId7"/>
    <p:sldLayoutId id="2147492915" r:id="rId8"/>
    <p:sldLayoutId id="2147492916" r:id="rId9"/>
    <p:sldLayoutId id="2147492917" r:id="rId10"/>
    <p:sldLayoutId id="2147492918" r:id="rId11"/>
  </p:sldLayoutIdLst>
  <p:hf hdr="0" ftr="0" dt="0"/>
  <p:txStyles>
    <p:titleStyle>
      <a:lvl1pPr algn="l" defTabSz="911225" rtl="0" eaLnBrk="1" fontAlgn="base" hangingPunct="1">
        <a:spcBef>
          <a:spcPct val="0"/>
        </a:spcBef>
        <a:spcAft>
          <a:spcPct val="0"/>
        </a:spcAft>
        <a:defRPr sz="2200">
          <a:solidFill>
            <a:schemeClr val="tx2"/>
          </a:solidFill>
          <a:latin typeface="+mj-lt"/>
          <a:ea typeface="ＭＳ Ｐゴシック" pitchFamily="-65" charset="-128"/>
          <a:cs typeface="ＭＳ Ｐゴシック" pitchFamily="-65" charset="-128"/>
        </a:defRPr>
      </a:lvl1pPr>
      <a:lvl2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200">
          <a:solidFill>
            <a:schemeClr val="tx2"/>
          </a:solidFill>
          <a:latin typeface="ITC Officina Sans Book" pitchFamily="34" charset="0"/>
        </a:defRPr>
      </a:lvl6pPr>
      <a:lvl7pPr marL="914254" algn="l" defTabSz="912667" rtl="0" eaLnBrk="1" fontAlgn="base" hangingPunct="1">
        <a:spcBef>
          <a:spcPct val="0"/>
        </a:spcBef>
        <a:spcAft>
          <a:spcPct val="0"/>
        </a:spcAft>
        <a:defRPr sz="2200">
          <a:solidFill>
            <a:schemeClr val="tx2"/>
          </a:solidFill>
          <a:latin typeface="ITC Officina Sans Book" pitchFamily="34" charset="0"/>
        </a:defRPr>
      </a:lvl7pPr>
      <a:lvl8pPr marL="1371381" algn="l" defTabSz="912667" rtl="0" eaLnBrk="1" fontAlgn="base" hangingPunct="1">
        <a:spcBef>
          <a:spcPct val="0"/>
        </a:spcBef>
        <a:spcAft>
          <a:spcPct val="0"/>
        </a:spcAft>
        <a:defRPr sz="2200">
          <a:solidFill>
            <a:schemeClr val="tx2"/>
          </a:solidFill>
          <a:latin typeface="ITC Officina Sans Book" pitchFamily="34" charset="0"/>
        </a:defRPr>
      </a:lvl8pPr>
      <a:lvl9pPr marL="1828507" algn="l" defTabSz="912667" rtl="0" eaLnBrk="1" fontAlgn="base" hangingPunct="1">
        <a:spcBef>
          <a:spcPct val="0"/>
        </a:spcBef>
        <a:spcAft>
          <a:spcPct val="0"/>
        </a:spcAft>
        <a:defRPr sz="2200">
          <a:solidFill>
            <a:schemeClr val="tx2"/>
          </a:solidFill>
          <a:latin typeface="ITC Officina Sans Book" pitchFamily="34" charset="0"/>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3200">
          <a:solidFill>
            <a:schemeClr val="tx1"/>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14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12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1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68610" name="Object 2"/>
          <p:cNvGraphicFramePr>
            <a:graphicFrameLocks noChangeAspect="1"/>
          </p:cNvGraphicFramePr>
          <p:nvPr>
            <p:custDataLst>
              <p:tags r:id="rId14"/>
            </p:custDataLst>
          </p:nvPr>
        </p:nvGraphicFramePr>
        <p:xfrm>
          <a:off x="8385175" y="6096000"/>
          <a:ext cx="606425" cy="609600"/>
        </p:xfrm>
        <a:graphic>
          <a:graphicData uri="http://schemas.openxmlformats.org/presentationml/2006/ole">
            <mc:AlternateContent xmlns:mc="http://schemas.openxmlformats.org/markup-compatibility/2006">
              <mc:Choice xmlns:v="urn:schemas-microsoft-com:vml" Requires="v">
                <p:oleObj spid="_x0000_s262163" name="Image" r:id="rId25" imgW="2222222" imgH="2234921" progId="">
                  <p:embed/>
                </p:oleObj>
              </mc:Choice>
              <mc:Fallback>
                <p:oleObj name="Image" r:id="rId25" imgW="2222222" imgH="2234921" progId="">
                  <p:embed/>
                  <p:pic>
                    <p:nvPicPr>
                      <p:cNvPr id="0" name=""/>
                      <p:cNvPicPr>
                        <a:picLocks noChangeAspect="1" noChangeArrowheads="1"/>
                      </p:cNvPicPr>
                      <p:nvPr/>
                    </p:nvPicPr>
                    <p:blipFill>
                      <a:blip r:embed="rId26">
                        <a:lum bright="40000" contrast="-40000"/>
                        <a:extLst>
                          <a:ext uri="{28A0092B-C50C-407E-A947-70E740481C1C}">
                            <a14:useLocalDpi xmlns:a14="http://schemas.microsoft.com/office/drawing/2010/main" val="0"/>
                          </a:ext>
                        </a:extLst>
                      </a:blip>
                      <a:srcRect/>
                      <a:stretch>
                        <a:fillRect/>
                      </a:stretch>
                    </p:blipFill>
                    <p:spPr bwMode="auto">
                      <a:xfrm>
                        <a:off x="8385175" y="6096000"/>
                        <a:ext cx="606425" cy="609600"/>
                      </a:xfrm>
                      <a:prstGeom prst="rect">
                        <a:avLst/>
                      </a:prstGeom>
                      <a:noFill/>
                      <a:ln>
                        <a:noFill/>
                      </a:ln>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68611" name="Rectangle 3"/>
          <p:cNvSpPr>
            <a:spLocks noGrp="1" noChangeArrowheads="1"/>
          </p:cNvSpPr>
          <p:nvPr>
            <p:ph type="body" idx="1"/>
            <p:custDataLst>
              <p:tags r:id="rId15"/>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7828" name="Rectangle 4"/>
          <p:cNvSpPr>
            <a:spLocks noGrp="1" noChangeArrowheads="1"/>
          </p:cNvSpPr>
          <p:nvPr>
            <p:ph type="dt" sz="half" idx="2"/>
            <p:custDataLst>
              <p:tags r:id="rId16"/>
            </p:custDataLst>
          </p:nvPr>
        </p:nvSpPr>
        <p:spPr bwMode="auto">
          <a:xfrm>
            <a:off x="457200" y="6245225"/>
            <a:ext cx="2133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77829" name="Rectangle 5"/>
          <p:cNvSpPr>
            <a:spLocks noGrp="1" noChangeArrowheads="1"/>
          </p:cNvSpPr>
          <p:nvPr>
            <p:ph type="ftr" sz="quarter" idx="3"/>
            <p:custDataLst>
              <p:tags r:id="rId17"/>
            </p:custDataLst>
          </p:nvPr>
        </p:nvSpPr>
        <p:spPr bwMode="auto">
          <a:xfrm>
            <a:off x="3124200" y="6245225"/>
            <a:ext cx="2895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77830" name="Rectangle 6"/>
          <p:cNvSpPr>
            <a:spLocks noGrp="1" noChangeArrowheads="1"/>
          </p:cNvSpPr>
          <p:nvPr>
            <p:ph type="sldNum" sz="quarter" idx="4"/>
            <p:custDataLst>
              <p:tags r:id="rId18"/>
            </p:custDataLst>
          </p:nvPr>
        </p:nvSpPr>
        <p:spPr bwMode="auto">
          <a:xfrm>
            <a:off x="6553200" y="6245225"/>
            <a:ext cx="2133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lgn="r">
              <a:defRPr sz="1400" b="0"/>
            </a:lvl1pPr>
          </a:lstStyle>
          <a:p>
            <a:pPr>
              <a:defRPr/>
            </a:pPr>
            <a:fld id="{926883CA-0E91-A943-AB35-98A64D0F1561}" type="slidenum">
              <a:rPr lang="en-US"/>
              <a:pPr>
                <a:defRPr/>
              </a:pPr>
              <a:t>‹#›</a:t>
            </a:fld>
            <a:endParaRPr lang="en-US"/>
          </a:p>
        </p:txBody>
      </p:sp>
      <p:sp>
        <p:nvSpPr>
          <p:cNvPr id="77831" name="Text Box 7"/>
          <p:cNvSpPr txBox="1">
            <a:spLocks noChangeArrowheads="1"/>
          </p:cNvSpPr>
          <p:nvPr>
            <p:custDataLst>
              <p:tags r:id="rId19"/>
            </p:custDataLst>
          </p:nvPr>
        </p:nvSpPr>
        <p:spPr bwMode="auto">
          <a:xfrm>
            <a:off x="8305800" y="6096000"/>
            <a:ext cx="604838" cy="431800"/>
          </a:xfrm>
          <a:prstGeom prst="rect">
            <a:avLst/>
          </a:prstGeom>
          <a:noFill/>
          <a:ln w="9525">
            <a:noFill/>
            <a:miter lim="800000"/>
            <a:headEnd/>
            <a:tailEnd/>
          </a:ln>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1D39024D-02AB-2E46-A45B-3458AAAF5397}" type="slidenum">
              <a:rPr lang="en-US" sz="2200" b="0" smtClean="0">
                <a:solidFill>
                  <a:srgbClr val="5F5F5F"/>
                </a:solidFill>
                <a:latin typeface="Times New Roman" charset="0"/>
              </a:rPr>
              <a:pPr algn="r" eaLnBrk="1" hangingPunct="1">
                <a:spcBef>
                  <a:spcPct val="50000"/>
                </a:spcBef>
                <a:defRPr/>
              </a:pPr>
              <a:t>‹#›</a:t>
            </a:fld>
            <a:endParaRPr lang="en-US" sz="2200" b="0" smtClean="0">
              <a:solidFill>
                <a:srgbClr val="5F5F5F"/>
              </a:solidFill>
              <a:latin typeface="Times New Roman" charset="0"/>
            </a:endParaRPr>
          </a:p>
        </p:txBody>
      </p:sp>
      <p:sp>
        <p:nvSpPr>
          <p:cNvPr id="68616" name="Rectangle 8"/>
          <p:cNvSpPr>
            <a:spLocks noChangeAspect="1" noChangeArrowheads="1"/>
          </p:cNvSpPr>
          <p:nvPr>
            <p:custDataLst>
              <p:tags r:id="rId20"/>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68617" name="Rectangle 9"/>
          <p:cNvSpPr>
            <a:spLocks noChangeAspect="1" noChangeArrowheads="1"/>
          </p:cNvSpPr>
          <p:nvPr>
            <p:custDataLst>
              <p:tags r:id="rId21"/>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68618" name="Rectangle 10"/>
          <p:cNvSpPr>
            <a:spLocks noChangeAspect="1" noChangeArrowheads="1"/>
          </p:cNvSpPr>
          <p:nvPr>
            <p:custDataLst>
              <p:tags r:id="rId22"/>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77835" name="Text Box 11"/>
          <p:cNvSpPr txBox="1">
            <a:spLocks noChangeArrowheads="1"/>
          </p:cNvSpPr>
          <p:nvPr>
            <p:custDataLst>
              <p:tags r:id="rId23"/>
            </p:custDataLst>
          </p:nvPr>
        </p:nvSpPr>
        <p:spPr bwMode="auto">
          <a:xfrm rot="16200000">
            <a:off x="8262144" y="5290344"/>
            <a:ext cx="1214437" cy="244475"/>
          </a:xfrm>
          <a:prstGeom prst="rect">
            <a:avLst/>
          </a:prstGeom>
          <a:noFill/>
          <a:ln w="9525">
            <a:noFill/>
            <a:miter lim="800000"/>
            <a:headEnd/>
            <a:tailEnd/>
          </a:ln>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spcBef>
                <a:spcPct val="50000"/>
              </a:spcBef>
              <a:defRPr/>
            </a:pPr>
            <a:r>
              <a:rPr lang="en-US" sz="1000" b="0" smtClean="0">
                <a:solidFill>
                  <a:srgbClr val="C0C0C0"/>
                </a:solidFill>
                <a:latin typeface="Times New Roman" charset="0"/>
              </a:rPr>
              <a:t>zdz </a:t>
            </a:r>
            <a:r>
              <a:rPr lang="en-US" sz="1000" b="0" smtClean="0">
                <a:solidFill>
                  <a:srgbClr val="C0C0C0"/>
                </a:solidFill>
                <a:latin typeface="Times New Roman" charset="0"/>
                <a:cs typeface="Arial" charset="0"/>
              </a:rPr>
              <a:t>© mmvii</a:t>
            </a:r>
            <a:endParaRPr lang="en-US" sz="2600" b="0" smtClean="0">
              <a:solidFill>
                <a:srgbClr val="C0C0C0"/>
              </a:solidFill>
              <a:latin typeface="Times New Roman" charset="0"/>
            </a:endParaRPr>
          </a:p>
        </p:txBody>
      </p:sp>
      <p:sp>
        <p:nvSpPr>
          <p:cNvPr id="68620" name="Rectangle 12"/>
          <p:cNvSpPr>
            <a:spLocks noGrp="1" noChangeArrowheads="1"/>
          </p:cNvSpPr>
          <p:nvPr>
            <p:ph type="title"/>
            <p:custDataLst>
              <p:tags r:id="rId24"/>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2920" r:id="rId1"/>
    <p:sldLayoutId id="2147492921" r:id="rId2"/>
    <p:sldLayoutId id="2147492922" r:id="rId3"/>
    <p:sldLayoutId id="2147492923" r:id="rId4"/>
    <p:sldLayoutId id="2147492924" r:id="rId5"/>
    <p:sldLayoutId id="2147492925" r:id="rId6"/>
    <p:sldLayoutId id="2147492926" r:id="rId7"/>
    <p:sldLayoutId id="2147492927" r:id="rId8"/>
    <p:sldLayoutId id="2147492928" r:id="rId9"/>
    <p:sldLayoutId id="2147492929" r:id="rId10"/>
    <p:sldLayoutId id="2147492930" r:id="rId11"/>
  </p:sldLayoutIdLst>
  <p:timing>
    <p:tnLst>
      <p:par>
        <p:cTn xmlns:p14="http://schemas.microsoft.com/office/powerpoint/2010/main" id="1" dur="indefinite" restart="never" nodeType="tmRoot"/>
      </p:par>
    </p:tnLst>
  </p:timing>
  <p:hf hdr="0" ftr="0" dt="0"/>
  <p:txStyles>
    <p:titleStyle>
      <a:lvl1pPr algn="l" defTabSz="911225" rtl="0" eaLnBrk="1" fontAlgn="base" hangingPunct="1">
        <a:spcBef>
          <a:spcPct val="0"/>
        </a:spcBef>
        <a:spcAft>
          <a:spcPct val="0"/>
        </a:spcAft>
        <a:defRPr sz="2000">
          <a:solidFill>
            <a:schemeClr val="tx2"/>
          </a:solidFill>
          <a:latin typeface="+mj-lt"/>
          <a:ea typeface="+mj-ea"/>
          <a:cs typeface="+mj-cs"/>
        </a:defRPr>
      </a:lvl1pPr>
      <a:lvl2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6pPr>
      <a:lvl7pPr marL="914254"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7pPr>
      <a:lvl8pPr marL="1371381"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8pPr>
      <a:lvl9pPr marL="1828507"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mn-ea"/>
          <a:cs typeface="+mn-cs"/>
        </a:defRPr>
      </a:lvl1pPr>
      <a:lvl2pPr marL="741363" indent="-284163" algn="l" defTabSz="911225" rtl="0" eaLnBrk="1" fontAlgn="base" hangingPunct="1">
        <a:spcBef>
          <a:spcPct val="20000"/>
        </a:spcBef>
        <a:spcAft>
          <a:spcPct val="0"/>
        </a:spcAft>
        <a:buSzPct val="125000"/>
        <a:buFont typeface="Times New Roman" charset="0"/>
        <a:buChar char="▫"/>
        <a:defRPr sz="1400">
          <a:solidFill>
            <a:schemeClr val="tx1"/>
          </a:solidFill>
          <a:latin typeface="+mn-lt"/>
          <a:ea typeface="+mn-ea"/>
        </a:defRPr>
      </a:lvl2pPr>
      <a:lvl3pPr marL="1141413" indent="-228600" algn="l" defTabSz="911225" rtl="0" eaLnBrk="1" fontAlgn="base" hangingPunct="1">
        <a:spcBef>
          <a:spcPct val="20000"/>
        </a:spcBef>
        <a:spcAft>
          <a:spcPct val="0"/>
        </a:spcAft>
        <a:buChar char="•"/>
        <a:defRPr sz="1200">
          <a:solidFill>
            <a:schemeClr val="tx1"/>
          </a:solidFill>
          <a:latin typeface="+mn-lt"/>
          <a:ea typeface="+mn-ea"/>
        </a:defRPr>
      </a:lvl3pPr>
      <a:lvl4pPr marL="1598613" indent="-227013" algn="l" defTabSz="911225" rtl="0" eaLnBrk="1" fontAlgn="base" hangingPunct="1">
        <a:spcBef>
          <a:spcPct val="20000"/>
        </a:spcBef>
        <a:spcAft>
          <a:spcPct val="0"/>
        </a:spcAft>
        <a:buChar char="–"/>
        <a:defRPr sz="1000">
          <a:solidFill>
            <a:schemeClr val="tx1"/>
          </a:solidFill>
          <a:latin typeface="+mn-lt"/>
          <a:ea typeface="+mn-ea"/>
        </a:defRPr>
      </a:lvl4pPr>
      <a:lvl5pPr marL="2055813" indent="-227013" algn="l" defTabSz="911225" rtl="0" eaLnBrk="1" fontAlgn="base" hangingPunct="1">
        <a:spcBef>
          <a:spcPct val="20000"/>
        </a:spcBef>
        <a:spcAft>
          <a:spcPct val="0"/>
        </a:spcAft>
        <a:buChar char="»"/>
        <a:defRPr sz="800">
          <a:solidFill>
            <a:schemeClr val="tx1"/>
          </a:solidFill>
          <a:latin typeface="+mn-lt"/>
          <a:ea typeface="+mn-ea"/>
        </a:defRPr>
      </a:lvl5pPr>
      <a:lvl6pPr marL="2514198" indent="-228563" algn="l" defTabSz="912667" rtl="0" eaLnBrk="1" fontAlgn="base" hangingPunct="1">
        <a:spcBef>
          <a:spcPct val="20000"/>
        </a:spcBef>
        <a:spcAft>
          <a:spcPct val="0"/>
        </a:spcAft>
        <a:buChar char="»"/>
        <a:defRPr sz="800">
          <a:solidFill>
            <a:schemeClr val="tx1"/>
          </a:solidFill>
          <a:latin typeface="+mn-lt"/>
          <a:ea typeface="+mn-ea"/>
        </a:defRPr>
      </a:lvl6pPr>
      <a:lvl7pPr marL="2971325" indent="-228563" algn="l" defTabSz="912667" rtl="0" eaLnBrk="1" fontAlgn="base" hangingPunct="1">
        <a:spcBef>
          <a:spcPct val="20000"/>
        </a:spcBef>
        <a:spcAft>
          <a:spcPct val="0"/>
        </a:spcAft>
        <a:buChar char="»"/>
        <a:defRPr sz="800">
          <a:solidFill>
            <a:schemeClr val="tx1"/>
          </a:solidFill>
          <a:latin typeface="+mn-lt"/>
          <a:ea typeface="+mn-ea"/>
        </a:defRPr>
      </a:lvl7pPr>
      <a:lvl8pPr marL="3428451" indent="-228563" algn="l" defTabSz="912667" rtl="0" eaLnBrk="1" fontAlgn="base" hangingPunct="1">
        <a:spcBef>
          <a:spcPct val="20000"/>
        </a:spcBef>
        <a:spcAft>
          <a:spcPct val="0"/>
        </a:spcAft>
        <a:buChar char="»"/>
        <a:defRPr sz="800">
          <a:solidFill>
            <a:schemeClr val="tx1"/>
          </a:solidFill>
          <a:latin typeface="+mn-lt"/>
          <a:ea typeface="+mn-ea"/>
        </a:defRPr>
      </a:lvl8pPr>
      <a:lvl9pPr marL="3885578" indent="-228563" algn="l" defTabSz="912667" rtl="0" eaLnBrk="1" fontAlgn="base" hangingPunct="1">
        <a:spcBef>
          <a:spcPct val="20000"/>
        </a:spcBef>
        <a:spcAft>
          <a:spcPct val="0"/>
        </a:spcAft>
        <a:buChar char="»"/>
        <a:defRPr sz="8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4915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userDrawn="1">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B5448E2A-0837-BB48-8A0B-64A469359389}"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13" eaLnBrk="0" hangingPunct="0">
                <a:defRPr/>
              </a:pPr>
              <a:t>‹#›</a:t>
            </a:fld>
            <a:r>
              <a:rPr lang="en-US" b="1" dirty="0">
                <a:solidFill>
                  <a:srgbClr val="808080"/>
                </a:solidFill>
                <a:latin typeface="Arial" charset="0"/>
                <a:ea typeface="ＭＳ Ｐゴシック" charset="-128"/>
                <a:cs typeface="ＭＳ Ｐゴシック" charset="-128"/>
              </a:rPr>
              <a:t> - </a:t>
            </a:r>
            <a:r>
              <a:rPr lang="en-US" sz="1000" b="1" dirty="0" err="1">
                <a:solidFill>
                  <a:srgbClr val="969696"/>
                </a:solidFill>
                <a:latin typeface="Arial" charset="0"/>
                <a:ea typeface="ＭＳ Ｐゴシック" charset="-128"/>
                <a:cs typeface="ＭＳ Ｐゴシック" charset="-128"/>
              </a:rPr>
              <a:t>Lectures.GersteinLab.org</a:t>
            </a:r>
            <a:endParaRPr lang="en-US" sz="300" dirty="0">
              <a:solidFill>
                <a:srgbClr val="000000"/>
              </a:solidFill>
              <a:latin typeface="Arial" charset="0"/>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489" r:id="rId1"/>
    <p:sldLayoutId id="2147491490" r:id="rId2"/>
    <p:sldLayoutId id="2147491491" r:id="rId3"/>
    <p:sldLayoutId id="2147491492" r:id="rId4"/>
    <p:sldLayoutId id="2147491493" r:id="rId5"/>
    <p:sldLayoutId id="2147491494" r:id="rId6"/>
    <p:sldLayoutId id="2147491495" r:id="rId7"/>
    <p:sldLayoutId id="2147491496" r:id="rId8"/>
    <p:sldLayoutId id="2147491497" r:id="rId9"/>
    <p:sldLayoutId id="2147491498" r:id="rId10"/>
    <p:sldLayoutId id="2147491499" r:id="rId11"/>
    <p:sldLayoutId id="2147491500" r:id="rId12"/>
    <p:sldLayoutId id="214749150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0898" name="Rectangle 5"/>
          <p:cNvSpPr>
            <a:spLocks noGrp="1" noChangeArrowheads="1"/>
          </p:cNvSpPr>
          <p:nvPr>
            <p:ph type="title"/>
            <p:custDataLst>
              <p:tags r:id="rId3"/>
            </p:custDataLst>
          </p:nvPr>
        </p:nvSpPr>
        <p:spPr bwMode="auto">
          <a:xfrm>
            <a:off x="122238" y="234950"/>
            <a:ext cx="87931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title style</a:t>
            </a:r>
            <a:endParaRPr lang="en-US"/>
          </a:p>
        </p:txBody>
      </p:sp>
      <p:sp>
        <p:nvSpPr>
          <p:cNvPr id="80899" name="Rectangle 6"/>
          <p:cNvSpPr>
            <a:spLocks noGrp="1" noChangeArrowheads="1"/>
          </p:cNvSpPr>
          <p:nvPr>
            <p:ph type="body" idx="1"/>
            <p:custDataLst>
              <p:tags r:id="rId4"/>
            </p:custDataLst>
          </p:nvPr>
        </p:nvSpPr>
        <p:spPr bwMode="auto">
          <a:xfrm>
            <a:off x="125413" y="1298575"/>
            <a:ext cx="8793162" cy="122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6" name="doc id"/>
          <p:cNvSpPr>
            <a:spLocks noGrp="1" noChangeArrowheads="1"/>
          </p:cNvSpPr>
          <p:nvPr>
            <p:ph type="ftr" sz="quarter" idx="3"/>
            <p:custDataLst>
              <p:tags r:id="rId5"/>
            </p:custDataLst>
          </p:nvPr>
        </p:nvSpPr>
        <p:spPr bwMode="auto">
          <a:xfrm>
            <a:off x="8915400" y="36513"/>
            <a:ext cx="0" cy="123825"/>
          </a:xfrm>
          <a:prstGeom prst="rect">
            <a:avLst/>
          </a:prstGeom>
          <a:ln>
            <a:miter lim="800000"/>
            <a:headEnd/>
            <a:tailEnd/>
          </a:ln>
        </p:spPr>
        <p:txBody>
          <a:bodyPr vert="horz" wrap="none" lIns="0" tIns="0" rIns="0" bIns="0" numCol="1" anchor="t" anchorCtr="0" compatLnSpc="1">
            <a:prstTxWarp prst="textNoShape">
              <a:avLst/>
            </a:prstTxWarp>
            <a:spAutoFit/>
          </a:bodyPr>
          <a:lstStyle>
            <a:lvl1pPr algn="r">
              <a:defRPr sz="800" b="0">
                <a:solidFill>
                  <a:srgbClr val="000000"/>
                </a:solidFill>
                <a:latin typeface="Arial" pitchFamily="-107" charset="0"/>
                <a:ea typeface="ＭＳ Ｐゴシック" pitchFamily="-107" charset="-128"/>
                <a:cs typeface="ＭＳ Ｐゴシック" pitchFamily="-107" charset="-128"/>
              </a:defRPr>
            </a:lvl1pPr>
          </a:lstStyle>
          <a:p>
            <a:pPr>
              <a:defRPr/>
            </a:pPr>
            <a:endParaRPr lang="de-DE"/>
          </a:p>
        </p:txBody>
      </p:sp>
    </p:spTree>
  </p:cSld>
  <p:clrMap bg1="lt1" tx1="dk1" bg2="lt2" tx2="dk2" accent1="accent1" accent2="accent2" accent3="accent3" accent4="accent4" accent5="accent5" accent6="accent6" hlink="hlink" folHlink="folHlink"/>
  <p:sldLayoutIdLst>
    <p:sldLayoutId id="2147492932" r:id="rId1"/>
  </p:sldLayoutIdLst>
  <p:hf hdr="0" dt="0"/>
  <p:txStyles>
    <p:titleStyle>
      <a:lvl1pPr algn="l" defTabSz="911225" rtl="0" eaLnBrk="1" fontAlgn="base" hangingPunct="1">
        <a:spcBef>
          <a:spcPct val="0"/>
        </a:spcBef>
        <a:spcAft>
          <a:spcPct val="0"/>
        </a:spcAft>
        <a:defRPr sz="1900" b="1">
          <a:solidFill>
            <a:schemeClr val="tx2"/>
          </a:solidFill>
          <a:latin typeface="Arial" pitchFamily="-65" charset="0"/>
          <a:ea typeface="+mj-ea"/>
          <a:cs typeface="+mj-cs"/>
        </a:defRPr>
      </a:lvl1pPr>
      <a:lvl2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1900" b="1">
          <a:solidFill>
            <a:schemeClr val="tx2"/>
          </a:solidFill>
          <a:latin typeface="Arial" pitchFamily="-65" charset="0"/>
        </a:defRPr>
      </a:lvl6pPr>
      <a:lvl7pPr marL="914254" algn="l" defTabSz="912667" rtl="0" eaLnBrk="1" fontAlgn="base" hangingPunct="1">
        <a:spcBef>
          <a:spcPct val="0"/>
        </a:spcBef>
        <a:spcAft>
          <a:spcPct val="0"/>
        </a:spcAft>
        <a:defRPr sz="1900" b="1">
          <a:solidFill>
            <a:schemeClr val="tx2"/>
          </a:solidFill>
          <a:latin typeface="Arial" pitchFamily="-65" charset="0"/>
        </a:defRPr>
      </a:lvl7pPr>
      <a:lvl8pPr marL="1371381" algn="l" defTabSz="912667" rtl="0" eaLnBrk="1" fontAlgn="base" hangingPunct="1">
        <a:spcBef>
          <a:spcPct val="0"/>
        </a:spcBef>
        <a:spcAft>
          <a:spcPct val="0"/>
        </a:spcAft>
        <a:defRPr sz="1900" b="1">
          <a:solidFill>
            <a:schemeClr val="tx2"/>
          </a:solidFill>
          <a:latin typeface="Arial" pitchFamily="-65" charset="0"/>
        </a:defRPr>
      </a:lvl8pPr>
      <a:lvl9pPr marL="1828507" algn="l" defTabSz="912667" rtl="0" eaLnBrk="1" fontAlgn="base" hangingPunct="1">
        <a:spcBef>
          <a:spcPct val="0"/>
        </a:spcBef>
        <a:spcAft>
          <a:spcPct val="0"/>
        </a:spcAft>
        <a:defRPr sz="1900" b="1">
          <a:solidFill>
            <a:schemeClr val="tx2"/>
          </a:solidFill>
          <a:latin typeface="Arial" pitchFamily="-65" charset="0"/>
        </a:defRPr>
      </a:lvl9pPr>
    </p:titleStyle>
    <p:bodyStyle>
      <a:lvl1pPr marL="341313" indent="-341313" algn="l" defTabSz="911225" rtl="0" eaLnBrk="1" fontAlgn="base" hangingPunct="1">
        <a:spcBef>
          <a:spcPct val="0"/>
        </a:spcBef>
        <a:spcAft>
          <a:spcPct val="0"/>
        </a:spcAft>
        <a:buSzPct val="120000"/>
        <a:buChar char="•"/>
        <a:defRPr sz="1600">
          <a:solidFill>
            <a:schemeClr val="tx1"/>
          </a:solidFill>
          <a:latin typeface="Arial" pitchFamily="-65" charset="0"/>
          <a:ea typeface="+mn-ea"/>
          <a:cs typeface="+mn-cs"/>
        </a:defRPr>
      </a:lvl1pPr>
      <a:lvl2pPr marL="146050" indent="-144463" algn="l" defTabSz="911225" rtl="0" eaLnBrk="1" fontAlgn="base" hangingPunct="1">
        <a:spcBef>
          <a:spcPct val="0"/>
        </a:spcBef>
        <a:spcAft>
          <a:spcPct val="0"/>
        </a:spcAft>
        <a:buSzPct val="120000"/>
        <a:buChar char="•"/>
        <a:defRPr sz="1600">
          <a:solidFill>
            <a:schemeClr val="tx1"/>
          </a:solidFill>
          <a:latin typeface="Arial" pitchFamily="-65" charset="0"/>
          <a:ea typeface="+mn-ea"/>
        </a:defRPr>
      </a:lvl2pPr>
      <a:lvl3pPr marL="300038" indent="-150813" algn="l" defTabSz="911225" rtl="0" eaLnBrk="1" fontAlgn="base" hangingPunct="1">
        <a:spcBef>
          <a:spcPct val="0"/>
        </a:spcBef>
        <a:spcAft>
          <a:spcPct val="0"/>
        </a:spcAft>
        <a:buChar char="–"/>
        <a:defRPr sz="1600">
          <a:solidFill>
            <a:schemeClr val="tx1"/>
          </a:solidFill>
          <a:latin typeface="Arial" pitchFamily="-65" charset="0"/>
          <a:ea typeface="+mn-ea"/>
        </a:defRPr>
      </a:lvl3pPr>
      <a:lvl4pPr marL="439738" indent="-136525" algn="l" defTabSz="911225" rtl="0" eaLnBrk="1" fontAlgn="base" hangingPunct="1">
        <a:spcBef>
          <a:spcPct val="0"/>
        </a:spcBef>
        <a:spcAft>
          <a:spcPct val="0"/>
        </a:spcAft>
        <a:buSzPct val="89000"/>
        <a:buChar char="•"/>
        <a:defRPr sz="1600">
          <a:solidFill>
            <a:schemeClr val="tx1"/>
          </a:solidFill>
          <a:latin typeface="Arial" pitchFamily="-65" charset="0"/>
          <a:ea typeface="+mn-ea"/>
        </a:defRPr>
      </a:lvl4pPr>
      <a:lvl5pPr marL="592138" indent="-149225" algn="l" defTabSz="911225" rtl="0" eaLnBrk="1" fontAlgn="base" hangingPunct="1">
        <a:spcBef>
          <a:spcPct val="0"/>
        </a:spcBef>
        <a:spcAft>
          <a:spcPct val="0"/>
        </a:spcAft>
        <a:buSzPct val="75000"/>
        <a:buChar char="–"/>
        <a:defRPr sz="1600">
          <a:solidFill>
            <a:schemeClr val="tx1"/>
          </a:solidFill>
          <a:latin typeface="Arial" pitchFamily="-65" charset="0"/>
          <a:ea typeface="+mn-ea"/>
        </a:defRPr>
      </a:lvl5pPr>
      <a:lvl6pPr marL="1050757" indent="-150789" algn="l" defTabSz="912667" rtl="0" eaLnBrk="1" fontAlgn="base" hangingPunct="1">
        <a:spcBef>
          <a:spcPct val="0"/>
        </a:spcBef>
        <a:spcAft>
          <a:spcPct val="0"/>
        </a:spcAft>
        <a:buSzPct val="75000"/>
        <a:buChar char="–"/>
        <a:defRPr sz="1600">
          <a:solidFill>
            <a:schemeClr val="tx1"/>
          </a:solidFill>
          <a:latin typeface="+mn-lt"/>
          <a:ea typeface="+mn-ea"/>
        </a:defRPr>
      </a:lvl6pPr>
      <a:lvl7pPr marL="1507884" indent="-150789" algn="l" defTabSz="912667" rtl="0" eaLnBrk="1" fontAlgn="base" hangingPunct="1">
        <a:spcBef>
          <a:spcPct val="0"/>
        </a:spcBef>
        <a:spcAft>
          <a:spcPct val="0"/>
        </a:spcAft>
        <a:buSzPct val="75000"/>
        <a:buChar char="–"/>
        <a:defRPr sz="1600">
          <a:solidFill>
            <a:schemeClr val="tx1"/>
          </a:solidFill>
          <a:latin typeface="+mn-lt"/>
          <a:ea typeface="+mn-ea"/>
        </a:defRPr>
      </a:lvl7pPr>
      <a:lvl8pPr marL="1965011" indent="-150789" algn="l" defTabSz="912667" rtl="0" eaLnBrk="1" fontAlgn="base" hangingPunct="1">
        <a:spcBef>
          <a:spcPct val="0"/>
        </a:spcBef>
        <a:spcAft>
          <a:spcPct val="0"/>
        </a:spcAft>
        <a:buSzPct val="75000"/>
        <a:buChar char="–"/>
        <a:defRPr sz="1600">
          <a:solidFill>
            <a:schemeClr val="tx1"/>
          </a:solidFill>
          <a:latin typeface="+mn-lt"/>
          <a:ea typeface="+mn-ea"/>
        </a:defRPr>
      </a:lvl8pPr>
      <a:lvl9pPr marL="2422137" indent="-150789" algn="l" defTabSz="912667" rtl="0" eaLnBrk="1" fontAlgn="base" hangingPunct="1">
        <a:spcBef>
          <a:spcPct val="0"/>
        </a:spcBef>
        <a:spcAft>
          <a:spcPct val="0"/>
        </a:spcAft>
        <a:buSzPct val="75000"/>
        <a:buChar char="–"/>
        <a:defRPr sz="16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p:custDataLst>
              <p:tags r:id="rId3"/>
            </p:custDataLst>
          </p:nvPr>
        </p:nvSpPr>
        <p:spPr bwMode="auto">
          <a:xfrm>
            <a:off x="457200" y="381000"/>
            <a:ext cx="8229600" cy="1371600"/>
          </a:xfrm>
          <a:prstGeom prst="rect">
            <a:avLst/>
          </a:prstGeom>
          <a:noFill/>
          <a:ln w="9525">
            <a:noFill/>
            <a:miter lim="800000"/>
            <a:headEnd/>
            <a:tailEnd/>
          </a:ln>
          <a:effec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421891" name="Rectangle 3"/>
          <p:cNvSpPr>
            <a:spLocks noGrp="1" noChangeArrowheads="1"/>
          </p:cNvSpPr>
          <p:nvPr>
            <p:ph type="body" idx="1"/>
            <p:custDataLst>
              <p:tags r:id="rId4"/>
            </p:custDataLst>
          </p:nvPr>
        </p:nvSpPr>
        <p:spPr bwMode="auto">
          <a:xfrm>
            <a:off x="457200" y="1981200"/>
            <a:ext cx="8229600" cy="411480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quarter" idx="2"/>
            <p:custDataLst>
              <p:tags r:id="rId5"/>
            </p:custDataLst>
          </p:nvPr>
        </p:nvSpPr>
        <p:spPr bwMode="auto">
          <a:xfrm>
            <a:off x="457200" y="6245225"/>
            <a:ext cx="2133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400" b="0">
                <a:effectLst>
                  <a:outerShdw blurRad="38100" dist="38100" dir="2700000" algn="tl">
                    <a:srgbClr val="000000"/>
                  </a:outerShdw>
                </a:effectLst>
              </a:defRPr>
            </a:lvl1pPr>
          </a:lstStyle>
          <a:p>
            <a:pPr>
              <a:defRPr/>
            </a:pPr>
            <a:fld id="{B67E76E7-5259-3143-961A-3DBFB3B98328}" type="datetime1">
              <a:rPr lang="en-US"/>
              <a:pPr>
                <a:defRPr/>
              </a:pPr>
              <a:t>6/21/15</a:t>
            </a:fld>
            <a:endParaRPr lang="en-US"/>
          </a:p>
        </p:txBody>
      </p:sp>
      <p:sp>
        <p:nvSpPr>
          <p:cNvPr id="8" name="Rectangle 5"/>
          <p:cNvSpPr>
            <a:spLocks noGrp="1" noChangeArrowheads="1"/>
          </p:cNvSpPr>
          <p:nvPr>
            <p:ph type="ftr" sz="quarter" idx="3"/>
            <p:custDataLst>
              <p:tags r:id="rId6"/>
            </p:custDataLst>
          </p:nvPr>
        </p:nvSpPr>
        <p:spPr bwMode="auto">
          <a:xfrm>
            <a:off x="3124200" y="6245225"/>
            <a:ext cx="2895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lgn="ctr">
              <a:defRPr sz="1400" b="0">
                <a:effectLst>
                  <a:outerShdw blurRad="38100" dist="38100" dir="2700000" algn="tl">
                    <a:srgbClr val="000000"/>
                  </a:outerShdw>
                </a:effectLst>
                <a:latin typeface="Arial" pitchFamily="-107" charset="0"/>
                <a:ea typeface="ＭＳ Ｐゴシック" pitchFamily="-107" charset="-128"/>
                <a:cs typeface="ＭＳ Ｐゴシック" pitchFamily="-107" charset="-128"/>
              </a:defRPr>
            </a:lvl1pPr>
          </a:lstStyle>
          <a:p>
            <a:pPr>
              <a:defRPr/>
            </a:pPr>
            <a:endParaRPr lang="en-US"/>
          </a:p>
        </p:txBody>
      </p:sp>
      <p:sp>
        <p:nvSpPr>
          <p:cNvPr id="9" name="Rectangle 6"/>
          <p:cNvSpPr>
            <a:spLocks noGrp="1" noChangeArrowheads="1"/>
          </p:cNvSpPr>
          <p:nvPr>
            <p:ph type="sldNum" sz="quarter" idx="4"/>
            <p:custDataLst>
              <p:tags r:id="rId7"/>
            </p:custDataLst>
          </p:nvPr>
        </p:nvSpPr>
        <p:spPr bwMode="auto">
          <a:xfrm>
            <a:off x="6553200" y="6245225"/>
            <a:ext cx="2133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lgn="r">
              <a:defRPr sz="1400" b="0">
                <a:effectLst>
                  <a:outerShdw blurRad="38100" dist="38100" dir="2700000" algn="tl">
                    <a:srgbClr val="000000"/>
                  </a:outerShdw>
                </a:effectLst>
              </a:defRPr>
            </a:lvl1pPr>
          </a:lstStyle>
          <a:p>
            <a:pPr>
              <a:defRPr/>
            </a:pPr>
            <a:fld id="{EDF3487A-C57C-C049-907F-C7BDB8369A4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2934" r:id="rId1"/>
  </p:sldLayoutIdLst>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6pPr>
      <a:lvl7pPr marL="914254"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7pPr>
      <a:lvl8pPr marL="1371381"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8pPr>
      <a:lvl9pPr marL="1828507"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9pPr>
    </p:titleStyle>
    <p:bodyStyle>
      <a:lvl1pPr marL="341313" indent="-341313" algn="l" rtl="0" eaLnBrk="1" fontAlgn="base" hangingPunct="1">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1pPr>
      <a:lvl2pPr marL="741363" indent="-284163" algn="l" rtl="0" eaLnBrk="1" fontAlgn="base" hangingPunct="1">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2pPr>
      <a:lvl3pPr marL="1141413" indent="-227013" algn="l" rtl="0" eaLnBrk="1" fontAlgn="base" hangingPunct="1">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3pPr>
      <a:lvl4pPr marL="1598613" indent="-227013" algn="l" rtl="0" eaLnBrk="1" fontAlgn="base" hangingPunct="1">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4pPr>
      <a:lvl5pPr marL="2055813" indent="-227013" algn="l" rtl="0" eaLnBrk="1" fontAlgn="base" hangingPunct="1">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5pPr>
      <a:lvl6pPr marL="2514198"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6pPr>
      <a:lvl7pPr marL="2971325"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7pPr>
      <a:lvl8pPr marL="3428451"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8pPr>
      <a:lvl9pPr marL="3885578"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4994" name="Rectangle 2"/>
          <p:cNvSpPr>
            <a:spLocks noGrp="1" noChangeArrowheads="1"/>
          </p:cNvSpPr>
          <p:nvPr>
            <p:ph type="title"/>
            <p:custDataLst>
              <p:tags r:id="rId10"/>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84995" name="Rectangle 3"/>
          <p:cNvSpPr>
            <a:spLocks noGrp="1" noChangeArrowheads="1"/>
          </p:cNvSpPr>
          <p:nvPr>
            <p:ph type="body" idx="1"/>
            <p:custDataLst>
              <p:tags r:id="rId11"/>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 bg1="lt1" tx1="dk1" bg2="lt2" tx2="dk2" accent1="accent1" accent2="accent2" accent3="accent3" accent4="accent4" accent5="accent5" accent6="accent6" hlink="hlink" folHlink="folHlink"/>
  <p:sldLayoutIdLst>
    <p:sldLayoutId id="2147492936" r:id="rId1"/>
    <p:sldLayoutId id="2147492937" r:id="rId2"/>
    <p:sldLayoutId id="2147492938" r:id="rId3"/>
    <p:sldLayoutId id="2147492939" r:id="rId4"/>
    <p:sldLayoutId id="2147492940" r:id="rId5"/>
    <p:sldLayoutId id="2147492941" r:id="rId6"/>
    <p:sldLayoutId id="2147492942" r:id="rId7"/>
    <p:sldLayoutId id="2147492943" r:id="rId8"/>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Arial" pitchFamily="-109" charset="0"/>
          <a:ea typeface="+mj-ea"/>
          <a:cs typeface="+mj-cs"/>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Arial" pitchFamily="-109" charset="0"/>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Arial" pitchFamily="-109" charset="0"/>
          <a:ea typeface="+mn-ea"/>
        </a:defRPr>
      </a:lvl2pPr>
      <a:lvl3pPr marL="912813" indent="-227013" algn="l" rtl="0" eaLnBrk="1" fontAlgn="base" hangingPunct="1">
        <a:spcBef>
          <a:spcPct val="20000"/>
        </a:spcBef>
        <a:spcAft>
          <a:spcPct val="0"/>
        </a:spcAft>
        <a:buChar char="•"/>
        <a:defRPr sz="2000">
          <a:solidFill>
            <a:schemeClr val="tx1"/>
          </a:solidFill>
          <a:latin typeface="Arial" pitchFamily="-109" charset="0"/>
          <a:ea typeface="+mn-ea"/>
        </a:defRPr>
      </a:lvl3pPr>
      <a:lvl4pPr marL="1260475" indent="-231775" algn="l" rtl="0" eaLnBrk="1" fontAlgn="base" hangingPunct="1">
        <a:spcBef>
          <a:spcPct val="20000"/>
        </a:spcBef>
        <a:spcAft>
          <a:spcPct val="0"/>
        </a:spcAft>
        <a:buChar char="–"/>
        <a:defRPr sz="2000">
          <a:solidFill>
            <a:schemeClr val="tx1"/>
          </a:solidFill>
          <a:latin typeface="Arial" pitchFamily="-109" charset="0"/>
          <a:ea typeface="+mn-ea"/>
        </a:defRPr>
      </a:lvl4pPr>
      <a:lvl5pPr marL="1598613" indent="-222250" algn="l" rtl="0" eaLnBrk="1" fontAlgn="base" hangingPunct="1">
        <a:spcBef>
          <a:spcPct val="20000"/>
        </a:spcBef>
        <a:spcAft>
          <a:spcPct val="0"/>
        </a:spcAft>
        <a:buChar char="»"/>
        <a:defRPr sz="2000">
          <a:solidFill>
            <a:schemeClr val="tx1"/>
          </a:solidFill>
          <a:latin typeface="Arial" pitchFamily="-109" charset="0"/>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custDataLst>
              <p:tags r:id="rId14"/>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94211" name="Rectangle 3"/>
          <p:cNvSpPr>
            <a:spLocks noGrp="1" noChangeArrowheads="1"/>
          </p:cNvSpPr>
          <p:nvPr>
            <p:ph type="body" idx="1"/>
            <p:custDataLst>
              <p:tags r:id="rId15"/>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44068" name="Rectangle 4"/>
          <p:cNvSpPr>
            <a:spLocks noGrp="1" noChangeArrowheads="1"/>
          </p:cNvSpPr>
          <p:nvPr>
            <p:ph type="sldNum" sz="quarter" idx="4"/>
            <p:custDataLst>
              <p:tags r:id="rId16"/>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charset="0"/>
                <a:ea typeface="ＭＳ Ｐゴシック" charset="-128"/>
                <a:cs typeface="ＭＳ Ｐゴシック" charset="-128"/>
              </a:defRPr>
            </a:lvl1pPr>
          </a:lstStyle>
          <a:p>
            <a:pPr>
              <a:defRPr/>
            </a:pPr>
            <a:fld id="{DB4E003C-222E-4B47-914E-36C310A0BCBA}" type="slidenum">
              <a:rPr lang="en-US"/>
              <a:pPr>
                <a:defRPr/>
              </a:pPr>
              <a:t>‹#›</a:t>
            </a:fld>
            <a:r>
              <a:rPr lang="en-US"/>
              <a:t>   (c) Mark Gerstein, 2002, Yale, bioinfo.mbb.yale.edu</a:t>
            </a:r>
          </a:p>
        </p:txBody>
      </p:sp>
      <p:sp>
        <p:nvSpPr>
          <p:cNvPr id="94213" name="Rectangle 5"/>
          <p:cNvSpPr>
            <a:spLocks noChangeArrowheads="1"/>
          </p:cNvSpPr>
          <p:nvPr>
            <p:custDataLst>
              <p:tags r:id="rId17"/>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8"/>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D5CFCBB-D575-204F-B037-C22CB10BD433}"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945" r:id="rId1"/>
    <p:sldLayoutId id="2147492946" r:id="rId2"/>
    <p:sldLayoutId id="2147492947" r:id="rId3"/>
    <p:sldLayoutId id="2147492948" r:id="rId4"/>
    <p:sldLayoutId id="2147492949" r:id="rId5"/>
    <p:sldLayoutId id="2147492950" r:id="rId6"/>
    <p:sldLayoutId id="2147492951" r:id="rId7"/>
    <p:sldLayoutId id="2147492952" r:id="rId8"/>
    <p:sldLayoutId id="2147492953" r:id="rId9"/>
    <p:sldLayoutId id="2147492954" r:id="rId10"/>
    <p:sldLayoutId id="2147492955" r:id="rId11"/>
    <p:sldLayoutId id="2147492956" r:id="rId12"/>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ＭＳ Ｐゴシック" pitchFamily="-65" charset="-128"/>
          <a:cs typeface="ＭＳ Ｐゴシック" pitchFamily="-65" charset="-128"/>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2pPr>
      <a:lvl3pPr marL="912813" indent="-227013" algn="l"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260475" indent="-231775" algn="l"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598613" indent="-222250" algn="l"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05707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514198"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2971325"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42845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custDataLst>
              <p:tags r:id="rId13"/>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altLang="zh-CHT" smtClean="0"/>
              <a:t>Click to edit Master title style</a:t>
            </a:r>
            <a:endParaRPr lang="en-US" altLang="zh-CHT"/>
          </a:p>
        </p:txBody>
      </p:sp>
      <p:sp>
        <p:nvSpPr>
          <p:cNvPr id="98307"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altLang="zh-CHT" smtClean="0"/>
              <a:t>Click to edit Master text styles</a:t>
            </a:r>
          </a:p>
          <a:p>
            <a:pPr lvl="1"/>
            <a:r>
              <a:rPr lang="en-US" altLang="zh-CHT" smtClean="0"/>
              <a:t>Second level</a:t>
            </a:r>
          </a:p>
          <a:p>
            <a:pPr lvl="2"/>
            <a:r>
              <a:rPr lang="en-US" altLang="zh-CHT" smtClean="0"/>
              <a:t>Third level</a:t>
            </a:r>
          </a:p>
          <a:p>
            <a:pPr lvl="3"/>
            <a:r>
              <a:rPr lang="en-US" altLang="zh-CHT" smtClean="0"/>
              <a:t>Fourth level</a:t>
            </a:r>
          </a:p>
          <a:p>
            <a:pPr lvl="4"/>
            <a:r>
              <a:rPr lang="en-US" altLang="zh-CHT" smtClean="0"/>
              <a:t>Fifth level</a:t>
            </a:r>
            <a:endParaRPr lang="en-US" altLang="zh-CHT"/>
          </a:p>
        </p:txBody>
      </p:sp>
      <p:sp>
        <p:nvSpPr>
          <p:cNvPr id="344068" name="Rectangle 4"/>
          <p:cNvSpPr>
            <a:spLocks noGrp="1" noChangeArrowheads="1"/>
          </p:cNvSpPr>
          <p:nvPr>
            <p:ph type="sldNum" sz="quarter" idx="4"/>
            <p:custDataLst>
              <p:tags r:id="rId15"/>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charset="0"/>
                <a:ea typeface="ＭＳ Ｐゴシック" charset="-128"/>
                <a:cs typeface="ＭＳ Ｐゴシック" charset="-128"/>
              </a:defRPr>
            </a:lvl1pPr>
          </a:lstStyle>
          <a:p>
            <a:pPr>
              <a:defRPr/>
            </a:pPr>
            <a:fld id="{EE56DF2D-FB68-FB43-A996-B011185380EC}" type="slidenum">
              <a:rPr lang="zh-CHT" altLang="en-US"/>
              <a:pPr>
                <a:defRPr/>
              </a:pPr>
              <a:t>‹#›</a:t>
            </a:fld>
            <a:r>
              <a:rPr lang="en-US" altLang="zh-CHT"/>
              <a:t>   (c) Mark Gerstein, 2002, Yale, bioinfo.mbb.yale.edu</a:t>
            </a:r>
          </a:p>
        </p:txBody>
      </p:sp>
      <p:sp>
        <p:nvSpPr>
          <p:cNvPr id="98309" name="Rectangle 5"/>
          <p:cNvSpPr>
            <a:spLocks noChangeArrowheads="1"/>
          </p:cNvSpPr>
          <p:nvPr>
            <p:custDataLst>
              <p:tags r:id="rId16"/>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7"/>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594DFDD-60E2-184C-9AC7-4453DED6523E}"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958" r:id="rId1"/>
    <p:sldLayoutId id="2147492959" r:id="rId2"/>
    <p:sldLayoutId id="2147492960" r:id="rId3"/>
    <p:sldLayoutId id="2147492961" r:id="rId4"/>
    <p:sldLayoutId id="2147492962" r:id="rId5"/>
    <p:sldLayoutId id="2147492963" r:id="rId6"/>
    <p:sldLayoutId id="2147492964" r:id="rId7"/>
    <p:sldLayoutId id="2147492965" r:id="rId8"/>
    <p:sldLayoutId id="2147492966" r:id="rId9"/>
    <p:sldLayoutId id="2147492967" r:id="rId10"/>
    <p:sldLayoutId id="2147492968" r:id="rId11"/>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mj-ea"/>
          <a:cs typeface="+mj-cs"/>
        </a:defRPr>
      </a:lvl1pPr>
      <a:lvl2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2pPr>
      <a:lvl3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3pPr>
      <a:lvl4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4pPr>
      <a:lvl5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5pPr>
      <a:lvl6pPr marL="45712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6pPr>
      <a:lvl7pPr marL="914254"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7pPr>
      <a:lvl8pPr marL="1371381"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8pPr>
      <a:lvl9pPr marL="182850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2813" indent="-227013" algn="l" rtl="0" eaLnBrk="1" fontAlgn="base" hangingPunct="1">
        <a:spcBef>
          <a:spcPct val="20000"/>
        </a:spcBef>
        <a:spcAft>
          <a:spcPct val="0"/>
        </a:spcAft>
        <a:buChar char="•"/>
        <a:defRPr sz="2000">
          <a:solidFill>
            <a:schemeClr val="tx1"/>
          </a:solidFill>
          <a:latin typeface="+mn-lt"/>
          <a:ea typeface="+mn-ea"/>
        </a:defRPr>
      </a:lvl3pPr>
      <a:lvl4pPr marL="1260475" indent="-231775" algn="l" rtl="0" eaLnBrk="1" fontAlgn="base" hangingPunct="1">
        <a:spcBef>
          <a:spcPct val="20000"/>
        </a:spcBef>
        <a:spcAft>
          <a:spcPct val="0"/>
        </a:spcAft>
        <a:buChar char="–"/>
        <a:defRPr sz="2000">
          <a:solidFill>
            <a:schemeClr val="tx1"/>
          </a:solidFill>
          <a:latin typeface="+mn-lt"/>
          <a:ea typeface="+mn-ea"/>
        </a:defRPr>
      </a:lvl4pPr>
      <a:lvl5pPr marL="1598613" indent="-222250" algn="l" rtl="0" eaLnBrk="1" fontAlgn="base" hangingPunct="1">
        <a:spcBef>
          <a:spcPct val="20000"/>
        </a:spcBef>
        <a:spcAft>
          <a:spcPct val="0"/>
        </a:spcAft>
        <a:buChar char="»"/>
        <a:defRPr sz="2000">
          <a:solidFill>
            <a:schemeClr val="tx1"/>
          </a:solidFill>
          <a:latin typeface="+mn-lt"/>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custDataLst>
              <p:tags r:id="rId13"/>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110595"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44068" name="Rectangle 4"/>
          <p:cNvSpPr>
            <a:spLocks noGrp="1" noChangeArrowheads="1"/>
          </p:cNvSpPr>
          <p:nvPr>
            <p:ph type="sldNum" sz="quarter" idx="4"/>
            <p:custDataLst>
              <p:tags r:id="rId15"/>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pitchFamily="-107" charset="0"/>
                <a:ea typeface="ＭＳ Ｐゴシック" pitchFamily="-107" charset="-128"/>
                <a:cs typeface="ＭＳ Ｐゴシック" pitchFamily="-107" charset="-128"/>
              </a:defRPr>
            </a:lvl1pPr>
          </a:lstStyle>
          <a:p>
            <a:pPr>
              <a:defRPr/>
            </a:pPr>
            <a:fld id="{ADC60CC8-1E6C-8148-A66A-9CEEFFB634BA}" type="slidenum">
              <a:rPr lang="en-US"/>
              <a:pPr>
                <a:defRPr/>
              </a:pPr>
              <a:t>‹#›</a:t>
            </a:fld>
            <a:r>
              <a:rPr lang="en-US"/>
              <a:t>   (c) Mark Gerstein, 2002, Yale, bioinfo.mbb.yale.edu</a:t>
            </a:r>
          </a:p>
        </p:txBody>
      </p:sp>
      <p:sp>
        <p:nvSpPr>
          <p:cNvPr id="110597" name="Rectangle 5"/>
          <p:cNvSpPr>
            <a:spLocks noChangeArrowheads="1"/>
          </p:cNvSpPr>
          <p:nvPr>
            <p:custDataLst>
              <p:tags r:id="rId16"/>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7"/>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AE10664-3B75-1C49-B111-1D9F52855F08}"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Tree>
  </p:cSld>
  <p:clrMap bg1="lt1" tx1="dk1" bg2="lt2" tx2="dk2" accent1="accent1" accent2="accent2" accent3="accent3" accent4="accent4" accent5="accent5" accent6="accent6" hlink="hlink" folHlink="folHlink"/>
  <p:sldLayoutIdLst>
    <p:sldLayoutId id="2147492970" r:id="rId1"/>
    <p:sldLayoutId id="2147492971" r:id="rId2"/>
    <p:sldLayoutId id="2147492972" r:id="rId3"/>
    <p:sldLayoutId id="2147492973" r:id="rId4"/>
    <p:sldLayoutId id="2147492974" r:id="rId5"/>
    <p:sldLayoutId id="2147492975" r:id="rId6"/>
    <p:sldLayoutId id="2147492976" r:id="rId7"/>
    <p:sldLayoutId id="2147492977" r:id="rId8"/>
    <p:sldLayoutId id="2147492978" r:id="rId9"/>
    <p:sldLayoutId id="2147492979" r:id="rId10"/>
    <p:sldLayoutId id="2147492980" r:id="rId11"/>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ＭＳ Ｐゴシック" pitchFamily="-65" charset="-128"/>
          <a:cs typeface="ＭＳ Ｐゴシック" pitchFamily="-65" charset="-128"/>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ＭＳ Ｐゴシック" pitchFamily="-65" charset="-128"/>
        </a:defRPr>
      </a:lvl2pPr>
      <a:lvl3pPr marL="912813" indent="-227013" algn="l"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260475" indent="-231775" algn="l"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598613" indent="-222250" algn="l"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05707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514198"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2971325"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42845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1469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EBE2D909-46BC-5C47-A1D9-F406EE06BBFC}"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982" r:id="rId1"/>
    <p:sldLayoutId id="2147492983" r:id="rId2"/>
    <p:sldLayoutId id="2147492984" r:id="rId3"/>
    <p:sldLayoutId id="2147492985" r:id="rId4"/>
    <p:sldLayoutId id="2147492986" r:id="rId5"/>
    <p:sldLayoutId id="2147492987" r:id="rId6"/>
    <p:sldLayoutId id="2147492988" r:id="rId7"/>
    <p:sldLayoutId id="2147492989" r:id="rId8"/>
    <p:sldLayoutId id="2147492990" r:id="rId9"/>
    <p:sldLayoutId id="2147492991" r:id="rId10"/>
    <p:sldLayoutId id="2147492992" r:id="rId11"/>
    <p:sldLayoutId id="2147492993" r:id="rId12"/>
    <p:sldLayoutId id="214749299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5714"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15715"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wrap="square" lIns="91425" tIns="45713" rIns="91425" bIns="45713" numCol="1" anchor="ctr" anchorCtr="0" compatLnSpc="1">
            <a:prstTxWarp prst="textNoShape">
              <a:avLst/>
            </a:prstTxWarp>
          </a:bodyPr>
          <a:lstStyle>
            <a:lvl1pPr>
              <a:defRPr>
                <a:solidFill>
                  <a:srgbClr val="898989"/>
                </a:solidFill>
              </a:defRPr>
            </a:lvl1pPr>
          </a:lstStyle>
          <a:p>
            <a:pPr>
              <a:defRPr/>
            </a:pPr>
            <a:fld id="{8E1866A9-1665-0C45-95AB-B2028082B806}" type="datetime1">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25" tIns="45713" rIns="91425" bIns="45713" rtlCol="0" anchor="ctr"/>
          <a:lstStyle>
            <a:lvl1pPr algn="ctr">
              <a:defRPr sz="1200">
                <a:solidFill>
                  <a:schemeClr val="tx1">
                    <a:tint val="75000"/>
                  </a:schemeClr>
                </a:solidFill>
                <a:latin typeface="Arial" pitchFamily="-110" charset="0"/>
                <a:ea typeface="ＭＳ Ｐゴシック" pitchFamily="-110" charset="-128"/>
                <a:cs typeface="ＭＳ Ｐゴシック" pitchFamily="-110" charset="-128"/>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wrap="square" lIns="91425" tIns="45713" rIns="91425" bIns="45713" numCol="1" anchor="ctr" anchorCtr="0" compatLnSpc="1">
            <a:prstTxWarp prst="textNoShape">
              <a:avLst/>
            </a:prstTxWarp>
          </a:bodyPr>
          <a:lstStyle>
            <a:lvl1pPr algn="r">
              <a:defRPr>
                <a:solidFill>
                  <a:srgbClr val="898989"/>
                </a:solidFill>
              </a:defRPr>
            </a:lvl1pPr>
          </a:lstStyle>
          <a:p>
            <a:pPr>
              <a:defRPr/>
            </a:pPr>
            <a:fld id="{E5403DF6-977D-6E42-AF38-99E7658ED6A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996" r:id="rId1"/>
    <p:sldLayoutId id="2147492997" r:id="rId2"/>
    <p:sldLayoutId id="2147492998" r:id="rId3"/>
    <p:sldLayoutId id="2147492999" r:id="rId4"/>
    <p:sldLayoutId id="2147493000" r:id="rId5"/>
    <p:sldLayoutId id="2147493001" r:id="rId6"/>
    <p:sldLayoutId id="2147493002" r:id="rId7"/>
    <p:sldLayoutId id="2147493003" r:id="rId8"/>
    <p:sldLayoutId id="2147493004" r:id="rId9"/>
    <p:sldLayoutId id="2147493005" r:id="rId10"/>
    <p:sldLayoutId id="2147493006" r:id="rId11"/>
  </p:sldLayoutIdLst>
  <p:txStyles>
    <p:titleStyle>
      <a:lvl1pPr algn="ctr" defTabSz="455613" rtl="0" eaLnBrk="1" fontAlgn="base" hangingPunct="1">
        <a:spcBef>
          <a:spcPct val="0"/>
        </a:spcBef>
        <a:spcAft>
          <a:spcPct val="0"/>
        </a:spcAft>
        <a:defRPr sz="4400" kern="1200">
          <a:solidFill>
            <a:schemeClr val="tx1"/>
          </a:solidFill>
          <a:latin typeface="+mj-lt"/>
          <a:ea typeface="ＭＳ Ｐゴシック" pitchFamily="-110" charset="-128"/>
          <a:cs typeface="ＭＳ Ｐゴシック" pitchFamily="-110" charset="-128"/>
        </a:defRPr>
      </a:lvl1pPr>
      <a:lvl2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127"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254"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381"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507"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1313" indent="-341313" algn="l" defTabSz="455613" rtl="0" eaLnBrk="1" fontAlgn="base" hangingPunct="1">
        <a:spcBef>
          <a:spcPct val="20000"/>
        </a:spcBef>
        <a:spcAft>
          <a:spcPct val="0"/>
        </a:spcAft>
        <a:buFont typeface="Arial" charset="0"/>
        <a:buChar char="•"/>
        <a:defRPr sz="3200" kern="1200">
          <a:solidFill>
            <a:schemeClr val="tx1"/>
          </a:solidFill>
          <a:latin typeface="+mn-lt"/>
          <a:ea typeface="ＭＳ Ｐゴシック" pitchFamily="-110" charset="-128"/>
          <a:cs typeface="ＭＳ Ｐゴシック" pitchFamily="-110" charset="-128"/>
        </a:defRPr>
      </a:lvl1pPr>
      <a:lvl2pPr marL="741363" indent="-284163" algn="l" defTabSz="455613" rtl="0" eaLnBrk="1" fontAlgn="base" hangingPunct="1">
        <a:spcBef>
          <a:spcPct val="20000"/>
        </a:spcBef>
        <a:spcAft>
          <a:spcPct val="0"/>
        </a:spcAft>
        <a:buFont typeface="Arial" charset="0"/>
        <a:buChar char="–"/>
        <a:defRPr sz="2800" kern="1200">
          <a:solidFill>
            <a:schemeClr val="tx1"/>
          </a:solidFill>
          <a:latin typeface="+mn-lt"/>
          <a:ea typeface="ＭＳ Ｐゴシック" pitchFamily="-110" charset="-128"/>
          <a:cs typeface="+mn-cs"/>
        </a:defRPr>
      </a:lvl2pPr>
      <a:lvl3pPr marL="1141413" indent="-227013" algn="l" defTabSz="455613" rtl="0" eaLnBrk="1" fontAlgn="base" hangingPunct="1">
        <a:spcBef>
          <a:spcPct val="20000"/>
        </a:spcBef>
        <a:spcAft>
          <a:spcPct val="0"/>
        </a:spcAft>
        <a:buFont typeface="Arial" charset="0"/>
        <a:buChar char="•"/>
        <a:defRPr sz="2400" kern="1200">
          <a:solidFill>
            <a:schemeClr val="tx1"/>
          </a:solidFill>
          <a:latin typeface="+mn-lt"/>
          <a:ea typeface="ＭＳ Ｐゴシック" pitchFamily="-110" charset="-128"/>
          <a:cs typeface="+mn-cs"/>
        </a:defRPr>
      </a:lvl3pPr>
      <a:lvl4pPr marL="1598613" indent="-227013" algn="l" defTabSz="455613"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4pPr>
      <a:lvl5pPr marL="2055813" indent="-227013" algn="l" defTabSz="455613"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5pPr>
      <a:lvl6pPr marL="2514198" indent="-228563" algn="l" defTabSz="457127" rtl="0" eaLnBrk="1" latinLnBrk="0" hangingPunct="1">
        <a:spcBef>
          <a:spcPct val="20000"/>
        </a:spcBef>
        <a:buFont typeface="Arial"/>
        <a:buChar char="•"/>
        <a:defRPr sz="2000" kern="1200">
          <a:solidFill>
            <a:schemeClr val="tx1"/>
          </a:solidFill>
          <a:latin typeface="+mn-lt"/>
          <a:ea typeface="+mn-ea"/>
          <a:cs typeface="+mn-cs"/>
        </a:defRPr>
      </a:lvl6pPr>
      <a:lvl7pPr marL="2971325" indent="-228563" algn="l" defTabSz="457127" rtl="0" eaLnBrk="1" latinLnBrk="0" hangingPunct="1">
        <a:spcBef>
          <a:spcPct val="20000"/>
        </a:spcBef>
        <a:buFont typeface="Arial"/>
        <a:buChar char="•"/>
        <a:defRPr sz="2000" kern="1200">
          <a:solidFill>
            <a:schemeClr val="tx1"/>
          </a:solidFill>
          <a:latin typeface="+mn-lt"/>
          <a:ea typeface="+mn-ea"/>
          <a:cs typeface="+mn-cs"/>
        </a:defRPr>
      </a:lvl7pPr>
      <a:lvl8pPr marL="3428451" indent="-228563" algn="l" defTabSz="457127" rtl="0" eaLnBrk="1" latinLnBrk="0" hangingPunct="1">
        <a:spcBef>
          <a:spcPct val="20000"/>
        </a:spcBef>
        <a:buFont typeface="Arial"/>
        <a:buChar char="•"/>
        <a:defRPr sz="2000" kern="1200">
          <a:solidFill>
            <a:schemeClr val="tx1"/>
          </a:solidFill>
          <a:latin typeface="+mn-lt"/>
          <a:ea typeface="+mn-ea"/>
          <a:cs typeface="+mn-cs"/>
        </a:defRPr>
      </a:lvl8pPr>
      <a:lvl9pPr marL="3885578" indent="-228563" algn="l" defTabSz="457127"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280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7F5A217A-9B6C-A147-B0AF-757AA9A889F6}"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008" r:id="rId1"/>
    <p:sldLayoutId id="2147493009" r:id="rId2"/>
    <p:sldLayoutId id="2147493010" r:id="rId3"/>
    <p:sldLayoutId id="2147493011" r:id="rId4"/>
    <p:sldLayoutId id="2147493012" r:id="rId5"/>
    <p:sldLayoutId id="2147493013" r:id="rId6"/>
    <p:sldLayoutId id="2147493014" r:id="rId7"/>
    <p:sldLayoutId id="2147493015" r:id="rId8"/>
    <p:sldLayoutId id="2147493016" r:id="rId9"/>
    <p:sldLayoutId id="2147493017" r:id="rId10"/>
    <p:sldLayoutId id="2147493018" r:id="rId11"/>
    <p:sldLayoutId id="2147493019" r:id="rId12"/>
    <p:sldLayoutId id="214749302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9026" name="Rectangle 2"/>
          <p:cNvSpPr>
            <a:spLocks noGrp="1" noChangeArrowheads="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29027" name="Rectangle 3"/>
          <p:cNvSpPr>
            <a:spLocks noGrp="1" noChangeArrowheads="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8" name="Rectangle 4"/>
          <p:cNvSpPr>
            <a:spLocks noGrp="1" noChangeArrowheads="1"/>
          </p:cNvSpPr>
          <p:nvPr>
            <p:ph type="dt" sz="half" idx="2"/>
            <p:custDataLst>
              <p:tags r:id="rId15"/>
            </p:custDataLst>
          </p:nvPr>
        </p:nvSpPr>
        <p:spPr bwMode="auto">
          <a:xfrm>
            <a:off x="457200" y="6245225"/>
            <a:ext cx="2133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defRPr sz="1400">
                <a:latin typeface="Arial" pitchFamily="-110" charset="0"/>
                <a:ea typeface="ＭＳ Ｐゴシック" pitchFamily="-110" charset="-128"/>
                <a:cs typeface="ＭＳ Ｐゴシック" pitchFamily="-110" charset="-128"/>
              </a:defRPr>
            </a:lvl1pPr>
          </a:lstStyle>
          <a:p>
            <a:pPr>
              <a:defRPr/>
            </a:pPr>
            <a:endParaRPr lang="en-US"/>
          </a:p>
        </p:txBody>
      </p:sp>
      <p:sp>
        <p:nvSpPr>
          <p:cNvPr id="1029" name="Rectangle 5"/>
          <p:cNvSpPr>
            <a:spLocks noGrp="1" noChangeArrowheads="1"/>
          </p:cNvSpPr>
          <p:nvPr>
            <p:ph type="ftr" sz="quarter" idx="3"/>
            <p:custDataLst>
              <p:tags r:id="rId16"/>
            </p:custDataLst>
          </p:nvPr>
        </p:nvSpPr>
        <p:spPr bwMode="auto">
          <a:xfrm>
            <a:off x="3124200" y="6245225"/>
            <a:ext cx="2895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ctr">
              <a:defRPr sz="1400">
                <a:latin typeface="Arial" pitchFamily="-110" charset="0"/>
                <a:ea typeface="ＭＳ Ｐゴシック" pitchFamily="-110" charset="-128"/>
                <a:cs typeface="ＭＳ Ｐゴシック" pitchFamily="-110" charset="-128"/>
              </a:defRPr>
            </a:lvl1pPr>
          </a:lstStyle>
          <a:p>
            <a:pPr>
              <a:defRPr/>
            </a:pPr>
            <a:endParaRPr lang="en-US"/>
          </a:p>
        </p:txBody>
      </p:sp>
      <p:sp>
        <p:nvSpPr>
          <p:cNvPr id="1030" name="Rectangle 6"/>
          <p:cNvSpPr>
            <a:spLocks noGrp="1" noChangeArrowheads="1"/>
          </p:cNvSpPr>
          <p:nvPr>
            <p:ph type="sldNum" sz="quarter" idx="4"/>
            <p:custDataLst>
              <p:tags r:id="rId17"/>
            </p:custDataLst>
          </p:nvPr>
        </p:nvSpPr>
        <p:spPr bwMode="auto">
          <a:xfrm>
            <a:off x="6553200" y="6245225"/>
            <a:ext cx="2133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r">
              <a:defRPr sz="1400"/>
            </a:lvl1pPr>
          </a:lstStyle>
          <a:p>
            <a:pPr>
              <a:defRPr/>
            </a:pPr>
            <a:fld id="{BF1CA8BA-1EED-CA44-AE85-28EAA2BEE35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022" r:id="rId1"/>
    <p:sldLayoutId id="2147493023" r:id="rId2"/>
    <p:sldLayoutId id="2147493024" r:id="rId3"/>
    <p:sldLayoutId id="2147493025" r:id="rId4"/>
    <p:sldLayoutId id="2147493026" r:id="rId5"/>
    <p:sldLayoutId id="2147493027" r:id="rId6"/>
    <p:sldLayoutId id="2147493028" r:id="rId7"/>
    <p:sldLayoutId id="2147493029" r:id="rId8"/>
    <p:sldLayoutId id="2147493030" r:id="rId9"/>
    <p:sldLayoutId id="2147493031" r:id="rId10"/>
    <p:sldLayoutId id="2147493032" r:id="rId11"/>
  </p:sldLayoutIdLst>
  <p:txStyles>
    <p:titleStyle>
      <a:lvl1pPr algn="ctr" rtl="0" eaLnBrk="1" fontAlgn="base" hangingPunct="1">
        <a:spcBef>
          <a:spcPct val="0"/>
        </a:spcBef>
        <a:spcAft>
          <a:spcPct val="0"/>
        </a:spcAft>
        <a:defRPr sz="4400">
          <a:solidFill>
            <a:schemeClr val="tx2"/>
          </a:solidFill>
          <a:latin typeface="+mj-lt"/>
          <a:ea typeface="ＭＳ Ｐゴシック" pitchFamily="-110" charset="-128"/>
          <a:cs typeface="ＭＳ Ｐゴシック" pitchFamily="-110" charset="-128"/>
        </a:defRPr>
      </a:lvl1pPr>
      <a:lvl2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127" algn="ctr" rtl="0" eaLnBrk="1" fontAlgn="base" hangingPunct="1">
        <a:spcBef>
          <a:spcPct val="0"/>
        </a:spcBef>
        <a:spcAft>
          <a:spcPct val="0"/>
        </a:spcAft>
        <a:defRPr sz="4400">
          <a:solidFill>
            <a:schemeClr val="tx2"/>
          </a:solidFill>
          <a:latin typeface="Arial" pitchFamily="-110" charset="0"/>
        </a:defRPr>
      </a:lvl6pPr>
      <a:lvl7pPr marL="914254" algn="ctr" rtl="0" eaLnBrk="1" fontAlgn="base" hangingPunct="1">
        <a:spcBef>
          <a:spcPct val="0"/>
        </a:spcBef>
        <a:spcAft>
          <a:spcPct val="0"/>
        </a:spcAft>
        <a:defRPr sz="4400">
          <a:solidFill>
            <a:schemeClr val="tx2"/>
          </a:solidFill>
          <a:latin typeface="Arial" pitchFamily="-110" charset="0"/>
        </a:defRPr>
      </a:lvl7pPr>
      <a:lvl8pPr marL="1371381" algn="ctr" rtl="0" eaLnBrk="1" fontAlgn="base" hangingPunct="1">
        <a:spcBef>
          <a:spcPct val="0"/>
        </a:spcBef>
        <a:spcAft>
          <a:spcPct val="0"/>
        </a:spcAft>
        <a:defRPr sz="4400">
          <a:solidFill>
            <a:schemeClr val="tx2"/>
          </a:solidFill>
          <a:latin typeface="Arial" pitchFamily="-110" charset="0"/>
        </a:defRPr>
      </a:lvl8pPr>
      <a:lvl9pPr marL="1828507" algn="ctr" rtl="0" eaLnBrk="1" fontAlgn="base" hangingPunct="1">
        <a:spcBef>
          <a:spcPct val="0"/>
        </a:spcBef>
        <a:spcAft>
          <a:spcPct val="0"/>
        </a:spcAft>
        <a:defRPr sz="4400">
          <a:solidFill>
            <a:schemeClr val="tx2"/>
          </a:solidFill>
          <a:latin typeface="Arial" pitchFamily="-110" charset="0"/>
        </a:defRPr>
      </a:lvl9pPr>
    </p:titleStyle>
    <p:bodyStyle>
      <a:lvl1pPr marL="341313" indent="-341313" algn="l" rtl="0" eaLnBrk="1" fontAlgn="base" hangingPunct="1">
        <a:spcBef>
          <a:spcPct val="20000"/>
        </a:spcBef>
        <a:spcAft>
          <a:spcPct val="0"/>
        </a:spcAft>
        <a:buChar char="•"/>
        <a:defRPr sz="3200">
          <a:solidFill>
            <a:schemeClr val="tx1"/>
          </a:solidFill>
          <a:latin typeface="+mn-lt"/>
          <a:ea typeface="ＭＳ Ｐゴシック" pitchFamily="-110" charset="-128"/>
          <a:cs typeface="ＭＳ Ｐゴシック" pitchFamily="-110" charset="-128"/>
        </a:defRPr>
      </a:lvl1pPr>
      <a:lvl2pPr marL="741363" indent="-284163" algn="l" rtl="0" eaLnBrk="1" fontAlgn="base" hangingPunct="1">
        <a:spcBef>
          <a:spcPct val="20000"/>
        </a:spcBef>
        <a:spcAft>
          <a:spcPct val="0"/>
        </a:spcAft>
        <a:buChar char="–"/>
        <a:defRPr sz="2800">
          <a:solidFill>
            <a:schemeClr val="tx1"/>
          </a:solidFill>
          <a:latin typeface="+mn-lt"/>
          <a:ea typeface="ＭＳ Ｐゴシック" pitchFamily="-110" charset="-128"/>
        </a:defRPr>
      </a:lvl2pPr>
      <a:lvl3pPr marL="1141413" indent="-227013" algn="l" rtl="0" eaLnBrk="1" fontAlgn="base" hangingPunct="1">
        <a:spcBef>
          <a:spcPct val="20000"/>
        </a:spcBef>
        <a:spcAft>
          <a:spcPct val="0"/>
        </a:spcAft>
        <a:buChar char="•"/>
        <a:defRPr sz="2400">
          <a:solidFill>
            <a:schemeClr val="tx1"/>
          </a:solidFill>
          <a:latin typeface="+mn-lt"/>
          <a:ea typeface="ＭＳ Ｐゴシック" pitchFamily="-110" charset="-128"/>
        </a:defRPr>
      </a:lvl3pPr>
      <a:lvl4pPr marL="1598613" indent="-227013" algn="l" rtl="0" eaLnBrk="1" fontAlgn="base" hangingPunct="1">
        <a:spcBef>
          <a:spcPct val="20000"/>
        </a:spcBef>
        <a:spcAft>
          <a:spcPct val="0"/>
        </a:spcAft>
        <a:buChar char="–"/>
        <a:defRPr sz="2000">
          <a:solidFill>
            <a:schemeClr val="tx1"/>
          </a:solidFill>
          <a:latin typeface="+mn-lt"/>
          <a:ea typeface="ＭＳ Ｐゴシック" pitchFamily="-110" charset="-128"/>
        </a:defRPr>
      </a:lvl4pPr>
      <a:lvl5pPr marL="2055813" indent="-227013" algn="l" rtl="0" eaLnBrk="1" fontAlgn="base" hangingPunct="1">
        <a:spcBef>
          <a:spcPct val="20000"/>
        </a:spcBef>
        <a:spcAft>
          <a:spcPct val="0"/>
        </a:spcAft>
        <a:buChar char="»"/>
        <a:defRPr sz="2000">
          <a:solidFill>
            <a:schemeClr val="tx1"/>
          </a:solidFill>
          <a:latin typeface="+mn-lt"/>
          <a:ea typeface="ＭＳ Ｐゴシック" pitchFamily="-110" charset="-128"/>
        </a:defRPr>
      </a:lvl5pPr>
      <a:lvl6pPr marL="2514198"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6pPr>
      <a:lvl7pPr marL="2971325"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7pPr>
      <a:lvl8pPr marL="3428451"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8pPr>
      <a:lvl9pPr marL="3885578"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FA596472-18DF-5243-9EA7-EB26568A07C8}"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13" eaLnBrk="0" hangingPunct="0">
                <a:defRPr/>
              </a:pPr>
              <a:t>‹#›</a:t>
            </a:fld>
            <a:r>
              <a:rPr lang="en-US" b="1">
                <a:solidFill>
                  <a:srgbClr val="808080"/>
                </a:solidFill>
                <a:latin typeface="Arial" charset="0"/>
                <a:ea typeface="ＭＳ Ｐゴシック" charset="-128"/>
                <a:cs typeface="ＭＳ Ｐゴシック" charset="-128"/>
              </a:rPr>
              <a:t> - </a:t>
            </a:r>
            <a:r>
              <a:rPr lang="en-US" sz="1000" b="1">
                <a:solidFill>
                  <a:srgbClr val="969696"/>
                </a:solidFill>
                <a:latin typeface="Arial" charset="0"/>
                <a:ea typeface="ＭＳ Ｐゴシック" charset="-128"/>
                <a:cs typeface="ＭＳ Ｐゴシック" charset="-128"/>
              </a:rPr>
              <a:t>Lectures.GersteinLab.org</a:t>
            </a:r>
            <a:r>
              <a:rPr lang="en-US" sz="400">
                <a:solidFill>
                  <a:srgbClr val="808080"/>
                </a:solidFill>
                <a:latin typeface="Arial" charset="0"/>
                <a:ea typeface="ＭＳ Ｐゴシック" charset="-128"/>
                <a:cs typeface="ＭＳ Ｐゴシック" charset="-128"/>
              </a:rPr>
              <a:t> </a:t>
            </a:r>
            <a:r>
              <a:rPr lang="en-US" sz="300">
                <a:solidFill>
                  <a:srgbClr val="000000"/>
                </a:solidFill>
                <a:latin typeface="Arial" charset="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1502" r:id="rId1"/>
    <p:sldLayoutId id="2147491503" r:id="rId2"/>
    <p:sldLayoutId id="2147491504" r:id="rId3"/>
    <p:sldLayoutId id="2147491505" r:id="rId4"/>
    <p:sldLayoutId id="2147491506" r:id="rId5"/>
    <p:sldLayoutId id="2147491507" r:id="rId6"/>
    <p:sldLayoutId id="2147491508" r:id="rId7"/>
    <p:sldLayoutId id="2147491509" r:id="rId8"/>
    <p:sldLayoutId id="2147491510" r:id="rId9"/>
    <p:sldLayoutId id="2147491511" r:id="rId10"/>
    <p:sldLayoutId id="2147491512" r:id="rId11"/>
    <p:sldLayoutId id="2147491513" r:id="rId12"/>
    <p:sldLayoutId id="2147491514" r:id="rId13"/>
    <p:sldLayoutId id="2147491652" r:id="rId14"/>
    <p:sldLayoutId id="2147491653"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4131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41316" name="Rectangle 5"/>
          <p:cNvSpPr>
            <a:spLocks noChangeArrowheads="1"/>
          </p:cNvSpPr>
          <p:nvPr>
            <p:custDataLst>
              <p:tags r:id="rId17"/>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algn="ctr" defTabSz="911225" eaLnBrk="0" hangingPunct="0"/>
            <a:r>
              <a:rPr lang="en-US" sz="700" b="0"/>
              <a:t>Do not reproduce without permission</a:t>
            </a:r>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1BA94E55-FD8A-BC4F-8C63-F40F7D8A2255}"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
        <p:nvSpPr>
          <p:cNvPr id="141318" name="Line 7"/>
          <p:cNvSpPr>
            <a:spLocks noChangeShapeType="1"/>
          </p:cNvSpPr>
          <p:nvPr>
            <p:custDataLst>
              <p:tags r:id="rId19"/>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19" name="Line 8"/>
          <p:cNvSpPr>
            <a:spLocks noChangeShapeType="1"/>
          </p:cNvSpPr>
          <p:nvPr>
            <p:custDataLst>
              <p:tags r:id="rId20"/>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20" name="Line 9"/>
          <p:cNvSpPr>
            <a:spLocks noChangeShapeType="1"/>
          </p:cNvSpPr>
          <p:nvPr>
            <p:custDataLst>
              <p:tags r:id="rId21"/>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21" name="Line 10"/>
          <p:cNvSpPr>
            <a:spLocks noChangeShapeType="1"/>
          </p:cNvSpPr>
          <p:nvPr>
            <p:custDataLst>
              <p:tags r:id="rId22"/>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Tree>
  </p:cSld>
  <p:clrMap bg1="lt1" tx1="dk1" bg2="lt2" tx2="dk2" accent1="accent1" accent2="accent2" accent3="accent3" accent4="accent4" accent5="accent5" accent6="accent6" hlink="hlink" folHlink="folHlink"/>
  <p:sldLayoutIdLst>
    <p:sldLayoutId id="2147493034" r:id="rId1"/>
    <p:sldLayoutId id="2147493035" r:id="rId2"/>
    <p:sldLayoutId id="2147493036" r:id="rId3"/>
    <p:sldLayoutId id="2147493037" r:id="rId4"/>
    <p:sldLayoutId id="2147493038" r:id="rId5"/>
    <p:sldLayoutId id="2147493039" r:id="rId6"/>
    <p:sldLayoutId id="2147493040" r:id="rId7"/>
    <p:sldLayoutId id="2147493041" r:id="rId8"/>
    <p:sldLayoutId id="2147493042" r:id="rId9"/>
    <p:sldLayoutId id="2147493043" r:id="rId10"/>
    <p:sldLayoutId id="2147493044" r:id="rId11"/>
    <p:sldLayoutId id="2147493045" r:id="rId12"/>
    <p:sldLayoutId id="214749304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4233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0EBE7D2-B62A-2748-84E7-E1D0BEC6C646}"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048" r:id="rId1"/>
    <p:sldLayoutId id="2147493049" r:id="rId2"/>
    <p:sldLayoutId id="2147493050" r:id="rId3"/>
    <p:sldLayoutId id="2147493051" r:id="rId4"/>
    <p:sldLayoutId id="2147493052" r:id="rId5"/>
    <p:sldLayoutId id="2147493053" r:id="rId6"/>
    <p:sldLayoutId id="2147493054" r:id="rId7"/>
    <p:sldLayoutId id="2147493055" r:id="rId8"/>
    <p:sldLayoutId id="2147493056" r:id="rId9"/>
    <p:sldLayoutId id="2147493057" r:id="rId10"/>
    <p:sldLayoutId id="2147493058" r:id="rId11"/>
    <p:sldLayoutId id="2147493059" r:id="rId12"/>
    <p:sldLayoutId id="214749306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custDataLst>
              <p:tags r:id="rId4"/>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143363" name="Rectangle 3"/>
          <p:cNvSpPr>
            <a:spLocks noGrp="1" noChangeArrowheads="1"/>
          </p:cNvSpPr>
          <p:nvPr>
            <p:ph type="body" idx="1"/>
            <p:custDataLst>
              <p:tags r:id="rId5"/>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 bg1="lt1" tx1="dk1" bg2="lt2" tx2="dk2" accent1="accent1" accent2="accent2" accent3="accent3" accent4="accent4" accent5="accent5" accent6="accent6" hlink="hlink" folHlink="folHlink"/>
  <p:sldLayoutIdLst>
    <p:sldLayoutId id="2147493062" r:id="rId1"/>
    <p:sldLayoutId id="2147493063" r:id="rId2"/>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Arial" pitchFamily="-110" charset="0"/>
          <a:ea typeface="+mj-ea"/>
          <a:cs typeface="+mj-cs"/>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Arial" pitchFamily="-110" charset="0"/>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Arial" pitchFamily="-110" charset="0"/>
          <a:ea typeface="+mn-ea"/>
        </a:defRPr>
      </a:lvl2pPr>
      <a:lvl3pPr marL="912813" indent="-227013" algn="l" rtl="0" eaLnBrk="1" fontAlgn="base" hangingPunct="1">
        <a:spcBef>
          <a:spcPct val="20000"/>
        </a:spcBef>
        <a:spcAft>
          <a:spcPct val="0"/>
        </a:spcAft>
        <a:buChar char="•"/>
        <a:defRPr sz="2000">
          <a:solidFill>
            <a:schemeClr val="tx1"/>
          </a:solidFill>
          <a:latin typeface="Arial" pitchFamily="-110" charset="0"/>
          <a:ea typeface="+mn-ea"/>
        </a:defRPr>
      </a:lvl3pPr>
      <a:lvl4pPr marL="1260475" indent="-231775" algn="l" rtl="0" eaLnBrk="1" fontAlgn="base" hangingPunct="1">
        <a:spcBef>
          <a:spcPct val="20000"/>
        </a:spcBef>
        <a:spcAft>
          <a:spcPct val="0"/>
        </a:spcAft>
        <a:buChar char="–"/>
        <a:defRPr sz="2000">
          <a:solidFill>
            <a:schemeClr val="tx1"/>
          </a:solidFill>
          <a:latin typeface="Arial" pitchFamily="-110" charset="0"/>
          <a:ea typeface="+mn-ea"/>
        </a:defRPr>
      </a:lvl4pPr>
      <a:lvl5pPr marL="1598613" indent="-222250" algn="l" rtl="0" eaLnBrk="1" fontAlgn="base" hangingPunct="1">
        <a:spcBef>
          <a:spcPct val="20000"/>
        </a:spcBef>
        <a:spcAft>
          <a:spcPct val="0"/>
        </a:spcAft>
        <a:buChar char="»"/>
        <a:defRPr sz="2000">
          <a:solidFill>
            <a:schemeClr val="tx1"/>
          </a:solidFill>
          <a:latin typeface="Arial" pitchFamily="-110" charset="0"/>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custDataLst>
              <p:tags r:id="rId13"/>
            </p:custDataLst>
          </p:nvPr>
        </p:nvSpPr>
        <p:spPr bwMode="auto">
          <a:xfrm>
            <a:off x="457200" y="274638"/>
            <a:ext cx="82296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46435" name="Rectangle 3"/>
          <p:cNvSpPr>
            <a:spLocks noGrp="1" noChangeArrowheads="1"/>
          </p:cNvSpPr>
          <p:nvPr>
            <p:ph type="body" idx="1"/>
            <p:custDataLst>
              <p:tags r:id="rId14"/>
            </p:custDataLst>
          </p:nvPr>
        </p:nvSpPr>
        <p:spPr bwMode="auto">
          <a:xfrm>
            <a:off x="457200" y="1600200"/>
            <a:ext cx="82296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9" name="Rectangle 5"/>
          <p:cNvSpPr>
            <a:spLocks noGrp="1" noChangeArrowheads="1"/>
          </p:cNvSpPr>
          <p:nvPr>
            <p:ph type="ftr" sz="quarter" idx="3"/>
            <p:custDataLst>
              <p:tags r:id="rId15"/>
            </p:custDataLst>
          </p:nvPr>
        </p:nvSpPr>
        <p:spPr bwMode="auto">
          <a:xfrm>
            <a:off x="457200" y="6400800"/>
            <a:ext cx="5105400" cy="3238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ct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1030" name="Rectangle 6"/>
          <p:cNvSpPr>
            <a:spLocks noGrp="1" noChangeArrowheads="1"/>
          </p:cNvSpPr>
          <p:nvPr>
            <p:ph type="sldNum" sz="quarter" idx="4"/>
            <p:custDataLst>
              <p:tags r:id="rId16"/>
            </p:custDataLst>
          </p:nvPr>
        </p:nvSpPr>
        <p:spPr bwMode="auto">
          <a:xfrm>
            <a:off x="8534400" y="6400800"/>
            <a:ext cx="457200" cy="3238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r">
              <a:defRPr/>
            </a:lvl1pPr>
          </a:lstStyle>
          <a:p>
            <a:pPr>
              <a:defRPr/>
            </a:pPr>
            <a:fld id="{0E9AEAC2-75D4-BB48-A95A-416C36CB12A6}" type="slidenum">
              <a:rPr lang="en-US"/>
              <a:pPr>
                <a:defRPr/>
              </a:pPr>
              <a:t>‹#›</a:t>
            </a:fld>
            <a:endParaRPr lang="en-US"/>
          </a:p>
        </p:txBody>
      </p:sp>
      <p:sp>
        <p:nvSpPr>
          <p:cNvPr id="146438" name="Line 7"/>
          <p:cNvSpPr>
            <a:spLocks noChangeShapeType="1"/>
          </p:cNvSpPr>
          <p:nvPr>
            <p:custDataLst>
              <p:tags r:id="rId17"/>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39" name="Line 8"/>
          <p:cNvSpPr>
            <a:spLocks noChangeShapeType="1"/>
          </p:cNvSpPr>
          <p:nvPr>
            <p:custDataLst>
              <p:tags r:id="rId18"/>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40" name="Line 9"/>
          <p:cNvSpPr>
            <a:spLocks noChangeShapeType="1"/>
          </p:cNvSpPr>
          <p:nvPr>
            <p:custDataLst>
              <p:tags r:id="rId19"/>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41" name="Line 10"/>
          <p:cNvSpPr>
            <a:spLocks noChangeShapeType="1"/>
          </p:cNvSpPr>
          <p:nvPr>
            <p:custDataLst>
              <p:tags r:id="rId20"/>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Tree>
  </p:cSld>
  <p:clrMap bg1="lt1" tx1="dk1" bg2="lt2" tx2="dk2" accent1="accent1" accent2="accent2" accent3="accent3" accent4="accent4" accent5="accent5" accent6="accent6" hlink="hlink" folHlink="folHlink"/>
  <p:sldLayoutIdLst>
    <p:sldLayoutId id="2147493065" r:id="rId1"/>
    <p:sldLayoutId id="2147493066" r:id="rId2"/>
    <p:sldLayoutId id="2147493067" r:id="rId3"/>
    <p:sldLayoutId id="2147493068" r:id="rId4"/>
    <p:sldLayoutId id="2147493069" r:id="rId5"/>
    <p:sldLayoutId id="2147493070" r:id="rId6"/>
    <p:sldLayoutId id="2147493071" r:id="rId7"/>
    <p:sldLayoutId id="2147493072" r:id="rId8"/>
    <p:sldLayoutId id="2147493073" r:id="rId9"/>
    <p:sldLayoutId id="2147493074" r:id="rId10"/>
    <p:sldLayoutId id="2147493075" r:id="rId11"/>
  </p:sldLayoutIdLst>
  <p:timing>
    <p:tnLst>
      <p:par>
        <p:cTn xmlns:p14="http://schemas.microsoft.com/office/powerpoint/2010/main" id="1" dur="indefinite" restart="never" nodeType="tmRoot"/>
      </p:par>
    </p:tnLst>
  </p:timing>
  <p:hf hdr="0" ftr="0" dt="0"/>
  <p:txStyles>
    <p:titleStyle>
      <a:lvl1pPr algn="r" rtl="0" eaLnBrk="1" fontAlgn="base" hangingPunct="1">
        <a:spcBef>
          <a:spcPct val="0"/>
        </a:spcBef>
        <a:spcAft>
          <a:spcPct val="0"/>
        </a:spcAft>
        <a:defRPr sz="2800">
          <a:solidFill>
            <a:schemeClr val="tx2"/>
          </a:solidFill>
          <a:latin typeface="+mj-lt"/>
          <a:ea typeface="ＭＳ Ｐゴシック" pitchFamily="-111" charset="-128"/>
          <a:cs typeface="ＭＳ Ｐゴシック" pitchFamily="-111" charset="-128"/>
        </a:defRPr>
      </a:lvl1pPr>
      <a:lvl2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2pPr>
      <a:lvl3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3pPr>
      <a:lvl4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4pPr>
      <a:lvl5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5pPr>
      <a:lvl6pPr marL="457127" algn="r" rtl="0" eaLnBrk="1" fontAlgn="base" hangingPunct="1">
        <a:spcBef>
          <a:spcPct val="0"/>
        </a:spcBef>
        <a:spcAft>
          <a:spcPct val="0"/>
        </a:spcAft>
        <a:defRPr sz="2800">
          <a:solidFill>
            <a:schemeClr val="tx2"/>
          </a:solidFill>
          <a:latin typeface="Arial" pitchFamily="-111" charset="0"/>
        </a:defRPr>
      </a:lvl6pPr>
      <a:lvl7pPr marL="914254" algn="r" rtl="0" eaLnBrk="1" fontAlgn="base" hangingPunct="1">
        <a:spcBef>
          <a:spcPct val="0"/>
        </a:spcBef>
        <a:spcAft>
          <a:spcPct val="0"/>
        </a:spcAft>
        <a:defRPr sz="2800">
          <a:solidFill>
            <a:schemeClr val="tx2"/>
          </a:solidFill>
          <a:latin typeface="Arial" pitchFamily="-111" charset="0"/>
        </a:defRPr>
      </a:lvl7pPr>
      <a:lvl8pPr marL="1371381" algn="r" rtl="0" eaLnBrk="1" fontAlgn="base" hangingPunct="1">
        <a:spcBef>
          <a:spcPct val="0"/>
        </a:spcBef>
        <a:spcAft>
          <a:spcPct val="0"/>
        </a:spcAft>
        <a:defRPr sz="2800">
          <a:solidFill>
            <a:schemeClr val="tx2"/>
          </a:solidFill>
          <a:latin typeface="Arial" pitchFamily="-111" charset="0"/>
        </a:defRPr>
      </a:lvl8pPr>
      <a:lvl9pPr marL="1828507" algn="r" rtl="0" eaLnBrk="1" fontAlgn="base" hangingPunct="1">
        <a:spcBef>
          <a:spcPct val="0"/>
        </a:spcBef>
        <a:spcAft>
          <a:spcPct val="0"/>
        </a:spcAft>
        <a:defRPr sz="2800">
          <a:solidFill>
            <a:schemeClr val="tx2"/>
          </a:solidFill>
          <a:latin typeface="Arial" pitchFamily="-111" charset="0"/>
        </a:defRPr>
      </a:lvl9pPr>
    </p:titleStyle>
    <p:bodyStyle>
      <a:lvl1pPr marL="341313" indent="-341313" algn="l" rtl="0" eaLnBrk="1" fontAlgn="base" hangingPunct="1">
        <a:spcBef>
          <a:spcPct val="20000"/>
        </a:spcBef>
        <a:spcAft>
          <a:spcPct val="0"/>
        </a:spcAft>
        <a:buChar char="•"/>
        <a:defRPr sz="2400">
          <a:solidFill>
            <a:schemeClr val="tx1"/>
          </a:solidFill>
          <a:latin typeface="+mn-lt"/>
          <a:ea typeface="ＭＳ Ｐゴシック" pitchFamily="-111" charset="-128"/>
          <a:cs typeface="ＭＳ Ｐゴシック" pitchFamily="-111" charset="-128"/>
        </a:defRPr>
      </a:lvl1pPr>
      <a:lvl2pPr marL="741363" indent="-284163" algn="l" rtl="0" eaLnBrk="1" fontAlgn="base" hangingPunct="1">
        <a:spcBef>
          <a:spcPct val="20000"/>
        </a:spcBef>
        <a:spcAft>
          <a:spcPct val="0"/>
        </a:spcAft>
        <a:buChar char="–"/>
        <a:defRPr>
          <a:solidFill>
            <a:schemeClr val="tx1"/>
          </a:solidFill>
          <a:latin typeface="+mn-lt"/>
          <a:ea typeface="ＭＳ Ｐゴシック" pitchFamily="-111" charset="-128"/>
        </a:defRPr>
      </a:lvl2pPr>
      <a:lvl3pPr marL="1141413" indent="-227013" algn="l" rtl="0" eaLnBrk="1" fontAlgn="base" hangingPunct="1">
        <a:spcBef>
          <a:spcPct val="20000"/>
        </a:spcBef>
        <a:spcAft>
          <a:spcPct val="0"/>
        </a:spcAft>
        <a:buChar char="•"/>
        <a:defRPr sz="2400">
          <a:solidFill>
            <a:schemeClr val="tx1"/>
          </a:solidFill>
          <a:latin typeface="+mn-lt"/>
          <a:ea typeface="ＭＳ Ｐゴシック" pitchFamily="-111" charset="-128"/>
        </a:defRPr>
      </a:lvl3pPr>
      <a:lvl4pPr marL="1598613" indent="-227013" algn="l" rtl="0" eaLnBrk="1" fontAlgn="base" hangingPunct="1">
        <a:spcBef>
          <a:spcPct val="20000"/>
        </a:spcBef>
        <a:spcAft>
          <a:spcPct val="0"/>
        </a:spcAft>
        <a:buChar char="–"/>
        <a:defRPr sz="2000">
          <a:solidFill>
            <a:schemeClr val="tx1"/>
          </a:solidFill>
          <a:latin typeface="+mn-lt"/>
          <a:ea typeface="ＭＳ Ｐゴシック" pitchFamily="-111" charset="-128"/>
        </a:defRPr>
      </a:lvl4pPr>
      <a:lvl5pPr marL="2055813" indent="-227013" algn="l" rtl="0" eaLnBrk="1" fontAlgn="base" hangingPunct="1">
        <a:spcBef>
          <a:spcPct val="20000"/>
        </a:spcBef>
        <a:spcAft>
          <a:spcPct val="0"/>
        </a:spcAft>
        <a:buChar char="»"/>
        <a:defRPr sz="2000">
          <a:solidFill>
            <a:schemeClr val="tx1"/>
          </a:solidFill>
          <a:latin typeface="+mn-lt"/>
          <a:ea typeface="ＭＳ Ｐゴシック" pitchFamily="-111" charset="-128"/>
        </a:defRPr>
      </a:lvl5pPr>
      <a:lvl6pPr marL="2514198"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6pPr>
      <a:lvl7pPr marL="2971325"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7pPr>
      <a:lvl8pPr marL="3428451"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8pPr>
      <a:lvl9pPr marL="3885578"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084162" name="McK Large Footnote" hidden="1"/>
          <p:cNvSpPr txBox="1">
            <a:spLocks noChangeArrowheads="1"/>
          </p:cNvSpPr>
          <p:nvPr>
            <p:custDataLst>
              <p:tags r:id="rId15"/>
            </p:custDataLst>
          </p:nvPr>
        </p:nvSpPr>
        <p:spPr bwMode="auto">
          <a:xfrm>
            <a:off x="128588" y="5675313"/>
            <a:ext cx="8332787" cy="1155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marL="585788" indent="-585788" algn="l" defTabSz="912813" eaLnBrk="0" hangingPunct="0">
              <a:tabLst>
                <a:tab pos="544513" algn="r"/>
              </a:tabLst>
              <a:defRPr sz="2400">
                <a:solidFill>
                  <a:schemeClr val="tx1"/>
                </a:solidFill>
                <a:latin typeface="Times New Roman" charset="0"/>
                <a:ea typeface="ＭＳ Ｐゴシック" charset="0"/>
              </a:defRPr>
            </a:lvl1pPr>
            <a:lvl2pPr marL="1052513" algn="l" defTabSz="912813" eaLnBrk="0" hangingPunct="0">
              <a:tabLst>
                <a:tab pos="544513" algn="r"/>
              </a:tabLst>
              <a:defRPr sz="2400">
                <a:solidFill>
                  <a:schemeClr val="tx1"/>
                </a:solidFill>
                <a:latin typeface="Times New Roman" charset="0"/>
                <a:ea typeface="ＭＳ Ｐゴシック" charset="0"/>
              </a:defRPr>
            </a:lvl2pPr>
            <a:lvl3pPr marL="1243013" algn="l" defTabSz="912813" eaLnBrk="0" hangingPunct="0">
              <a:tabLst>
                <a:tab pos="544513" algn="r"/>
              </a:tabLst>
              <a:defRPr sz="2400">
                <a:solidFill>
                  <a:schemeClr val="tx1"/>
                </a:solidFill>
                <a:latin typeface="Times New Roman" charset="0"/>
                <a:ea typeface="ＭＳ Ｐゴシック" charset="0"/>
              </a:defRPr>
            </a:lvl3pPr>
            <a:lvl4pPr marL="1433513" algn="l" defTabSz="912813" eaLnBrk="0" hangingPunct="0">
              <a:tabLst>
                <a:tab pos="544513" algn="r"/>
              </a:tabLst>
              <a:defRPr sz="2400">
                <a:solidFill>
                  <a:schemeClr val="tx1"/>
                </a:solidFill>
                <a:latin typeface="Times New Roman" charset="0"/>
                <a:ea typeface="ＭＳ Ｐゴシック" charset="0"/>
              </a:defRPr>
            </a:lvl4pPr>
            <a:lvl5pPr algn="l" defTabSz="912813" eaLnBrk="0" hangingPunct="0">
              <a:tabLst>
                <a:tab pos="544513" algn="r"/>
              </a:tabLst>
              <a:defRPr sz="2400">
                <a:solidFill>
                  <a:schemeClr val="tx1"/>
                </a:solidFill>
                <a:latin typeface="Times New Roman" charset="0"/>
                <a:ea typeface="ＭＳ Ｐゴシック" charset="0"/>
              </a:defRPr>
            </a:lvl5pPr>
            <a:lvl6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6pPr>
            <a:lvl7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7pPr>
            <a:lvl8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8pPr>
            <a:lvl9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9pPr>
          </a:lstStyle>
          <a:p>
            <a:pPr eaLnBrk="1" hangingPunct="1">
              <a:defRPr/>
            </a:pPr>
            <a:r>
              <a:rPr lang="en-US" sz="1200" b="0" smtClean="0">
                <a:solidFill>
                  <a:srgbClr val="000000"/>
                </a:solidFill>
                <a:latin typeface="Arial" charset="0"/>
                <a:cs typeface="+mn-cs"/>
              </a:rPr>
              <a:t>	1	Footnote</a:t>
            </a:r>
          </a:p>
          <a:p>
            <a:pPr eaLnBrk="1" hangingPunct="1">
              <a:defRPr/>
            </a:pPr>
            <a:r>
              <a:rPr lang="en-US" sz="1200" b="0" smtClean="0">
                <a:solidFill>
                  <a:srgbClr val="000000"/>
                </a:solidFill>
                <a:latin typeface="Arial" charset="0"/>
                <a:cs typeface="+mn-cs"/>
              </a:rPr>
              <a:t>	2	Footnote</a:t>
            </a:r>
          </a:p>
          <a:p>
            <a:pPr eaLnBrk="1" hangingPunct="1">
              <a:defRPr/>
            </a:pPr>
            <a:r>
              <a:rPr lang="en-US" sz="1200" b="0" smtClean="0">
                <a:solidFill>
                  <a:srgbClr val="000000"/>
                </a:solidFill>
                <a:latin typeface="Arial" charset="0"/>
                <a:cs typeface="+mn-cs"/>
              </a:rPr>
              <a:t>	3	Footnote</a:t>
            </a:r>
          </a:p>
          <a:p>
            <a:pPr eaLnBrk="1" hangingPunct="1">
              <a:defRPr/>
            </a:pPr>
            <a:r>
              <a:rPr lang="en-US" sz="1200" b="0" smtClean="0">
                <a:solidFill>
                  <a:srgbClr val="000000"/>
                </a:solidFill>
                <a:latin typeface="Arial" charset="0"/>
                <a:cs typeface="+mn-cs"/>
              </a:rPr>
              <a:t>	4	Footnote</a:t>
            </a:r>
          </a:p>
          <a:p>
            <a:pPr eaLnBrk="1" hangingPunct="1">
              <a:defRPr/>
            </a:pPr>
            <a:r>
              <a:rPr lang="en-US" sz="1200" b="0" smtClean="0">
                <a:solidFill>
                  <a:srgbClr val="000000"/>
                </a:solidFill>
                <a:latin typeface="Arial" charset="0"/>
                <a:cs typeface="+mn-cs"/>
              </a:rPr>
              <a:t>	5	Footnote</a:t>
            </a:r>
          </a:p>
          <a:p>
            <a:pPr eaLnBrk="1" hangingPunct="1">
              <a:spcBef>
                <a:spcPct val="20000"/>
              </a:spcBef>
              <a:defRPr/>
            </a:pPr>
            <a:r>
              <a:rPr lang="en-US" sz="1200" b="0" smtClean="0">
                <a:solidFill>
                  <a:srgbClr val="000000"/>
                </a:solidFill>
                <a:latin typeface="Arial" charset="0"/>
                <a:cs typeface="+mn-cs"/>
              </a:rPr>
              <a:t>	Source:	Source</a:t>
            </a:r>
          </a:p>
        </p:txBody>
      </p:sp>
      <p:sp>
        <p:nvSpPr>
          <p:cNvPr id="5084163" name="pg num"/>
          <p:cNvSpPr>
            <a:spLocks noGrp="1" noChangeArrowheads="1"/>
          </p:cNvSpPr>
          <p:nvPr>
            <p:ph type="sldNum" sz="quarter" idx="4"/>
            <p:custDataLst>
              <p:tags r:id="rId16"/>
            </p:custDataLst>
          </p:nvPr>
        </p:nvSpPr>
        <p:spPr bwMode="auto">
          <a:xfrm>
            <a:off x="7153275" y="6643688"/>
            <a:ext cx="1905000" cy="185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lvl1pPr algn="r" defTabSz="912667">
              <a:defRPr sz="1200" b="0">
                <a:solidFill>
                  <a:srgbClr val="000000"/>
                </a:solidFill>
                <a:cs typeface="+mn-cs"/>
              </a:defRPr>
            </a:lvl1pPr>
          </a:lstStyle>
          <a:p>
            <a:pPr>
              <a:defRPr/>
            </a:pPr>
            <a:fld id="{99063148-7FB8-0542-BB44-EF260748CCA8}" type="slidenum">
              <a:rPr lang="en-US"/>
              <a:pPr>
                <a:defRPr/>
              </a:pPr>
              <a:t>‹#›</a:t>
            </a:fld>
            <a:endParaRPr lang="en-US"/>
          </a:p>
        </p:txBody>
      </p:sp>
      <p:sp>
        <p:nvSpPr>
          <p:cNvPr id="5084164" name="Rectangle 4"/>
          <p:cNvSpPr>
            <a:spLocks noGrp="1" noChangeArrowheads="1"/>
          </p:cNvSpPr>
          <p:nvPr>
            <p:ph type="title"/>
            <p:custDataLst>
              <p:tags r:id="rId17"/>
            </p:custDataLst>
          </p:nvPr>
        </p:nvSpPr>
        <p:spPr bwMode="auto">
          <a:xfrm>
            <a:off x="122238" y="234950"/>
            <a:ext cx="8793162" cy="292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title style</a:t>
            </a:r>
            <a:endParaRPr lang="en-US"/>
          </a:p>
        </p:txBody>
      </p:sp>
      <p:sp>
        <p:nvSpPr>
          <p:cNvPr id="5084165" name="Rectangle 5"/>
          <p:cNvSpPr>
            <a:spLocks noGrp="1" noChangeArrowheads="1"/>
          </p:cNvSpPr>
          <p:nvPr>
            <p:ph type="body" idx="1"/>
            <p:custDataLst>
              <p:tags r:id="rId18"/>
            </p:custDataLst>
          </p:nvPr>
        </p:nvSpPr>
        <p:spPr bwMode="auto">
          <a:xfrm>
            <a:off x="125413" y="1298575"/>
            <a:ext cx="8793162" cy="1222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grpSp>
        <p:nvGrpSpPr>
          <p:cNvPr id="158726" name="McK Slide Elements"/>
          <p:cNvGrpSpPr>
            <a:grpSpLocks/>
          </p:cNvGrpSpPr>
          <p:nvPr>
            <p:custDataLst>
              <p:tags r:id="rId19"/>
            </p:custDataLst>
          </p:nvPr>
        </p:nvGrpSpPr>
        <p:grpSpPr bwMode="auto">
          <a:xfrm>
            <a:off x="125413" y="542925"/>
            <a:ext cx="8793162" cy="6288088"/>
            <a:chOff x="77" y="335"/>
            <a:chExt cx="5429" cy="3882"/>
          </a:xfrm>
        </p:grpSpPr>
        <p:sp>
          <p:nvSpPr>
            <p:cNvPr id="5084167" name="McK Measure" hidden="1"/>
            <p:cNvSpPr txBox="1">
              <a:spLocks noChangeArrowheads="1"/>
            </p:cNvSpPr>
            <p:nvPr userDrawn="1"/>
          </p:nvSpPr>
          <p:spPr bwMode="auto">
            <a:xfrm>
              <a:off x="77" y="335"/>
              <a:ext cx="542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12813" eaLnBrk="0" hangingPunct="0">
                <a:defRPr sz="2400">
                  <a:solidFill>
                    <a:schemeClr val="tx1"/>
                  </a:solidFill>
                  <a:latin typeface="Times New Roman" charset="0"/>
                  <a:ea typeface="ＭＳ Ｐゴシック" charset="0"/>
                </a:defRPr>
              </a:lvl1pPr>
              <a:lvl2pPr algn="l" defTabSz="912813" eaLnBrk="0" hangingPunct="0">
                <a:defRPr sz="2400">
                  <a:solidFill>
                    <a:schemeClr val="tx1"/>
                  </a:solidFill>
                  <a:latin typeface="Times New Roman" charset="0"/>
                  <a:ea typeface="ＭＳ Ｐゴシック" charset="0"/>
                </a:defRPr>
              </a:lvl2pPr>
              <a:lvl3pPr marL="912813" algn="l" defTabSz="912813" eaLnBrk="0" hangingPunct="0">
                <a:defRPr sz="2400">
                  <a:solidFill>
                    <a:schemeClr val="tx1"/>
                  </a:solidFill>
                  <a:latin typeface="Times New Roman" charset="0"/>
                  <a:ea typeface="ＭＳ Ｐゴシック" charset="0"/>
                </a:defRPr>
              </a:lvl3pPr>
              <a:lvl4pPr algn="l" defTabSz="912813" eaLnBrk="0" hangingPunct="0">
                <a:defRPr sz="2400">
                  <a:solidFill>
                    <a:schemeClr val="tx1"/>
                  </a:solidFill>
                  <a:latin typeface="Times New Roman" charset="0"/>
                  <a:ea typeface="ＭＳ Ｐゴシック" charset="0"/>
                </a:defRPr>
              </a:lvl4pPr>
              <a:lvl5pPr algn="l" defTabSz="912813" eaLnBrk="0" hangingPunct="0">
                <a:defRPr sz="2400">
                  <a:solidFill>
                    <a:schemeClr val="tx1"/>
                  </a:solidFill>
                  <a:latin typeface="Times New Roman" charset="0"/>
                  <a:ea typeface="ＭＳ Ｐゴシック" charset="0"/>
                </a:defRPr>
              </a:lvl5pPr>
              <a:lvl6pPr defTabSz="912813" eaLnBrk="0" fontAlgn="base" hangingPunct="0">
                <a:spcBef>
                  <a:spcPct val="0"/>
                </a:spcBef>
                <a:spcAft>
                  <a:spcPct val="0"/>
                </a:spcAft>
                <a:defRPr sz="2400">
                  <a:solidFill>
                    <a:schemeClr val="tx1"/>
                  </a:solidFill>
                  <a:latin typeface="Times New Roman" charset="0"/>
                  <a:ea typeface="ＭＳ Ｐゴシック" charset="0"/>
                </a:defRPr>
              </a:lvl6pPr>
              <a:lvl7pPr defTabSz="912813" eaLnBrk="0" fontAlgn="base" hangingPunct="0">
                <a:spcBef>
                  <a:spcPct val="0"/>
                </a:spcBef>
                <a:spcAft>
                  <a:spcPct val="0"/>
                </a:spcAft>
                <a:defRPr sz="2400">
                  <a:solidFill>
                    <a:schemeClr val="tx1"/>
                  </a:solidFill>
                  <a:latin typeface="Times New Roman" charset="0"/>
                  <a:ea typeface="ＭＳ Ｐゴシック" charset="0"/>
                </a:defRPr>
              </a:lvl7pPr>
              <a:lvl8pPr defTabSz="912813" eaLnBrk="0" fontAlgn="base" hangingPunct="0">
                <a:spcBef>
                  <a:spcPct val="0"/>
                </a:spcBef>
                <a:spcAft>
                  <a:spcPct val="0"/>
                </a:spcAft>
                <a:defRPr sz="2400">
                  <a:solidFill>
                    <a:schemeClr val="tx1"/>
                  </a:solidFill>
                  <a:latin typeface="Times New Roman" charset="0"/>
                  <a:ea typeface="ＭＳ Ｐゴシック" charset="0"/>
                </a:defRPr>
              </a:lvl8pPr>
              <a:lvl9pPr defTabSz="91281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600" b="0" smtClean="0">
                  <a:solidFill>
                    <a:srgbClr val="000000"/>
                  </a:solidFill>
                  <a:latin typeface="Arial" charset="0"/>
                  <a:cs typeface="+mn-cs"/>
                </a:rPr>
                <a:t>Unit of measure</a:t>
              </a:r>
            </a:p>
          </p:txBody>
        </p:sp>
        <p:sp>
          <p:nvSpPr>
            <p:cNvPr id="5084168" name="McK Footnote" hidden="1"/>
            <p:cNvSpPr txBox="1">
              <a:spLocks noChangeArrowheads="1"/>
            </p:cNvSpPr>
            <p:nvPr userDrawn="1"/>
          </p:nvSpPr>
          <p:spPr bwMode="auto">
            <a:xfrm>
              <a:off x="79" y="3964"/>
              <a:ext cx="5145" cy="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marL="585788" indent="-585788" algn="l" defTabSz="912813" eaLnBrk="0" hangingPunct="0">
                <a:tabLst>
                  <a:tab pos="544513" algn="r"/>
                </a:tabLst>
                <a:defRPr sz="2400">
                  <a:solidFill>
                    <a:schemeClr val="tx1"/>
                  </a:solidFill>
                  <a:latin typeface="Times New Roman" charset="0"/>
                  <a:ea typeface="ＭＳ Ｐゴシック" charset="0"/>
                </a:defRPr>
              </a:lvl1pPr>
              <a:lvl2pPr marL="1052513" algn="l" defTabSz="912813" eaLnBrk="0" hangingPunct="0">
                <a:tabLst>
                  <a:tab pos="544513" algn="r"/>
                </a:tabLst>
                <a:defRPr sz="2400">
                  <a:solidFill>
                    <a:schemeClr val="tx1"/>
                  </a:solidFill>
                  <a:latin typeface="Times New Roman" charset="0"/>
                  <a:ea typeface="ＭＳ Ｐゴシック" charset="0"/>
                </a:defRPr>
              </a:lvl2pPr>
              <a:lvl3pPr marL="1243013" algn="l" defTabSz="912813" eaLnBrk="0" hangingPunct="0">
                <a:tabLst>
                  <a:tab pos="544513" algn="r"/>
                </a:tabLst>
                <a:defRPr sz="2400">
                  <a:solidFill>
                    <a:schemeClr val="tx1"/>
                  </a:solidFill>
                  <a:latin typeface="Times New Roman" charset="0"/>
                  <a:ea typeface="ＭＳ Ｐゴシック" charset="0"/>
                </a:defRPr>
              </a:lvl3pPr>
              <a:lvl4pPr marL="1433513" algn="l" defTabSz="912813" eaLnBrk="0" hangingPunct="0">
                <a:tabLst>
                  <a:tab pos="544513" algn="r"/>
                </a:tabLst>
                <a:defRPr sz="2400">
                  <a:solidFill>
                    <a:schemeClr val="tx1"/>
                  </a:solidFill>
                  <a:latin typeface="Times New Roman" charset="0"/>
                  <a:ea typeface="ＭＳ Ｐゴシック" charset="0"/>
                </a:defRPr>
              </a:lvl4pPr>
              <a:lvl5pPr algn="l" defTabSz="912813" eaLnBrk="0" hangingPunct="0">
                <a:tabLst>
                  <a:tab pos="544513" algn="r"/>
                </a:tabLst>
                <a:defRPr sz="2400">
                  <a:solidFill>
                    <a:schemeClr val="tx1"/>
                  </a:solidFill>
                  <a:latin typeface="Times New Roman" charset="0"/>
                  <a:ea typeface="ＭＳ Ｐゴシック" charset="0"/>
                </a:defRPr>
              </a:lvl5pPr>
              <a:lvl6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6pPr>
              <a:lvl7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7pPr>
              <a:lvl8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8pPr>
              <a:lvl9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9pPr>
            </a:lstStyle>
            <a:p>
              <a:pPr eaLnBrk="1" hangingPunct="1">
                <a:defRPr/>
              </a:pPr>
              <a:r>
                <a:rPr lang="en-US" sz="1200" b="0" smtClean="0">
                  <a:solidFill>
                    <a:srgbClr val="000000"/>
                  </a:solidFill>
                  <a:latin typeface="Arial" charset="0"/>
                  <a:cs typeface="+mn-cs"/>
                </a:rPr>
                <a:t>	*	Footnote</a:t>
              </a:r>
            </a:p>
            <a:p>
              <a:pPr eaLnBrk="1" hangingPunct="1">
                <a:spcBef>
                  <a:spcPct val="20000"/>
                </a:spcBef>
                <a:defRPr/>
              </a:pPr>
              <a:r>
                <a:rPr lang="en-US" sz="1200" b="0" smtClean="0">
                  <a:solidFill>
                    <a:srgbClr val="000000"/>
                  </a:solidFill>
                  <a:latin typeface="Arial" charset="0"/>
                  <a:cs typeface="+mn-cs"/>
                </a:rPr>
                <a:t>	Source:	Source</a:t>
              </a:r>
            </a:p>
          </p:txBody>
        </p:sp>
      </p:grpSp>
      <p:grpSp>
        <p:nvGrpSpPr>
          <p:cNvPr id="158727" name="McK Legend Lines" hidden="1"/>
          <p:cNvGrpSpPr>
            <a:grpSpLocks/>
          </p:cNvGrpSpPr>
          <p:nvPr>
            <p:custDataLst>
              <p:tags r:id="rId20"/>
            </p:custDataLst>
          </p:nvPr>
        </p:nvGrpSpPr>
        <p:grpSpPr bwMode="auto">
          <a:xfrm>
            <a:off x="7940675" y="273050"/>
            <a:ext cx="1039813" cy="1004888"/>
            <a:chOff x="4902" y="1143"/>
            <a:chExt cx="642" cy="620"/>
          </a:xfrm>
        </p:grpSpPr>
        <p:sp>
          <p:nvSpPr>
            <p:cNvPr id="5084170" name="Rectangle 10" hidden="1"/>
            <p:cNvSpPr>
              <a:spLocks noChangeArrowheads="1"/>
            </p:cNvSpPr>
            <p:nvPr userDrawn="1"/>
          </p:nvSpPr>
          <p:spPr bwMode="auto">
            <a:xfrm>
              <a:off x="5172" y="114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1" name="Rectangle 11" hidden="1"/>
            <p:cNvSpPr>
              <a:spLocks noChangeArrowheads="1"/>
            </p:cNvSpPr>
            <p:nvPr userDrawn="1"/>
          </p:nvSpPr>
          <p:spPr bwMode="auto">
            <a:xfrm>
              <a:off x="5172" y="1305"/>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2" name="Rectangle 12" hidden="1"/>
            <p:cNvSpPr>
              <a:spLocks noChangeArrowheads="1"/>
            </p:cNvSpPr>
            <p:nvPr userDrawn="1"/>
          </p:nvSpPr>
          <p:spPr bwMode="auto">
            <a:xfrm>
              <a:off x="5172" y="1467"/>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3" name="Line 13" hidden="1"/>
            <p:cNvSpPr>
              <a:spLocks noChangeShapeType="1"/>
            </p:cNvSpPr>
            <p:nvPr userDrawn="1"/>
          </p:nvSpPr>
          <p:spPr bwMode="auto">
            <a:xfrm>
              <a:off x="4902" y="1210"/>
              <a:ext cx="210" cy="0"/>
            </a:xfrm>
            <a:prstGeom prst="line">
              <a:avLst/>
            </a:prstGeom>
            <a:noFill/>
            <a:ln w="2857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4" name="Line 14" hidden="1"/>
            <p:cNvSpPr>
              <a:spLocks noChangeShapeType="1"/>
            </p:cNvSpPr>
            <p:nvPr userDrawn="1"/>
          </p:nvSpPr>
          <p:spPr bwMode="auto">
            <a:xfrm>
              <a:off x="4902" y="1372"/>
              <a:ext cx="210" cy="0"/>
            </a:xfrm>
            <a:prstGeom prst="line">
              <a:avLst/>
            </a:prstGeom>
            <a:noFill/>
            <a:ln w="28575">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5" name="Line 15" hidden="1"/>
            <p:cNvSpPr>
              <a:spLocks noChangeShapeType="1"/>
            </p:cNvSpPr>
            <p:nvPr userDrawn="1"/>
          </p:nvSpPr>
          <p:spPr bwMode="auto">
            <a:xfrm>
              <a:off x="4902" y="1534"/>
              <a:ext cx="210" cy="0"/>
            </a:xfrm>
            <a:prstGeom prst="line">
              <a:avLst/>
            </a:prstGeom>
            <a:noFill/>
            <a:ln w="127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6" name="Rectangle 16" hidden="1"/>
            <p:cNvSpPr>
              <a:spLocks noChangeArrowheads="1"/>
            </p:cNvSpPr>
            <p:nvPr userDrawn="1"/>
          </p:nvSpPr>
          <p:spPr bwMode="auto">
            <a:xfrm>
              <a:off x="5172" y="162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7" name="Line 17" hidden="1"/>
            <p:cNvSpPr>
              <a:spLocks noChangeShapeType="1"/>
            </p:cNvSpPr>
            <p:nvPr userDrawn="1"/>
          </p:nvSpPr>
          <p:spPr bwMode="auto">
            <a:xfrm>
              <a:off x="4902" y="1696"/>
              <a:ext cx="210" cy="0"/>
            </a:xfrm>
            <a:prstGeom prst="line">
              <a:avLst/>
            </a:prstGeom>
            <a:noFill/>
            <a:ln w="12700">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grpSp>
      <p:grpSp>
        <p:nvGrpSpPr>
          <p:cNvPr id="158728" name="McK Legend Moons" hidden="1"/>
          <p:cNvGrpSpPr>
            <a:grpSpLocks/>
          </p:cNvGrpSpPr>
          <p:nvPr>
            <p:custDataLst>
              <p:tags r:id="rId21"/>
            </p:custDataLst>
          </p:nvPr>
        </p:nvGrpSpPr>
        <p:grpSpPr bwMode="auto">
          <a:xfrm>
            <a:off x="8094663" y="273050"/>
            <a:ext cx="885825" cy="742950"/>
            <a:chOff x="4997" y="169"/>
            <a:chExt cx="547" cy="458"/>
          </a:xfrm>
        </p:grpSpPr>
        <p:grpSp>
          <p:nvGrpSpPr>
            <p:cNvPr id="158738" name="Group 19" hidden="1"/>
            <p:cNvGrpSpPr>
              <a:grpSpLocks noChangeAspect="1"/>
            </p:cNvGrpSpPr>
            <p:nvPr userDrawn="1">
              <p:custDataLst>
                <p:tags r:id="rId23"/>
              </p:custDataLst>
            </p:nvPr>
          </p:nvGrpSpPr>
          <p:grpSpPr bwMode="auto">
            <a:xfrm>
              <a:off x="4997" y="178"/>
              <a:ext cx="116" cy="116"/>
              <a:chOff x="4997" y="178"/>
              <a:chExt cx="116" cy="116"/>
            </a:xfrm>
          </p:grpSpPr>
          <p:sp>
            <p:nvSpPr>
              <p:cNvPr id="5084180" name="Oval 20" hidden="1"/>
              <p:cNvSpPr>
                <a:spLocks noChangeAspect="1" noChangeArrowheads="1"/>
              </p:cNvSpPr>
              <p:nvPr>
                <p:custDataLst>
                  <p:tags r:id="rId30"/>
                </p:custDataLst>
              </p:nvPr>
            </p:nvSpPr>
            <p:spPr bwMode="blackWhite">
              <a:xfrm>
                <a:off x="4997" y="178"/>
                <a:ext cx="116" cy="11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81" name="Oval 21" hidden="1"/>
              <p:cNvSpPr>
                <a:spLocks noChangeAspect="1" noChangeArrowheads="1"/>
              </p:cNvSpPr>
              <p:nvPr>
                <p:custDataLst>
                  <p:tags r:id="rId31"/>
                </p:custDataLst>
              </p:nvPr>
            </p:nvSpPr>
            <p:spPr bwMode="black">
              <a:xfrm>
                <a:off x="4997" y="178"/>
                <a:ext cx="116" cy="116"/>
              </a:xfrm>
              <a:prstGeom prst="ellipse">
                <a:avLst/>
              </a:prstGeom>
              <a:solidFill>
                <a:schemeClr val="tx2"/>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grpSp>
          <p:nvGrpSpPr>
            <p:cNvPr id="158739" name="Group 22" hidden="1"/>
            <p:cNvGrpSpPr>
              <a:grpSpLocks/>
            </p:cNvGrpSpPr>
            <p:nvPr userDrawn="1">
              <p:custDataLst>
                <p:tags r:id="rId24"/>
              </p:custDataLst>
            </p:nvPr>
          </p:nvGrpSpPr>
          <p:grpSpPr bwMode="auto">
            <a:xfrm>
              <a:off x="4997" y="339"/>
              <a:ext cx="116" cy="116"/>
              <a:chOff x="1104" y="1908"/>
              <a:chExt cx="204" cy="204"/>
            </a:xfrm>
          </p:grpSpPr>
          <p:sp>
            <p:nvSpPr>
              <p:cNvPr id="5084183" name="Oval 23" hidden="1"/>
              <p:cNvSpPr>
                <a:spLocks noChangeAspect="1" noChangeArrowheads="1"/>
              </p:cNvSpPr>
              <p:nvPr>
                <p:custDataLst>
                  <p:tags r:id="rId28"/>
                </p:custDataLst>
              </p:nvPr>
            </p:nvSpPr>
            <p:spPr bwMode="blackWhite">
              <a:xfrm>
                <a:off x="1104" y="1908"/>
                <a:ext cx="202" cy="20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84" name="Arc 24" hidden="1"/>
              <p:cNvSpPr>
                <a:spLocks noChangeAspect="1"/>
              </p:cNvSpPr>
              <p:nvPr>
                <p:custDataLst>
                  <p:tags r:id="rId29"/>
                </p:custDataLst>
              </p:nvPr>
            </p:nvSpPr>
            <p:spPr bwMode="black">
              <a:xfrm>
                <a:off x="1206" y="1908"/>
                <a:ext cx="102" cy="200"/>
              </a:xfrm>
              <a:custGeom>
                <a:avLst/>
                <a:gdLst>
                  <a:gd name="G0" fmla="+- 0 0 0"/>
                  <a:gd name="G1" fmla="+- 21600 0 0"/>
                  <a:gd name="G2" fmla="+- 21600 0 0"/>
                  <a:gd name="T0" fmla="*/ 0 w 21600"/>
                  <a:gd name="T1" fmla="*/ 0 h 43200"/>
                  <a:gd name="T2" fmla="*/ 0 w 21600"/>
                  <a:gd name="T3" fmla="*/ 43200 h 43200"/>
                  <a:gd name="T4" fmla="*/ 0 w 21600"/>
                  <a:gd name="T5" fmla="*/ 21600 h 43200"/>
                </a:gdLst>
                <a:ahLst/>
                <a:cxnLst>
                  <a:cxn ang="0">
                    <a:pos x="T0" y="T1"/>
                  </a:cxn>
                  <a:cxn ang="0">
                    <a:pos x="T2" y="T3"/>
                  </a:cxn>
                  <a:cxn ang="0">
                    <a:pos x="T4" y="T5"/>
                  </a:cxn>
                </a:cxnLst>
                <a:rect l="0" t="0" r="r" b="b"/>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solidFill>
                <a:schemeClr val="tx2"/>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sp>
          <p:nvSpPr>
            <p:cNvPr id="5084185" name="Rectangle 25" hidden="1"/>
            <p:cNvSpPr>
              <a:spLocks noChangeArrowheads="1"/>
            </p:cNvSpPr>
            <p:nvPr userDrawn="1"/>
          </p:nvSpPr>
          <p:spPr bwMode="auto">
            <a:xfrm>
              <a:off x="5172" y="16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86" name="Rectangle 26" hidden="1"/>
            <p:cNvSpPr>
              <a:spLocks noChangeArrowheads="1"/>
            </p:cNvSpPr>
            <p:nvPr userDrawn="1"/>
          </p:nvSpPr>
          <p:spPr bwMode="auto">
            <a:xfrm>
              <a:off x="5172" y="331"/>
              <a:ext cx="369" cy="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87" name="Rectangle 27" hidden="1"/>
            <p:cNvSpPr>
              <a:spLocks noChangeArrowheads="1"/>
            </p:cNvSpPr>
            <p:nvPr userDrawn="1"/>
          </p:nvSpPr>
          <p:spPr bwMode="auto">
            <a:xfrm>
              <a:off x="5172" y="49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grpSp>
          <p:nvGrpSpPr>
            <p:cNvPr id="158743" name="Group 28" hidden="1"/>
            <p:cNvGrpSpPr>
              <a:grpSpLocks noChangeAspect="1"/>
            </p:cNvGrpSpPr>
            <p:nvPr userDrawn="1">
              <p:custDataLst>
                <p:tags r:id="rId25"/>
              </p:custDataLst>
            </p:nvPr>
          </p:nvGrpSpPr>
          <p:grpSpPr bwMode="auto">
            <a:xfrm>
              <a:off x="4997" y="502"/>
              <a:ext cx="117" cy="117"/>
              <a:chOff x="4997" y="502"/>
              <a:chExt cx="117" cy="117"/>
            </a:xfrm>
          </p:grpSpPr>
          <p:sp>
            <p:nvSpPr>
              <p:cNvPr id="5084189" name="Oval 29" hidden="1"/>
              <p:cNvSpPr>
                <a:spLocks noChangeAspect="1" noChangeArrowheads="1"/>
              </p:cNvSpPr>
              <p:nvPr>
                <p:custDataLst>
                  <p:tags r:id="rId26"/>
                </p:custDataLst>
              </p:nvPr>
            </p:nvSpPr>
            <p:spPr bwMode="blackWhite">
              <a:xfrm>
                <a:off x="4997" y="502"/>
                <a:ext cx="116" cy="11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90" name="Arc 30" hidden="1"/>
              <p:cNvSpPr>
                <a:spLocks noChangeAspect="1"/>
              </p:cNvSpPr>
              <p:nvPr>
                <p:custDataLst>
                  <p:tags r:id="rId27"/>
                </p:custDataLst>
              </p:nvPr>
            </p:nvSpPr>
            <p:spPr bwMode="black">
              <a:xfrm>
                <a:off x="4998" y="503"/>
                <a:ext cx="116" cy="116"/>
              </a:xfrm>
              <a:custGeom>
                <a:avLst/>
                <a:gdLst>
                  <a:gd name="G0" fmla="+- 21600 0 0"/>
                  <a:gd name="G1" fmla="+- 21600 0 0"/>
                  <a:gd name="G2" fmla="+- 21600 0 0"/>
                  <a:gd name="T0" fmla="*/ 21600 w 43200"/>
                  <a:gd name="T1" fmla="*/ 0 h 43200"/>
                  <a:gd name="T2" fmla="*/ 21600 w 43200"/>
                  <a:gd name="T3" fmla="*/ 0 h 43200"/>
                  <a:gd name="T4" fmla="*/ 21600 w 43200"/>
                  <a:gd name="T5" fmla="*/ 21600 h 43200"/>
                </a:gdLst>
                <a:ahLst/>
                <a:cxnLst>
                  <a:cxn ang="0">
                    <a:pos x="T0" y="T1"/>
                  </a:cxn>
                  <a:cxn ang="0">
                    <a:pos x="T2" y="T3"/>
                  </a:cxn>
                  <a:cxn ang="0">
                    <a:pos x="T4" y="T5"/>
                  </a:cxn>
                </a:cxnLst>
                <a:rect l="0" t="0" r="r" b="b"/>
                <a:pathLst>
                  <a:path w="43200" h="43200" fill="none" extrusionOk="0">
                    <a:moveTo>
                      <a:pt x="21600" y="-1"/>
                    </a:moveTo>
                    <a:cubicBezTo>
                      <a:pt x="33529" y="0"/>
                      <a:pt x="43200" y="9670"/>
                      <a:pt x="43200" y="21600"/>
                    </a:cubicBezTo>
                    <a:cubicBezTo>
                      <a:pt x="43200" y="33529"/>
                      <a:pt x="33529" y="43200"/>
                      <a:pt x="21600" y="43200"/>
                    </a:cubicBezTo>
                    <a:cubicBezTo>
                      <a:pt x="9670" y="43200"/>
                      <a:pt x="0" y="33529"/>
                      <a:pt x="0" y="21600"/>
                    </a:cubicBezTo>
                    <a:cubicBezTo>
                      <a:pt x="0" y="9670"/>
                      <a:pt x="9670" y="-1"/>
                      <a:pt x="21600" y="-1"/>
                    </a:cubicBezTo>
                  </a:path>
                  <a:path w="43200" h="43200" stroke="0" extrusionOk="0">
                    <a:moveTo>
                      <a:pt x="21600" y="-1"/>
                    </a:moveTo>
                    <a:cubicBezTo>
                      <a:pt x="33529" y="0"/>
                      <a:pt x="43200" y="9670"/>
                      <a:pt x="43200" y="21600"/>
                    </a:cubicBezTo>
                    <a:cubicBezTo>
                      <a:pt x="43200" y="33529"/>
                      <a:pt x="33529" y="43200"/>
                      <a:pt x="21600" y="43200"/>
                    </a:cubicBezTo>
                    <a:cubicBezTo>
                      <a:pt x="9670" y="43200"/>
                      <a:pt x="0" y="33529"/>
                      <a:pt x="0" y="21600"/>
                    </a:cubicBezTo>
                    <a:cubicBezTo>
                      <a:pt x="0" y="9670"/>
                      <a:pt x="9670" y="-1"/>
                      <a:pt x="21600" y="-1"/>
                    </a:cubicBezTo>
                    <a:lnTo>
                      <a:pt x="21600" y="21600"/>
                    </a:lnTo>
                    <a:close/>
                  </a:path>
                </a:pathLst>
              </a:cu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grpSp>
      <p:grpSp>
        <p:nvGrpSpPr>
          <p:cNvPr id="158729" name="McK Legend Boxes" hidden="1"/>
          <p:cNvGrpSpPr>
            <a:grpSpLocks/>
          </p:cNvGrpSpPr>
          <p:nvPr>
            <p:custDataLst>
              <p:tags r:id="rId22"/>
            </p:custDataLst>
          </p:nvPr>
        </p:nvGrpSpPr>
        <p:grpSpPr bwMode="auto">
          <a:xfrm>
            <a:off x="7940675" y="273050"/>
            <a:ext cx="1039813" cy="1004888"/>
            <a:chOff x="4902" y="169"/>
            <a:chExt cx="642" cy="620"/>
          </a:xfrm>
        </p:grpSpPr>
        <p:sp>
          <p:nvSpPr>
            <p:cNvPr id="5084192" name="Rectangle 32" hidden="1"/>
            <p:cNvSpPr>
              <a:spLocks noChangeArrowheads="1"/>
            </p:cNvSpPr>
            <p:nvPr userDrawn="1"/>
          </p:nvSpPr>
          <p:spPr bwMode="auto">
            <a:xfrm>
              <a:off x="4902" y="178"/>
              <a:ext cx="211" cy="11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3" name="Rectangle 33" hidden="1"/>
            <p:cNvSpPr>
              <a:spLocks noChangeArrowheads="1"/>
            </p:cNvSpPr>
            <p:nvPr userDrawn="1"/>
          </p:nvSpPr>
          <p:spPr bwMode="auto">
            <a:xfrm>
              <a:off x="4902" y="340"/>
              <a:ext cx="211" cy="116"/>
            </a:xfrm>
            <a:prstGeom prst="rect">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4" name="Rectangle 34" hidden="1"/>
            <p:cNvSpPr>
              <a:spLocks noChangeArrowheads="1"/>
            </p:cNvSpPr>
            <p:nvPr userDrawn="1"/>
          </p:nvSpPr>
          <p:spPr bwMode="auto">
            <a:xfrm>
              <a:off x="5172" y="16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5" name="Rectangle 35" hidden="1"/>
            <p:cNvSpPr>
              <a:spLocks noChangeArrowheads="1"/>
            </p:cNvSpPr>
            <p:nvPr userDrawn="1"/>
          </p:nvSpPr>
          <p:spPr bwMode="auto">
            <a:xfrm>
              <a:off x="5172" y="331"/>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6" name="Rectangle 36" hidden="1"/>
            <p:cNvSpPr>
              <a:spLocks noChangeArrowheads="1"/>
            </p:cNvSpPr>
            <p:nvPr userDrawn="1"/>
          </p:nvSpPr>
          <p:spPr bwMode="auto">
            <a:xfrm>
              <a:off x="5172" y="49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7" name="Rectangle 37" hidden="1"/>
            <p:cNvSpPr>
              <a:spLocks noChangeArrowheads="1"/>
            </p:cNvSpPr>
            <p:nvPr userDrawn="1"/>
          </p:nvSpPr>
          <p:spPr bwMode="auto">
            <a:xfrm>
              <a:off x="4902" y="502"/>
              <a:ext cx="211" cy="116"/>
            </a:xfrm>
            <a:prstGeom prst="rect">
              <a:avLst/>
            </a:prstGeom>
            <a:solidFill>
              <a:schemeClr val="hlink"/>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8" name="Rectangle 38" hidden="1"/>
            <p:cNvSpPr>
              <a:spLocks noChangeArrowheads="1"/>
            </p:cNvSpPr>
            <p:nvPr userDrawn="1"/>
          </p:nvSpPr>
          <p:spPr bwMode="auto">
            <a:xfrm>
              <a:off x="5172" y="655"/>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9" name="Rectangle 39" hidden="1"/>
            <p:cNvSpPr>
              <a:spLocks noChangeArrowheads="1"/>
            </p:cNvSpPr>
            <p:nvPr userDrawn="1"/>
          </p:nvSpPr>
          <p:spPr bwMode="auto">
            <a:xfrm>
              <a:off x="4902" y="664"/>
              <a:ext cx="211" cy="119"/>
            </a:xfrm>
            <a:prstGeom prst="rect">
              <a:avLst/>
            </a:prstGeom>
            <a:solidFill>
              <a:schemeClr val="folHlink"/>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grpSp>
    </p:spTree>
  </p:cSld>
  <p:clrMap bg1="lt1" tx1="dk1" bg2="lt2" tx2="dk2" accent1="accent1" accent2="accent2" accent3="accent3" accent4="accent4" accent5="accent5" accent6="accent6" hlink="hlink" folHlink="folHlink"/>
  <p:sldLayoutIdLst>
    <p:sldLayoutId id="2147493077" r:id="rId1"/>
    <p:sldLayoutId id="2147493078" r:id="rId2"/>
    <p:sldLayoutId id="2147493079" r:id="rId3"/>
    <p:sldLayoutId id="2147493080" r:id="rId4"/>
    <p:sldLayoutId id="2147493081" r:id="rId5"/>
    <p:sldLayoutId id="2147493082" r:id="rId6"/>
    <p:sldLayoutId id="2147493083" r:id="rId7"/>
    <p:sldLayoutId id="2147493084" r:id="rId8"/>
    <p:sldLayoutId id="2147493085" r:id="rId9"/>
    <p:sldLayoutId id="2147493086" r:id="rId10"/>
    <p:sldLayoutId id="2147493087" r:id="rId11"/>
    <p:sldLayoutId id="2147493088" r:id="rId12"/>
    <p:sldLayoutId id="2147493089" r:id="rId13"/>
  </p:sldLayoutIdLst>
  <p:hf hdr="0" ftr="0" dt="0"/>
  <p:txStyles>
    <p:titleStyle>
      <a:lvl1pPr algn="l" defTabSz="911225" rtl="0" eaLnBrk="1" fontAlgn="base" hangingPunct="1">
        <a:spcBef>
          <a:spcPct val="0"/>
        </a:spcBef>
        <a:spcAft>
          <a:spcPct val="0"/>
        </a:spcAft>
        <a:defRPr sz="1900" b="1">
          <a:solidFill>
            <a:schemeClr val="tx2"/>
          </a:solidFill>
          <a:latin typeface="+mj-lt"/>
          <a:ea typeface="+mj-ea"/>
          <a:cs typeface="ＭＳ Ｐゴシック" charset="0"/>
        </a:defRPr>
      </a:lvl1pPr>
      <a:lvl2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2pPr>
      <a:lvl3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3pPr>
      <a:lvl4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4pPr>
      <a:lvl5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5pPr>
      <a:lvl6pPr marL="457127" algn="l" defTabSz="912667" rtl="0" eaLnBrk="1" fontAlgn="base" hangingPunct="1">
        <a:spcBef>
          <a:spcPct val="0"/>
        </a:spcBef>
        <a:spcAft>
          <a:spcPct val="0"/>
        </a:spcAft>
        <a:defRPr sz="1900" b="1">
          <a:solidFill>
            <a:schemeClr val="tx2"/>
          </a:solidFill>
          <a:latin typeface="Arial" charset="0"/>
          <a:ea typeface="ＭＳ Ｐゴシック" charset="0"/>
        </a:defRPr>
      </a:lvl6pPr>
      <a:lvl7pPr marL="914254" algn="l" defTabSz="912667" rtl="0" eaLnBrk="1" fontAlgn="base" hangingPunct="1">
        <a:spcBef>
          <a:spcPct val="0"/>
        </a:spcBef>
        <a:spcAft>
          <a:spcPct val="0"/>
        </a:spcAft>
        <a:defRPr sz="1900" b="1">
          <a:solidFill>
            <a:schemeClr val="tx2"/>
          </a:solidFill>
          <a:latin typeface="Arial" charset="0"/>
          <a:ea typeface="ＭＳ Ｐゴシック" charset="0"/>
        </a:defRPr>
      </a:lvl7pPr>
      <a:lvl8pPr marL="1371381" algn="l" defTabSz="912667" rtl="0" eaLnBrk="1" fontAlgn="base" hangingPunct="1">
        <a:spcBef>
          <a:spcPct val="0"/>
        </a:spcBef>
        <a:spcAft>
          <a:spcPct val="0"/>
        </a:spcAft>
        <a:defRPr sz="1900" b="1">
          <a:solidFill>
            <a:schemeClr val="tx2"/>
          </a:solidFill>
          <a:latin typeface="Arial" charset="0"/>
          <a:ea typeface="ＭＳ Ｐゴシック" charset="0"/>
        </a:defRPr>
      </a:lvl8pPr>
      <a:lvl9pPr marL="1828507" algn="l" defTabSz="912667" rtl="0" eaLnBrk="1" fontAlgn="base" hangingPunct="1">
        <a:spcBef>
          <a:spcPct val="0"/>
        </a:spcBef>
        <a:spcAft>
          <a:spcPct val="0"/>
        </a:spcAft>
        <a:defRPr sz="1900" b="1">
          <a:solidFill>
            <a:schemeClr val="tx2"/>
          </a:solidFill>
          <a:latin typeface="Arial" charset="0"/>
          <a:ea typeface="ＭＳ Ｐゴシック" charset="0"/>
        </a:defRPr>
      </a:lvl9pPr>
    </p:titleStyle>
    <p:bodyStyle>
      <a:lvl1pPr marL="341313" indent="-341313" algn="l" defTabSz="911225" rtl="0" eaLnBrk="1" fontAlgn="base" hangingPunct="1">
        <a:spcBef>
          <a:spcPct val="0"/>
        </a:spcBef>
        <a:spcAft>
          <a:spcPct val="0"/>
        </a:spcAft>
        <a:buSzPct val="120000"/>
        <a:defRPr sz="1600">
          <a:solidFill>
            <a:schemeClr val="tx1"/>
          </a:solidFill>
          <a:latin typeface="+mn-lt"/>
          <a:ea typeface="+mn-ea"/>
          <a:cs typeface="ＭＳ Ｐゴシック" charset="0"/>
        </a:defRPr>
      </a:lvl1pPr>
      <a:lvl2pPr marL="146050" indent="-144463" algn="l" defTabSz="911225" rtl="0" eaLnBrk="1" fontAlgn="base" hangingPunct="1">
        <a:spcBef>
          <a:spcPct val="0"/>
        </a:spcBef>
        <a:spcAft>
          <a:spcPct val="0"/>
        </a:spcAft>
        <a:buSzPct val="120000"/>
        <a:buChar char="•"/>
        <a:defRPr sz="1600">
          <a:solidFill>
            <a:schemeClr val="tx1"/>
          </a:solidFill>
          <a:latin typeface="+mn-lt"/>
          <a:ea typeface="+mn-ea"/>
        </a:defRPr>
      </a:lvl2pPr>
      <a:lvl3pPr marL="300038" indent="-150813" algn="l" defTabSz="911225" rtl="0" eaLnBrk="1" fontAlgn="base" hangingPunct="1">
        <a:spcBef>
          <a:spcPct val="0"/>
        </a:spcBef>
        <a:spcAft>
          <a:spcPct val="0"/>
        </a:spcAft>
        <a:buChar char="–"/>
        <a:defRPr sz="1600">
          <a:solidFill>
            <a:schemeClr val="tx1"/>
          </a:solidFill>
          <a:latin typeface="+mn-lt"/>
          <a:ea typeface="+mn-ea"/>
        </a:defRPr>
      </a:lvl3pPr>
      <a:lvl4pPr marL="439738" indent="-136525" algn="l" defTabSz="911225" rtl="0" eaLnBrk="1" fontAlgn="base" hangingPunct="1">
        <a:spcBef>
          <a:spcPct val="0"/>
        </a:spcBef>
        <a:spcAft>
          <a:spcPct val="0"/>
        </a:spcAft>
        <a:buSzPct val="89000"/>
        <a:buChar char="•"/>
        <a:defRPr sz="1600">
          <a:solidFill>
            <a:schemeClr val="tx1"/>
          </a:solidFill>
          <a:latin typeface="+mn-lt"/>
          <a:ea typeface="+mn-ea"/>
        </a:defRPr>
      </a:lvl4pPr>
      <a:lvl5pPr marL="592138" indent="-149225" algn="l" defTabSz="911225" rtl="0" eaLnBrk="1" fontAlgn="base" hangingPunct="1">
        <a:spcBef>
          <a:spcPct val="0"/>
        </a:spcBef>
        <a:spcAft>
          <a:spcPct val="0"/>
        </a:spcAft>
        <a:buSzPct val="75000"/>
        <a:buChar char="–"/>
        <a:defRPr sz="1600">
          <a:solidFill>
            <a:schemeClr val="tx1"/>
          </a:solidFill>
          <a:latin typeface="+mn-lt"/>
          <a:ea typeface="+mn-ea"/>
        </a:defRPr>
      </a:lvl5pPr>
      <a:lvl6pPr marL="1050757" indent="-150789" algn="l" defTabSz="912667" rtl="0" eaLnBrk="1" fontAlgn="base" hangingPunct="1">
        <a:spcBef>
          <a:spcPct val="0"/>
        </a:spcBef>
        <a:spcAft>
          <a:spcPct val="0"/>
        </a:spcAft>
        <a:buSzPct val="75000"/>
        <a:buChar char="–"/>
        <a:defRPr sz="1600">
          <a:solidFill>
            <a:schemeClr val="tx1"/>
          </a:solidFill>
          <a:latin typeface="+mn-lt"/>
          <a:ea typeface="+mn-ea"/>
        </a:defRPr>
      </a:lvl6pPr>
      <a:lvl7pPr marL="1507884" indent="-150789" algn="l" defTabSz="912667" rtl="0" eaLnBrk="1" fontAlgn="base" hangingPunct="1">
        <a:spcBef>
          <a:spcPct val="0"/>
        </a:spcBef>
        <a:spcAft>
          <a:spcPct val="0"/>
        </a:spcAft>
        <a:buSzPct val="75000"/>
        <a:buChar char="–"/>
        <a:defRPr sz="1600">
          <a:solidFill>
            <a:schemeClr val="tx1"/>
          </a:solidFill>
          <a:latin typeface="+mn-lt"/>
          <a:ea typeface="+mn-ea"/>
        </a:defRPr>
      </a:lvl7pPr>
      <a:lvl8pPr marL="1965011" indent="-150789" algn="l" defTabSz="912667" rtl="0" eaLnBrk="1" fontAlgn="base" hangingPunct="1">
        <a:spcBef>
          <a:spcPct val="0"/>
        </a:spcBef>
        <a:spcAft>
          <a:spcPct val="0"/>
        </a:spcAft>
        <a:buSzPct val="75000"/>
        <a:buChar char="–"/>
        <a:defRPr sz="1600">
          <a:solidFill>
            <a:schemeClr val="tx1"/>
          </a:solidFill>
          <a:latin typeface="+mn-lt"/>
          <a:ea typeface="+mn-ea"/>
        </a:defRPr>
      </a:lvl8pPr>
      <a:lvl9pPr marL="2422137" indent="-150789" algn="l" defTabSz="912667" rtl="0" eaLnBrk="1" fontAlgn="base" hangingPunct="1">
        <a:spcBef>
          <a:spcPct val="0"/>
        </a:spcBef>
        <a:spcAft>
          <a:spcPct val="0"/>
        </a:spcAft>
        <a:buSzPct val="75000"/>
        <a:buChar char="–"/>
        <a:defRPr sz="16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72035"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61048D76-06B4-514F-940F-F23467B6841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091" r:id="rId1"/>
    <p:sldLayoutId id="2147493092" r:id="rId2"/>
    <p:sldLayoutId id="2147493093" r:id="rId3"/>
    <p:sldLayoutId id="2147493094" r:id="rId4"/>
    <p:sldLayoutId id="2147493095" r:id="rId5"/>
    <p:sldLayoutId id="2147493096" r:id="rId6"/>
    <p:sldLayoutId id="2147493097" r:id="rId7"/>
    <p:sldLayoutId id="2147493098" r:id="rId8"/>
    <p:sldLayoutId id="2147493099" r:id="rId9"/>
    <p:sldLayoutId id="2147493100" r:id="rId10"/>
    <p:sldLayoutId id="2147493101" r:id="rId11"/>
    <p:sldLayoutId id="2147493102" r:id="rId12"/>
    <p:sldLayoutId id="2147493103" r:id="rId13"/>
    <p:sldLayoutId id="2147493104" r:id="rId14"/>
    <p:sldLayoutId id="2147493105"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5106" name="Rectangle 2"/>
          <p:cNvSpPr>
            <a:spLocks noGrp="1" noChangeArrowheads="1"/>
          </p:cNvSpPr>
          <p:nvPr>
            <p:ph type="title"/>
            <p:custDataLst>
              <p:tags r:id="rId17"/>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altLang="zh-CHT" smtClean="0"/>
              <a:t>Click to edit Master title style</a:t>
            </a:r>
            <a:endParaRPr lang="en-US" altLang="zh-CHT"/>
          </a:p>
        </p:txBody>
      </p:sp>
      <p:sp>
        <p:nvSpPr>
          <p:cNvPr id="175107"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altLang="zh-CHT" smtClean="0"/>
              <a:t>Click to edit Master text styles</a:t>
            </a:r>
          </a:p>
          <a:p>
            <a:pPr lvl="1"/>
            <a:r>
              <a:rPr lang="en-US" altLang="zh-CHT" smtClean="0"/>
              <a:t>Second level</a:t>
            </a:r>
          </a:p>
          <a:p>
            <a:pPr lvl="2"/>
            <a:r>
              <a:rPr lang="en-US" altLang="zh-CHT" smtClean="0"/>
              <a:t>Third level</a:t>
            </a:r>
          </a:p>
          <a:p>
            <a:pPr lvl="3"/>
            <a:r>
              <a:rPr lang="en-US" altLang="zh-CHT" smtClean="0"/>
              <a:t>Fourth level</a:t>
            </a:r>
          </a:p>
          <a:p>
            <a:pPr lvl="4"/>
            <a:r>
              <a:rPr lang="en-US" altLang="zh-CHT" smtClean="0"/>
              <a:t>Fifth level</a:t>
            </a:r>
            <a:endParaRPr lang="en-US" altLang="zh-CHT"/>
          </a:p>
        </p:txBody>
      </p:sp>
      <p:sp>
        <p:nvSpPr>
          <p:cNvPr id="344068" name="Rectangle 4"/>
          <p:cNvSpPr>
            <a:spLocks noGrp="1" noChangeArrowheads="1"/>
          </p:cNvSpPr>
          <p:nvPr>
            <p:ph type="sldNum" sz="quarter" idx="4"/>
            <p:custDataLst>
              <p:tags r:id="rId19"/>
            </p:custDataLst>
          </p:nvPr>
        </p:nvSpPr>
        <p:spPr bwMode="auto">
          <a:xfrm rot="-54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rgbClr val="FFFFFF"/>
                </a:solidFill>
                <a:latin typeface="Arial" charset="0"/>
                <a:ea typeface="ＭＳ Ｐゴシック" charset="-128"/>
                <a:cs typeface="ＭＳ Ｐゴシック" charset="-128"/>
              </a:defRPr>
            </a:lvl1pPr>
          </a:lstStyle>
          <a:p>
            <a:pPr>
              <a:defRPr/>
            </a:pPr>
            <a:fld id="{F2ACC153-6E8D-A245-B3AE-A4D55F80FC11}" type="slidenum">
              <a:rPr lang="zh-CHT" altLang="en-US"/>
              <a:pPr>
                <a:defRPr/>
              </a:pPr>
              <a:t>‹#›</a:t>
            </a:fld>
            <a:r>
              <a:rPr lang="en-US" altLang="zh-CHT"/>
              <a:t>   (c) Mark Gerstein, 2002, Yale, bioinfo.mbb.yale.edu</a:t>
            </a:r>
          </a:p>
        </p:txBody>
      </p:sp>
      <p:sp>
        <p:nvSpPr>
          <p:cNvPr id="175109" name="Rectangle 5"/>
          <p:cNvSpPr>
            <a:spLocks noChangeArrowheads="1"/>
          </p:cNvSpPr>
          <p:nvPr>
            <p:custDataLst>
              <p:tags r:id="rId20"/>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rgbClr val="FFFFFF"/>
                </a:solidFill>
              </a:rPr>
              <a:t>Do not reproduce without permission</a:t>
            </a:r>
          </a:p>
        </p:txBody>
      </p:sp>
      <p:sp>
        <p:nvSpPr>
          <p:cNvPr id="7" name="Rectangle 6"/>
          <p:cNvSpPr>
            <a:spLocks noChangeArrowheads="1"/>
          </p:cNvSpPr>
          <p:nvPr>
            <p:custDataLst>
              <p:tags r:id="rId21"/>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0E9F832-AAC8-E144-9ECC-7BC3971779A7}" type="slidenum">
              <a:rPr lang="en-US" sz="20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107" r:id="rId1"/>
    <p:sldLayoutId id="2147493108" r:id="rId2"/>
    <p:sldLayoutId id="2147493109" r:id="rId3"/>
    <p:sldLayoutId id="2147493110" r:id="rId4"/>
    <p:sldLayoutId id="2147493111" r:id="rId5"/>
    <p:sldLayoutId id="2147493112" r:id="rId6"/>
    <p:sldLayoutId id="2147493113" r:id="rId7"/>
    <p:sldLayoutId id="2147493114" r:id="rId8"/>
    <p:sldLayoutId id="2147493115" r:id="rId9"/>
    <p:sldLayoutId id="2147493116" r:id="rId10"/>
    <p:sldLayoutId id="2147493117" r:id="rId11"/>
    <p:sldLayoutId id="2147493118" r:id="rId12"/>
    <p:sldLayoutId id="2147493119" r:id="rId13"/>
    <p:sldLayoutId id="2147493120" r:id="rId14"/>
    <p:sldLayoutId id="2147493121" r:id="rId15"/>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mj-ea"/>
          <a:cs typeface="+mj-cs"/>
        </a:defRPr>
      </a:lvl1pPr>
      <a:lvl2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2pPr>
      <a:lvl3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3pPr>
      <a:lvl4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4pPr>
      <a:lvl5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5pPr>
      <a:lvl6pPr marL="45712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6pPr>
      <a:lvl7pPr marL="914254"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7pPr>
      <a:lvl8pPr marL="1371381"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8pPr>
      <a:lvl9pPr marL="182850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2813" indent="-227013" algn="l" rtl="0" eaLnBrk="1" fontAlgn="base" hangingPunct="1">
        <a:spcBef>
          <a:spcPct val="20000"/>
        </a:spcBef>
        <a:spcAft>
          <a:spcPct val="0"/>
        </a:spcAft>
        <a:buChar char="•"/>
        <a:defRPr sz="2000">
          <a:solidFill>
            <a:schemeClr val="tx1"/>
          </a:solidFill>
          <a:latin typeface="+mn-lt"/>
          <a:ea typeface="+mn-ea"/>
        </a:defRPr>
      </a:lvl3pPr>
      <a:lvl4pPr marL="1260475" indent="-231775" algn="l" rtl="0" eaLnBrk="1" fontAlgn="base" hangingPunct="1">
        <a:spcBef>
          <a:spcPct val="20000"/>
        </a:spcBef>
        <a:spcAft>
          <a:spcPct val="0"/>
        </a:spcAft>
        <a:buChar char="–"/>
        <a:defRPr sz="2000">
          <a:solidFill>
            <a:schemeClr val="tx1"/>
          </a:solidFill>
          <a:latin typeface="+mn-lt"/>
          <a:ea typeface="+mn-ea"/>
        </a:defRPr>
      </a:lvl4pPr>
      <a:lvl5pPr marL="1598613" indent="-222250" algn="l" rtl="0" eaLnBrk="1" fontAlgn="base" hangingPunct="1">
        <a:spcBef>
          <a:spcPct val="20000"/>
        </a:spcBef>
        <a:spcAft>
          <a:spcPct val="0"/>
        </a:spcAft>
        <a:buChar char="»"/>
        <a:defRPr sz="2000">
          <a:solidFill>
            <a:schemeClr val="tx1"/>
          </a:solidFill>
          <a:latin typeface="+mn-lt"/>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custDataLst>
              <p:tags r:id="rId13"/>
            </p:custDataLst>
          </p:nvPr>
        </p:nvSpPr>
        <p:spPr>
          <a:xfrm>
            <a:off x="457200" y="6356350"/>
            <a:ext cx="2133600" cy="365125"/>
          </a:xfrm>
          <a:prstGeom prst="rect">
            <a:avLst/>
          </a:prstGeom>
        </p:spPr>
        <p:txBody>
          <a:bodyPr vert="horz" lIns="91425" tIns="45713" rIns="91425" bIns="45713" rtlCol="0" anchor="ctr"/>
          <a:lstStyle>
            <a:lvl1pPr algn="l" defTabSz="914254" fontAlgn="auto">
              <a:spcBef>
                <a:spcPts val="0"/>
              </a:spcBef>
              <a:spcAft>
                <a:spcPts val="0"/>
              </a:spcAft>
              <a:defRPr sz="1200" b="0">
                <a:solidFill>
                  <a:prstClr val="black">
                    <a:tint val="75000"/>
                  </a:prstClr>
                </a:solidFill>
                <a:latin typeface="Calibri"/>
                <a:ea typeface="+mn-ea"/>
                <a:cs typeface="+mn-cs"/>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3"/>
            <p:custDataLst>
              <p:tags r:id="rId14"/>
            </p:custDataLst>
          </p:nvPr>
        </p:nvSpPr>
        <p:spPr>
          <a:xfrm>
            <a:off x="3124200" y="6356350"/>
            <a:ext cx="2895600" cy="365125"/>
          </a:xfrm>
          <a:prstGeom prst="rect">
            <a:avLst/>
          </a:prstGeom>
        </p:spPr>
        <p:txBody>
          <a:bodyPr vert="horz" lIns="91425" tIns="45713" rIns="91425" bIns="45713" rtlCol="0" anchor="ctr"/>
          <a:lstStyle>
            <a:lvl1pPr algn="ctr" defTabSz="914254"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5"/>
            </p:custDataLst>
          </p:nvPr>
        </p:nvSpPr>
        <p:spPr>
          <a:xfrm>
            <a:off x="6553200" y="6356350"/>
            <a:ext cx="2133600" cy="365125"/>
          </a:xfrm>
          <a:prstGeom prst="rect">
            <a:avLst/>
          </a:prstGeom>
        </p:spPr>
        <p:txBody>
          <a:bodyPr vert="horz" lIns="91425" tIns="45713" rIns="91425" bIns="45713" rtlCol="0" anchor="ctr"/>
          <a:lstStyle>
            <a:lvl1pPr algn="r" defTabSz="914254" fontAlgn="auto">
              <a:spcBef>
                <a:spcPts val="0"/>
              </a:spcBef>
              <a:spcAft>
                <a:spcPts val="0"/>
              </a:spcAft>
              <a:defRPr sz="1200" b="0">
                <a:solidFill>
                  <a:prstClr val="black">
                    <a:tint val="75000"/>
                  </a:prstClr>
                </a:solidFill>
                <a:latin typeface="Calibri"/>
                <a:ea typeface="+mn-ea"/>
                <a:cs typeface="+mn-cs"/>
              </a:defRPr>
            </a:lvl1pPr>
          </a:lstStyle>
          <a:p>
            <a:pPr>
              <a:defRPr/>
            </a:pPr>
            <a:fld id="{7040298C-B2A5-7844-9C33-DAA2CD2672C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123" r:id="rId1"/>
    <p:sldLayoutId id="2147493124" r:id="rId2"/>
    <p:sldLayoutId id="2147493125" r:id="rId3"/>
    <p:sldLayoutId id="2147493126" r:id="rId4"/>
    <p:sldLayoutId id="2147493127" r:id="rId5"/>
    <p:sldLayoutId id="2147493128" r:id="rId6"/>
    <p:sldLayoutId id="2147493129" r:id="rId7"/>
    <p:sldLayoutId id="2147493130" r:id="rId8"/>
    <p:sldLayoutId id="2147493131" r:id="rId9"/>
    <p:sldLayoutId id="2147493132" r:id="rId10"/>
    <p:sldLayoutId id="2147493133" r:id="rId11"/>
  </p:sldLayoutIdLst>
  <p:txStyles>
    <p:titleStyle>
      <a:lvl1pPr algn="ctr" defTabSz="912813"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313" indent="-341313" algn="l" defTabSz="912813"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363" indent="-284163" algn="l" defTabSz="912813"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413" indent="-227013" algn="l" defTabSz="912813"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613" indent="-227013" algn="l" defTabSz="912813"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813" indent="-227013" algn="l" defTabSz="912813"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198"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25"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51"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578"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54" rtl="0" eaLnBrk="1" latinLnBrk="0" hangingPunct="1">
        <a:defRPr sz="1800" kern="1200">
          <a:solidFill>
            <a:schemeClr val="tx1"/>
          </a:solidFill>
          <a:latin typeface="+mn-lt"/>
          <a:ea typeface="+mn-ea"/>
          <a:cs typeface="+mn-cs"/>
        </a:defRPr>
      </a:lvl1pPr>
      <a:lvl2pPr marL="457127" algn="l" defTabSz="914254" rtl="0" eaLnBrk="1" latinLnBrk="0" hangingPunct="1">
        <a:defRPr sz="1800" kern="1200">
          <a:solidFill>
            <a:schemeClr val="tx1"/>
          </a:solidFill>
          <a:latin typeface="+mn-lt"/>
          <a:ea typeface="+mn-ea"/>
          <a:cs typeface="+mn-cs"/>
        </a:defRPr>
      </a:lvl2pPr>
      <a:lvl3pPr marL="914254" algn="l" defTabSz="914254" rtl="0" eaLnBrk="1" latinLnBrk="0" hangingPunct="1">
        <a:defRPr sz="1800" kern="1200">
          <a:solidFill>
            <a:schemeClr val="tx1"/>
          </a:solidFill>
          <a:latin typeface="+mn-lt"/>
          <a:ea typeface="+mn-ea"/>
          <a:cs typeface="+mn-cs"/>
        </a:defRPr>
      </a:lvl3pPr>
      <a:lvl4pPr marL="1371381" algn="l" defTabSz="914254" rtl="0" eaLnBrk="1" latinLnBrk="0" hangingPunct="1">
        <a:defRPr sz="1800" kern="1200">
          <a:solidFill>
            <a:schemeClr val="tx1"/>
          </a:solidFill>
          <a:latin typeface="+mn-lt"/>
          <a:ea typeface="+mn-ea"/>
          <a:cs typeface="+mn-cs"/>
        </a:defRPr>
      </a:lvl4pPr>
      <a:lvl5pPr marL="1828507" algn="l" defTabSz="914254" rtl="0" eaLnBrk="1" latinLnBrk="0" hangingPunct="1">
        <a:defRPr sz="1800" kern="1200">
          <a:solidFill>
            <a:schemeClr val="tx1"/>
          </a:solidFill>
          <a:latin typeface="+mn-lt"/>
          <a:ea typeface="+mn-ea"/>
          <a:cs typeface="+mn-cs"/>
        </a:defRPr>
      </a:lvl5pPr>
      <a:lvl6pPr marL="2285634" algn="l" defTabSz="914254" rtl="0" eaLnBrk="1" latinLnBrk="0" hangingPunct="1">
        <a:defRPr sz="1800" kern="1200">
          <a:solidFill>
            <a:schemeClr val="tx1"/>
          </a:solidFill>
          <a:latin typeface="+mn-lt"/>
          <a:ea typeface="+mn-ea"/>
          <a:cs typeface="+mn-cs"/>
        </a:defRPr>
      </a:lvl6pPr>
      <a:lvl7pPr marL="2742761" algn="l" defTabSz="914254" rtl="0" eaLnBrk="1" latinLnBrk="0" hangingPunct="1">
        <a:defRPr sz="1800" kern="1200">
          <a:solidFill>
            <a:schemeClr val="tx1"/>
          </a:solidFill>
          <a:latin typeface="+mn-lt"/>
          <a:ea typeface="+mn-ea"/>
          <a:cs typeface="+mn-cs"/>
        </a:defRPr>
      </a:lvl7pPr>
      <a:lvl8pPr marL="3199888" algn="l" defTabSz="914254" rtl="0" eaLnBrk="1" latinLnBrk="0" hangingPunct="1">
        <a:defRPr sz="1800" kern="1200">
          <a:solidFill>
            <a:schemeClr val="tx1"/>
          </a:solidFill>
          <a:latin typeface="+mn-lt"/>
          <a:ea typeface="+mn-ea"/>
          <a:cs typeface="+mn-cs"/>
        </a:defRPr>
      </a:lvl8pPr>
      <a:lvl9pPr marL="3657015" algn="l" defTabSz="914254"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3778" name="Rectangle 2"/>
          <p:cNvSpPr>
            <a:spLocks noGrp="1" noChangeArrowheads="1"/>
          </p:cNvSpPr>
          <p:nvPr>
            <p:ph type="title"/>
            <p:custDataLst>
              <p:tags r:id="rId13"/>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03779" name="Rectangle 3"/>
          <p:cNvSpPr>
            <a:spLocks noGrp="1" noChangeArrowheads="1"/>
          </p:cNvSpPr>
          <p:nvPr>
            <p:ph type="body" idx="1"/>
            <p:custDataLst>
              <p:tags r:id="rId14"/>
            </p:custDataLst>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8" name="Rectangle 4"/>
          <p:cNvSpPr>
            <a:spLocks noGrp="1" noChangeArrowheads="1"/>
          </p:cNvSpPr>
          <p:nvPr>
            <p:ph type="dt" sz="half" idx="2"/>
            <p:custDataLst>
              <p:tags r:id="rId15"/>
            </p:custDataLst>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0">
                <a:solidFill>
                  <a:srgbClr val="000000"/>
                </a:solidFill>
              </a:defRPr>
            </a:lvl1pPr>
          </a:lstStyle>
          <a:p>
            <a:pPr>
              <a:defRPr/>
            </a:pPr>
            <a:endParaRPr lang="en-US"/>
          </a:p>
        </p:txBody>
      </p:sp>
      <p:sp>
        <p:nvSpPr>
          <p:cNvPr id="1029" name="Rectangle 5"/>
          <p:cNvSpPr>
            <a:spLocks noGrp="1" noChangeArrowheads="1"/>
          </p:cNvSpPr>
          <p:nvPr>
            <p:ph type="ftr" sz="quarter" idx="3"/>
            <p:custDataLst>
              <p:tags r:id="rId16"/>
            </p:custDataLst>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defRPr>
            </a:lvl1pPr>
          </a:lstStyle>
          <a:p>
            <a:pPr>
              <a:defRPr/>
            </a:pPr>
            <a:endParaRPr lang="en-US"/>
          </a:p>
        </p:txBody>
      </p:sp>
      <p:sp>
        <p:nvSpPr>
          <p:cNvPr id="1030" name="Rectangle 6"/>
          <p:cNvSpPr>
            <a:spLocks noGrp="1" noChangeArrowheads="1"/>
          </p:cNvSpPr>
          <p:nvPr>
            <p:ph type="sldNum" sz="quarter" idx="4"/>
            <p:custDataLst>
              <p:tags r:id="rId17"/>
            </p:custDataLst>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defRPr>
            </a:lvl1pPr>
          </a:lstStyle>
          <a:p>
            <a:pPr>
              <a:defRPr/>
            </a:pPr>
            <a:fld id="{8E9D5B8B-1AB4-644A-851B-8BBB11357A1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135" r:id="rId1"/>
    <p:sldLayoutId id="2147493136" r:id="rId2"/>
    <p:sldLayoutId id="2147493137" r:id="rId3"/>
    <p:sldLayoutId id="2147493138" r:id="rId4"/>
    <p:sldLayoutId id="2147493139" r:id="rId5"/>
    <p:sldLayoutId id="2147493140" r:id="rId6"/>
    <p:sldLayoutId id="2147493141" r:id="rId7"/>
    <p:sldLayoutId id="2147493142" r:id="rId8"/>
    <p:sldLayoutId id="2147493143" r:id="rId9"/>
    <p:sldLayoutId id="2147493144" r:id="rId10"/>
    <p:sldLayoutId id="2147493145" r:id="rId11"/>
  </p:sldLayoutIdLst>
  <p:txStyles>
    <p:title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latin typeface="+mn-lt"/>
          <a:ea typeface="+mn-ea"/>
        </a:defRPr>
      </a:lvl2pPr>
      <a:lvl3pPr marL="1143000" indent="-228600" algn="l" rtl="0" eaLnBrk="1" fontAlgn="base" hangingPunct="1">
        <a:spcBef>
          <a:spcPct val="20000"/>
        </a:spcBef>
        <a:spcAft>
          <a:spcPct val="0"/>
        </a:spcAft>
        <a:buChar char="•"/>
        <a:defRPr sz="2400">
          <a:solidFill>
            <a:schemeClr val="tx1"/>
          </a:solidFill>
          <a:latin typeface="+mn-lt"/>
          <a:ea typeface="+mn-ea"/>
        </a:defRPr>
      </a:lvl3pPr>
      <a:lvl4pPr marL="1600200" indent="-228600" algn="l" rtl="0" eaLnBrk="1" fontAlgn="base" hangingPunct="1">
        <a:spcBef>
          <a:spcPct val="20000"/>
        </a:spcBef>
        <a:spcAft>
          <a:spcPct val="0"/>
        </a:spcAft>
        <a:buChar char="–"/>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16066"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16067"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C0DBFF34-FECF-FE47-AABA-FD00274EEEF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147" r:id="rId1"/>
    <p:sldLayoutId id="2147493148" r:id="rId2"/>
    <p:sldLayoutId id="2147493149" r:id="rId3"/>
    <p:sldLayoutId id="2147493150" r:id="rId4"/>
    <p:sldLayoutId id="2147493151" r:id="rId5"/>
    <p:sldLayoutId id="2147493152" r:id="rId6"/>
    <p:sldLayoutId id="2147493153" r:id="rId7"/>
    <p:sldLayoutId id="2147493154" r:id="rId8"/>
    <p:sldLayoutId id="2147493155" r:id="rId9"/>
    <p:sldLayoutId id="2147493156" r:id="rId10"/>
    <p:sldLayoutId id="2147493157" r:id="rId11"/>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80" tIns="45990" rIns="91980" bIns="45990" numCol="1" anchor="ctr" anchorCtr="0" compatLnSpc="1">
            <a:prstTxWarp prst="textNoShape">
              <a:avLst/>
            </a:prstTxWarp>
          </a:bodyPr>
          <a:lstStyle/>
          <a:p>
            <a:pPr lvl="0"/>
            <a:r>
              <a:rPr lang="en-US"/>
              <a:t>Click to edit Master title style</a:t>
            </a:r>
          </a:p>
        </p:txBody>
      </p:sp>
      <p:sp>
        <p:nvSpPr>
          <p:cNvPr id="5325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80" tIns="45990" rIns="91980" bIns="45990"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53252" name="Rectangle 6"/>
          <p:cNvSpPr>
            <a:spLocks noChangeArrowheads="1"/>
          </p:cNvSpPr>
          <p:nvPr/>
        </p:nvSpPr>
        <p:spPr bwMode="auto">
          <a:xfrm rot="-5400000">
            <a:off x="7411244" y="5245894"/>
            <a:ext cx="3078163"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0" tIns="45990" rIns="91980" bIns="45990"/>
          <a:lstStyle/>
          <a:p>
            <a:pPr defTabSz="909638" eaLnBrk="0" hangingPunct="0"/>
            <a:fld id="{704E5E9C-4C51-BC4B-B7C5-84C648C12828}" type="slidenum">
              <a:rPr lang="en-US" sz="1600" b="1" i="1">
                <a:solidFill>
                  <a:srgbClr val="000000"/>
                </a:solidFill>
                <a:latin typeface="Courier New" charset="0"/>
              </a:rPr>
              <a:pPr defTabSz="909638" eaLnBrk="0" hangingPunct="0"/>
              <a:t>‹#›</a:t>
            </a:fld>
            <a:r>
              <a:rPr lang="en-US" b="1">
                <a:solidFill>
                  <a:srgbClr val="808080"/>
                </a:solidFill>
                <a:latin typeface="Arial" charset="0"/>
              </a:rPr>
              <a:t> - </a:t>
            </a:r>
            <a:r>
              <a:rPr lang="en-US" sz="1000" b="1">
                <a:solidFill>
                  <a:srgbClr val="969696"/>
                </a:solidFill>
                <a:latin typeface="Arial" charset="0"/>
              </a:rPr>
              <a:t>Lectures.GersteinLab.org</a:t>
            </a:r>
            <a:endParaRPr lang="en-US" sz="300">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91515" r:id="rId1"/>
    <p:sldLayoutId id="2147491516" r:id="rId2"/>
    <p:sldLayoutId id="2147491517" r:id="rId3"/>
    <p:sldLayoutId id="2147491518" r:id="rId4"/>
    <p:sldLayoutId id="2147491519" r:id="rId5"/>
    <p:sldLayoutId id="2147491520" r:id="rId6"/>
    <p:sldLayoutId id="2147491521" r:id="rId7"/>
    <p:sldLayoutId id="2147491522" r:id="rId8"/>
    <p:sldLayoutId id="2147491523" r:id="rId9"/>
    <p:sldLayoutId id="2147491524" r:id="rId10"/>
    <p:sldLayoutId id="2147491525" r:id="rId11"/>
    <p:sldLayoutId id="2147491526" r:id="rId12"/>
    <p:sldLayoutId id="214749152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9638"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772" algn="ctr" defTabSz="911965" rtl="0" eaLnBrk="1" fontAlgn="base" hangingPunct="1">
        <a:spcBef>
          <a:spcPct val="0"/>
        </a:spcBef>
        <a:spcAft>
          <a:spcPct val="0"/>
        </a:spcAft>
        <a:defRPr sz="3600" b="1" u="sng">
          <a:solidFill>
            <a:srgbClr val="000099"/>
          </a:solidFill>
          <a:latin typeface="Arial" pitchFamily="-65" charset="0"/>
        </a:defRPr>
      </a:lvl6pPr>
      <a:lvl7pPr marL="913552" algn="ctr" defTabSz="911965" rtl="0" eaLnBrk="1" fontAlgn="base" hangingPunct="1">
        <a:spcBef>
          <a:spcPct val="0"/>
        </a:spcBef>
        <a:spcAft>
          <a:spcPct val="0"/>
        </a:spcAft>
        <a:defRPr sz="3600" b="1" u="sng">
          <a:solidFill>
            <a:srgbClr val="000099"/>
          </a:solidFill>
          <a:latin typeface="Arial" pitchFamily="-65" charset="0"/>
        </a:defRPr>
      </a:lvl7pPr>
      <a:lvl8pPr marL="1370331" algn="ctr" defTabSz="911965" rtl="0" eaLnBrk="1" fontAlgn="base" hangingPunct="1">
        <a:spcBef>
          <a:spcPct val="0"/>
        </a:spcBef>
        <a:spcAft>
          <a:spcPct val="0"/>
        </a:spcAft>
        <a:defRPr sz="3600" b="1" u="sng">
          <a:solidFill>
            <a:srgbClr val="000099"/>
          </a:solidFill>
          <a:latin typeface="Arial" pitchFamily="-65" charset="0"/>
        </a:defRPr>
      </a:lvl8pPr>
      <a:lvl9pPr marL="1827105" algn="ctr" defTabSz="911965" rtl="0" eaLnBrk="1" fontAlgn="base" hangingPunct="1">
        <a:spcBef>
          <a:spcPct val="0"/>
        </a:spcBef>
        <a:spcAft>
          <a:spcPct val="0"/>
        </a:spcAft>
        <a:defRPr sz="3600" b="1" u="sng">
          <a:solidFill>
            <a:srgbClr val="000099"/>
          </a:solidFill>
          <a:latin typeface="Arial" pitchFamily="-65" charset="0"/>
        </a:defRPr>
      </a:lvl9pPr>
    </p:titleStyle>
    <p:bodyStyle>
      <a:lvl1pPr marL="225425" indent="-225425" algn="l" defTabSz="909638"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8325" indent="-225425" algn="l" defTabSz="909638"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9638" indent="-223838"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3188" indent="-225425"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4038" indent="-225425" algn="l" defTabSz="909638"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268"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045"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5822"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2593"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772" rtl="0" eaLnBrk="1" latinLnBrk="0" hangingPunct="1">
        <a:defRPr sz="1800" kern="1200">
          <a:solidFill>
            <a:schemeClr val="tx1"/>
          </a:solidFill>
          <a:latin typeface="+mn-lt"/>
          <a:ea typeface="+mn-ea"/>
          <a:cs typeface="+mn-cs"/>
        </a:defRPr>
      </a:lvl1pPr>
      <a:lvl2pPr marL="456772" algn="l" defTabSz="456772" rtl="0" eaLnBrk="1" latinLnBrk="0" hangingPunct="1">
        <a:defRPr sz="1800" kern="1200">
          <a:solidFill>
            <a:schemeClr val="tx1"/>
          </a:solidFill>
          <a:latin typeface="+mn-lt"/>
          <a:ea typeface="+mn-ea"/>
          <a:cs typeface="+mn-cs"/>
        </a:defRPr>
      </a:lvl2pPr>
      <a:lvl3pPr marL="913552" algn="l" defTabSz="456772" rtl="0" eaLnBrk="1" latinLnBrk="0" hangingPunct="1">
        <a:defRPr sz="1800" kern="1200">
          <a:solidFill>
            <a:schemeClr val="tx1"/>
          </a:solidFill>
          <a:latin typeface="+mn-lt"/>
          <a:ea typeface="+mn-ea"/>
          <a:cs typeface="+mn-cs"/>
        </a:defRPr>
      </a:lvl3pPr>
      <a:lvl4pPr marL="1370331" algn="l" defTabSz="456772" rtl="0" eaLnBrk="1" latinLnBrk="0" hangingPunct="1">
        <a:defRPr sz="1800" kern="1200">
          <a:solidFill>
            <a:schemeClr val="tx1"/>
          </a:solidFill>
          <a:latin typeface="+mn-lt"/>
          <a:ea typeface="+mn-ea"/>
          <a:cs typeface="+mn-cs"/>
        </a:defRPr>
      </a:lvl4pPr>
      <a:lvl5pPr marL="1827105" algn="l" defTabSz="456772" rtl="0" eaLnBrk="1" latinLnBrk="0" hangingPunct="1">
        <a:defRPr sz="1800" kern="1200">
          <a:solidFill>
            <a:schemeClr val="tx1"/>
          </a:solidFill>
          <a:latin typeface="+mn-lt"/>
          <a:ea typeface="+mn-ea"/>
          <a:cs typeface="+mn-cs"/>
        </a:defRPr>
      </a:lvl5pPr>
      <a:lvl6pPr marL="2283879" algn="l" defTabSz="456772" rtl="0" eaLnBrk="1" latinLnBrk="0" hangingPunct="1">
        <a:defRPr sz="1800" kern="1200">
          <a:solidFill>
            <a:schemeClr val="tx1"/>
          </a:solidFill>
          <a:latin typeface="+mn-lt"/>
          <a:ea typeface="+mn-ea"/>
          <a:cs typeface="+mn-cs"/>
        </a:defRPr>
      </a:lvl6pPr>
      <a:lvl7pPr marL="2740658" algn="l" defTabSz="456772" rtl="0" eaLnBrk="1" latinLnBrk="0" hangingPunct="1">
        <a:defRPr sz="1800" kern="1200">
          <a:solidFill>
            <a:schemeClr val="tx1"/>
          </a:solidFill>
          <a:latin typeface="+mn-lt"/>
          <a:ea typeface="+mn-ea"/>
          <a:cs typeface="+mn-cs"/>
        </a:defRPr>
      </a:lvl7pPr>
      <a:lvl8pPr marL="3197432" algn="l" defTabSz="456772" rtl="0" eaLnBrk="1" latinLnBrk="0" hangingPunct="1">
        <a:defRPr sz="1800" kern="1200">
          <a:solidFill>
            <a:schemeClr val="tx1"/>
          </a:solidFill>
          <a:latin typeface="+mn-lt"/>
          <a:ea typeface="+mn-ea"/>
          <a:cs typeface="+mn-cs"/>
        </a:defRPr>
      </a:lvl8pPr>
      <a:lvl9pPr marL="3654210" algn="l" defTabSz="456772"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custDataLst>
              <p:tags r:id="rId16"/>
            </p:custDataLst>
          </p:nvPr>
        </p:nvSpPr>
        <p:spPr bwMode="auto">
          <a:xfrm>
            <a:off x="685800" y="609600"/>
            <a:ext cx="7772400" cy="1143000"/>
          </a:xfrm>
          <a:prstGeom prst="rect">
            <a:avLst/>
          </a:prstGeom>
          <a:solidFill>
            <a:schemeClr val="bg1"/>
          </a:solidFill>
          <a:ln>
            <a:noFill/>
          </a:ln>
          <a:effectLst/>
          <a:extLs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30" name="Rectangle 6"/>
          <p:cNvSpPr>
            <a:spLocks noGrp="1" noChangeArrowheads="1"/>
          </p:cNvSpPr>
          <p:nvPr>
            <p:ph type="sldNum" sz="quarter" idx="4"/>
            <p:custDataLst>
              <p:tags r:id="rId18"/>
            </p:custDataLst>
          </p:nvPr>
        </p:nvSpPr>
        <p:spPr bwMode="auto">
          <a:xfrm rot="-5400000">
            <a:off x="6838950" y="4543426"/>
            <a:ext cx="4237037" cy="258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lvl1pPr algn="l" eaLnBrk="0" hangingPunct="0">
              <a:defRPr sz="1200" b="1">
                <a:solidFill>
                  <a:srgbClr val="FFFFFF"/>
                </a:solidFill>
                <a:cs typeface="+mn-cs"/>
              </a:defRPr>
            </a:lvl1pPr>
          </a:lstStyle>
          <a:p>
            <a:pPr>
              <a:defRPr/>
            </a:pPr>
            <a:fld id="{9AA551BB-196E-2046-864B-5BA7D0593A8B}" type="slidenum">
              <a:rPr lang="en-US"/>
              <a:pPr>
                <a:defRPr/>
              </a:pPr>
              <a:t>‹#›</a:t>
            </a:fld>
            <a:r>
              <a:rPr lang="en-US"/>
              <a:t>   (c) Mark Gerstein, 2002, Yale, bioinfo.mbb.yale.edu</a:t>
            </a:r>
          </a:p>
        </p:txBody>
      </p:sp>
      <p:sp>
        <p:nvSpPr>
          <p:cNvPr id="1032" name="Rectangle 8"/>
          <p:cNvSpPr>
            <a:spLocks noChangeArrowheads="1"/>
          </p:cNvSpPr>
          <p:nvPr>
            <p:custDataLst>
              <p:tags r:id="rId19"/>
            </p:custDataLst>
          </p:nvPr>
        </p:nvSpPr>
        <p:spPr bwMode="auto">
          <a:xfrm>
            <a:off x="7215188" y="6673850"/>
            <a:ext cx="1695450"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2075" tIns="46038" rIns="92075" bIns="46038"/>
          <a:lstStyle/>
          <a:p>
            <a:pPr algn="ctr" eaLnBrk="0" hangingPunct="0">
              <a:defRPr/>
            </a:pPr>
            <a:r>
              <a:rPr lang="en-US" sz="700" b="0">
                <a:solidFill>
                  <a:srgbClr val="FFFFFF"/>
                </a:solidFill>
                <a:cs typeface="+mn-cs"/>
              </a:rPr>
              <a:t>Do not reproduce without permission</a:t>
            </a:r>
          </a:p>
        </p:txBody>
      </p:sp>
      <p:sp>
        <p:nvSpPr>
          <p:cNvPr id="1033" name="Rectangle 9"/>
          <p:cNvSpPr>
            <a:spLocks noChangeArrowheads="1"/>
          </p:cNvSpPr>
          <p:nvPr>
            <p:custDataLst>
              <p:tags r:id="rId20"/>
            </p:custDataLst>
          </p:nvPr>
        </p:nvSpPr>
        <p:spPr bwMode="auto">
          <a:xfrm rot="-5400000">
            <a:off x="7635081" y="5463382"/>
            <a:ext cx="2687637" cy="19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2075" tIns="46038" rIns="92075" bIns="46038"/>
          <a:lstStyle/>
          <a:p>
            <a:pPr eaLnBrk="0" hangingPunct="0">
              <a:defRPr/>
            </a:pPr>
            <a:fld id="{2EDAD55B-B0DD-0843-B9AA-E1D328F99192}" type="slidenum">
              <a:rPr lang="en-US">
                <a:solidFill>
                  <a:srgbClr val="808080"/>
                </a:solidFill>
                <a:cs typeface="+mn-cs"/>
              </a:rPr>
              <a:pPr eaLnBrk="0" hangingPunct="0">
                <a:defRPr/>
              </a:pPr>
              <a:t>‹#›</a:t>
            </a:fld>
            <a:r>
              <a:rPr lang="en-US">
                <a:solidFill>
                  <a:srgbClr val="808080"/>
                </a:solidFill>
                <a:cs typeface="+mn-cs"/>
              </a:rPr>
              <a:t> Gerstein.info/talks </a:t>
            </a:r>
            <a:r>
              <a:rPr lang="en-US" b="0">
                <a:solidFill>
                  <a:srgbClr val="808080"/>
                </a:solidFill>
                <a:cs typeface="+mn-cs"/>
              </a:rPr>
              <a:t> </a:t>
            </a:r>
            <a:r>
              <a:rPr lang="en-US" sz="900" b="0">
                <a:solidFill>
                  <a:srgbClr val="808080"/>
                </a:solidFill>
                <a:cs typeface="+mn-cs"/>
              </a:rPr>
              <a:t>(c) 2005 </a:t>
            </a:r>
          </a:p>
        </p:txBody>
      </p:sp>
    </p:spTree>
  </p:cSld>
  <p:clrMap bg1="lt1" tx1="dk1" bg2="lt2" tx2="dk2" accent1="accent1" accent2="accent2" accent3="accent3" accent4="accent4" accent5="accent5" accent6="accent6" hlink="hlink" folHlink="folHlink"/>
  <p:sldLayoutIdLst>
    <p:sldLayoutId id="2147493159" r:id="rId1"/>
    <p:sldLayoutId id="2147493160" r:id="rId2"/>
    <p:sldLayoutId id="2147493161" r:id="rId3"/>
    <p:sldLayoutId id="2147493162" r:id="rId4"/>
    <p:sldLayoutId id="2147493163" r:id="rId5"/>
    <p:sldLayoutId id="2147493164" r:id="rId6"/>
    <p:sldLayoutId id="2147493165" r:id="rId7"/>
    <p:sldLayoutId id="2147493166" r:id="rId8"/>
    <p:sldLayoutId id="2147493167" r:id="rId9"/>
    <p:sldLayoutId id="2147493168" r:id="rId10"/>
    <p:sldLayoutId id="2147493169" r:id="rId11"/>
    <p:sldLayoutId id="2147493170" r:id="rId12"/>
    <p:sldLayoutId id="2147493171" r:id="rId13"/>
    <p:sldLayoutId id="2147493172" r:id="rId14"/>
  </p:sldLayoutIdLst>
  <p:transition xmlns:p14="http://schemas.microsoft.com/office/powerpoint/2010/main"/>
  <p:hf hdr="0" ftr="0" dt="0"/>
  <p:txStyles>
    <p:titleStyle>
      <a:lvl1pPr algn="ctr" rtl="0" eaLnBrk="1" fontAlgn="base" hangingPunct="1">
        <a:spcBef>
          <a:spcPct val="0"/>
        </a:spcBef>
        <a:spcAft>
          <a:spcPct val="0"/>
        </a:spcAft>
        <a:defRPr sz="3200" b="1" u="sng">
          <a:solidFill>
            <a:srgbClr val="0000CC"/>
          </a:solidFill>
          <a:latin typeface="+mj-lt"/>
          <a:ea typeface="+mj-ea"/>
          <a:cs typeface="ＭＳ Ｐゴシック" charset="0"/>
        </a:defRPr>
      </a:lvl1pPr>
      <a:lvl2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2pPr>
      <a:lvl3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3pPr>
      <a:lvl4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4pPr>
      <a:lvl5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3200" b="1" u="sng">
          <a:solidFill>
            <a:srgbClr val="0000CC"/>
          </a:solidFill>
          <a:latin typeface="Arial" charset="0"/>
          <a:ea typeface="ＭＳ Ｐゴシック" charset="0"/>
        </a:defRPr>
      </a:lvl6pPr>
      <a:lvl7pPr marL="914400" algn="ctr" rtl="0" eaLnBrk="1" fontAlgn="base" hangingPunct="1">
        <a:spcBef>
          <a:spcPct val="0"/>
        </a:spcBef>
        <a:spcAft>
          <a:spcPct val="0"/>
        </a:spcAft>
        <a:defRPr sz="3200" b="1" u="sng">
          <a:solidFill>
            <a:srgbClr val="0000CC"/>
          </a:solidFill>
          <a:latin typeface="Arial" charset="0"/>
          <a:ea typeface="ＭＳ Ｐゴシック" charset="0"/>
        </a:defRPr>
      </a:lvl7pPr>
      <a:lvl8pPr marL="1371600" algn="ctr" rtl="0" eaLnBrk="1" fontAlgn="base" hangingPunct="1">
        <a:spcBef>
          <a:spcPct val="0"/>
        </a:spcBef>
        <a:spcAft>
          <a:spcPct val="0"/>
        </a:spcAft>
        <a:defRPr sz="3200" b="1" u="sng">
          <a:solidFill>
            <a:srgbClr val="0000CC"/>
          </a:solidFill>
          <a:latin typeface="Arial" charset="0"/>
          <a:ea typeface="ＭＳ Ｐゴシック" charset="0"/>
        </a:defRPr>
      </a:lvl8pPr>
      <a:lvl9pPr marL="1828800" algn="ctr" rtl="0" eaLnBrk="1" fontAlgn="base" hangingPunct="1">
        <a:spcBef>
          <a:spcPct val="0"/>
        </a:spcBef>
        <a:spcAft>
          <a:spcPct val="0"/>
        </a:spcAft>
        <a:defRPr sz="3200" b="1" u="sng">
          <a:solidFill>
            <a:srgbClr val="0000CC"/>
          </a:solidFill>
          <a:latin typeface="Arial" charset="0"/>
          <a:ea typeface="ＭＳ Ｐゴシック" charset="0"/>
        </a:defRPr>
      </a:lvl9pPr>
    </p:titleStyle>
    <p:bodyStyle>
      <a:lvl1pPr marL="228600" indent="-228600" algn="l" rtl="0" eaLnBrk="1" fontAlgn="base" hangingPunct="1">
        <a:spcBef>
          <a:spcPct val="20000"/>
        </a:spcBef>
        <a:spcAft>
          <a:spcPct val="0"/>
        </a:spcAft>
        <a:buChar char="•"/>
        <a:defRPr sz="2400">
          <a:solidFill>
            <a:schemeClr val="tx1"/>
          </a:solidFill>
          <a:latin typeface="+mn-lt"/>
          <a:ea typeface="+mn-ea"/>
          <a:cs typeface="ＭＳ Ｐゴシック" charset="0"/>
        </a:defRPr>
      </a:lvl1pPr>
      <a:lvl2pPr marL="571500" indent="-228600"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4400" indent="-228600" algn="l" rtl="0" eaLnBrk="1" fontAlgn="base" hangingPunct="1">
        <a:spcBef>
          <a:spcPct val="20000"/>
        </a:spcBef>
        <a:spcAft>
          <a:spcPct val="0"/>
        </a:spcAft>
        <a:buChar char="•"/>
        <a:defRPr sz="2000">
          <a:solidFill>
            <a:schemeClr val="tx1"/>
          </a:solidFill>
          <a:latin typeface="+mn-lt"/>
          <a:ea typeface="+mn-ea"/>
        </a:defRPr>
      </a:lvl3pPr>
      <a:lvl4pPr marL="1262063" indent="-233363" algn="l" rtl="0" eaLnBrk="1" fontAlgn="base" hangingPunct="1">
        <a:spcBef>
          <a:spcPct val="20000"/>
        </a:spcBef>
        <a:spcAft>
          <a:spcPct val="0"/>
        </a:spcAft>
        <a:buChar char="–"/>
        <a:defRPr sz="2000">
          <a:solidFill>
            <a:schemeClr val="tx1"/>
          </a:solidFill>
          <a:latin typeface="+mn-lt"/>
          <a:ea typeface="+mn-ea"/>
        </a:defRPr>
      </a:lvl4pPr>
      <a:lvl5pPr marL="1600200" indent="-223838" algn="l" rtl="0" eaLnBrk="1" fontAlgn="base" hangingPunct="1">
        <a:spcBef>
          <a:spcPct val="20000"/>
        </a:spcBef>
        <a:spcAft>
          <a:spcPct val="0"/>
        </a:spcAft>
        <a:buChar char="»"/>
        <a:defRPr sz="2000">
          <a:solidFill>
            <a:schemeClr val="tx1"/>
          </a:solidFill>
          <a:latin typeface="+mn-lt"/>
          <a:ea typeface="+mn-ea"/>
        </a:defRPr>
      </a:lvl5pPr>
      <a:lvl6pPr marL="2057400" indent="-223838" algn="l" rtl="0" eaLnBrk="1" fontAlgn="base" hangingPunct="1">
        <a:spcBef>
          <a:spcPct val="20000"/>
        </a:spcBef>
        <a:spcAft>
          <a:spcPct val="0"/>
        </a:spcAft>
        <a:buChar char="»"/>
        <a:defRPr sz="2000">
          <a:solidFill>
            <a:schemeClr val="tx1"/>
          </a:solidFill>
          <a:latin typeface="+mn-lt"/>
          <a:ea typeface="+mn-ea"/>
        </a:defRPr>
      </a:lvl6pPr>
      <a:lvl7pPr marL="2514600" indent="-223838" algn="l" rtl="0" eaLnBrk="1" fontAlgn="base" hangingPunct="1">
        <a:spcBef>
          <a:spcPct val="20000"/>
        </a:spcBef>
        <a:spcAft>
          <a:spcPct val="0"/>
        </a:spcAft>
        <a:buChar char="»"/>
        <a:defRPr sz="2000">
          <a:solidFill>
            <a:schemeClr val="tx1"/>
          </a:solidFill>
          <a:latin typeface="+mn-lt"/>
          <a:ea typeface="+mn-ea"/>
        </a:defRPr>
      </a:lvl7pPr>
      <a:lvl8pPr marL="2971800" indent="-223838" algn="l" rtl="0" eaLnBrk="1" fontAlgn="base" hangingPunct="1">
        <a:spcBef>
          <a:spcPct val="20000"/>
        </a:spcBef>
        <a:spcAft>
          <a:spcPct val="0"/>
        </a:spcAft>
        <a:buChar char="»"/>
        <a:defRPr sz="2000">
          <a:solidFill>
            <a:schemeClr val="tx1"/>
          </a:solidFill>
          <a:latin typeface="+mn-lt"/>
          <a:ea typeface="+mn-ea"/>
        </a:defRPr>
      </a:lvl8pPr>
      <a:lvl9pPr marL="3429000" indent="-223838"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43714"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43715"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AD7C8967-4744-F04E-B27B-B7905C048718}" type="datetimeFigureOut">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7F9AB117-B4C6-C342-B3A2-8F4CE603F69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174" r:id="rId1"/>
    <p:sldLayoutId id="2147493175" r:id="rId2"/>
    <p:sldLayoutId id="2147493176" r:id="rId3"/>
    <p:sldLayoutId id="2147493177" r:id="rId4"/>
    <p:sldLayoutId id="2147493178" r:id="rId5"/>
    <p:sldLayoutId id="2147493179" r:id="rId6"/>
    <p:sldLayoutId id="2147493180" r:id="rId7"/>
    <p:sldLayoutId id="2147493181" r:id="rId8"/>
    <p:sldLayoutId id="2147493182" r:id="rId9"/>
    <p:sldLayoutId id="2147493183" r:id="rId10"/>
    <p:sldLayoutId id="2147493184" r:id="rId11"/>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60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CFFE4B9-5608-794A-BD1F-0C59EB0F788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186" r:id="rId1"/>
    <p:sldLayoutId id="2147493187" r:id="rId2"/>
    <p:sldLayoutId id="2147493188" r:id="rId3"/>
    <p:sldLayoutId id="2147493189" r:id="rId4"/>
    <p:sldLayoutId id="2147493190" r:id="rId5"/>
    <p:sldLayoutId id="2147493191" r:id="rId6"/>
    <p:sldLayoutId id="2147493192" r:id="rId7"/>
    <p:sldLayoutId id="2147493193" r:id="rId8"/>
    <p:sldLayoutId id="2147493194" r:id="rId9"/>
    <p:sldLayoutId id="2147493195" r:id="rId10"/>
    <p:sldLayoutId id="2147493196" r:id="rId11"/>
    <p:sldLayoutId id="2147493197" r:id="rId12"/>
    <p:sldLayoutId id="214749319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7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7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A9E932A-8404-BF49-8C0E-052B262B26C4}"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200" r:id="rId1"/>
    <p:sldLayoutId id="2147493201" r:id="rId2"/>
    <p:sldLayoutId id="2147493202" r:id="rId3"/>
    <p:sldLayoutId id="2147493203" r:id="rId4"/>
    <p:sldLayoutId id="2147493204" r:id="rId5"/>
    <p:sldLayoutId id="2147493205" r:id="rId6"/>
    <p:sldLayoutId id="2147493206" r:id="rId7"/>
    <p:sldLayoutId id="2147493207" r:id="rId8"/>
    <p:sldLayoutId id="2147493208" r:id="rId9"/>
    <p:sldLayoutId id="2147493209" r:id="rId10"/>
    <p:sldLayoutId id="2147493210" r:id="rId11"/>
    <p:sldLayoutId id="2147493211" r:id="rId12"/>
    <p:sldLayoutId id="214749321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80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580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175D2F9F-18C8-A447-B5E5-43EF653B27F1}"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3214" r:id="rId1"/>
    <p:sldLayoutId id="2147493215" r:id="rId2"/>
    <p:sldLayoutId id="2147493216" r:id="rId3"/>
    <p:sldLayoutId id="2147493217" r:id="rId4"/>
    <p:sldLayoutId id="2147493218" r:id="rId5"/>
    <p:sldLayoutId id="2147493219" r:id="rId6"/>
    <p:sldLayoutId id="2147493220" r:id="rId7"/>
    <p:sldLayoutId id="2147493221" r:id="rId8"/>
    <p:sldLayoutId id="2147493222" r:id="rId9"/>
    <p:sldLayoutId id="2147493223" r:id="rId10"/>
    <p:sldLayoutId id="2147493224" r:id="rId11"/>
    <p:sldLayoutId id="2147493225" r:id="rId12"/>
    <p:sldLayoutId id="214749322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907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2AF497F3-D3F7-2448-B717-4EB1F621EF2C}"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228" r:id="rId1"/>
    <p:sldLayoutId id="2147493229" r:id="rId2"/>
    <p:sldLayoutId id="2147493230" r:id="rId3"/>
    <p:sldLayoutId id="2147493231" r:id="rId4"/>
    <p:sldLayoutId id="2147493232" r:id="rId5"/>
    <p:sldLayoutId id="2147493233" r:id="rId6"/>
    <p:sldLayoutId id="2147493234" r:id="rId7"/>
    <p:sldLayoutId id="2147493235" r:id="rId8"/>
    <p:sldLayoutId id="2147493236" r:id="rId9"/>
    <p:sldLayoutId id="2147493237" r:id="rId10"/>
    <p:sldLayoutId id="2147493238" r:id="rId11"/>
    <p:sldLayoutId id="2147493239" r:id="rId12"/>
    <p:sldLayoutId id="214749324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00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00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A7002DAD-D710-864C-A35D-825ACE50805F}"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242" r:id="rId1"/>
    <p:sldLayoutId id="2147493243" r:id="rId2"/>
    <p:sldLayoutId id="2147493244" r:id="rId3"/>
    <p:sldLayoutId id="2147493245" r:id="rId4"/>
    <p:sldLayoutId id="2147493246" r:id="rId5"/>
    <p:sldLayoutId id="2147493247" r:id="rId6"/>
    <p:sldLayoutId id="2147493248" r:id="rId7"/>
    <p:sldLayoutId id="2147493249" r:id="rId8"/>
    <p:sldLayoutId id="2147493250" r:id="rId9"/>
    <p:sldLayoutId id="2147493251" r:id="rId10"/>
    <p:sldLayoutId id="2147493252" r:id="rId11"/>
    <p:sldLayoutId id="2147493253" r:id="rId12"/>
    <p:sldLayoutId id="214749325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112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6112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71162672-54BE-A84B-B8EF-B2CBD3746DCE}"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256" r:id="rId1"/>
    <p:sldLayoutId id="2147493257" r:id="rId2"/>
    <p:sldLayoutId id="2147493258" r:id="rId3"/>
    <p:sldLayoutId id="2147493259" r:id="rId4"/>
    <p:sldLayoutId id="2147493260" r:id="rId5"/>
    <p:sldLayoutId id="2147493261" r:id="rId6"/>
    <p:sldLayoutId id="2147493262" r:id="rId7"/>
    <p:sldLayoutId id="2147493263" r:id="rId8"/>
    <p:sldLayoutId id="2147493264" r:id="rId9"/>
    <p:sldLayoutId id="2147493265" r:id="rId10"/>
    <p:sldLayoutId id="2147493266" r:id="rId11"/>
    <p:sldLayoutId id="2147493267" r:id="rId12"/>
    <p:sldLayoutId id="214749326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2146"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2147"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806BFCF-6E36-AA42-8AAD-128E15C18D2C}"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270" r:id="rId1"/>
    <p:sldLayoutId id="2147493271" r:id="rId2"/>
    <p:sldLayoutId id="2147493272" r:id="rId3"/>
    <p:sldLayoutId id="2147493273" r:id="rId4"/>
    <p:sldLayoutId id="2147493274" r:id="rId5"/>
    <p:sldLayoutId id="2147493275" r:id="rId6"/>
    <p:sldLayoutId id="2147493276" r:id="rId7"/>
    <p:sldLayoutId id="2147493277" r:id="rId8"/>
    <p:sldLayoutId id="2147493278" r:id="rId9"/>
    <p:sldLayoutId id="2147493279" r:id="rId10"/>
    <p:sldLayoutId id="2147493280" r:id="rId11"/>
    <p:sldLayoutId id="2147493281" r:id="rId12"/>
    <p:sldLayoutId id="2147493282" r:id="rId13"/>
    <p:sldLayoutId id="2147493283"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419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419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7E33EFAC-6126-6F48-B498-A13BCEF47018}"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285" r:id="rId1"/>
    <p:sldLayoutId id="2147493286" r:id="rId2"/>
    <p:sldLayoutId id="2147493287" r:id="rId3"/>
    <p:sldLayoutId id="2147493288" r:id="rId4"/>
    <p:sldLayoutId id="2147493289" r:id="rId5"/>
    <p:sldLayoutId id="2147493290" r:id="rId6"/>
    <p:sldLayoutId id="2147493291" r:id="rId7"/>
    <p:sldLayoutId id="2147493292" r:id="rId8"/>
    <p:sldLayoutId id="2147493293" r:id="rId9"/>
    <p:sldLayoutId id="2147493294" r:id="rId10"/>
    <p:sldLayoutId id="2147493295" r:id="rId11"/>
    <p:sldLayoutId id="2147493296" r:id="rId12"/>
    <p:sldLayoutId id="214749329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80" tIns="45990" rIns="91980" bIns="4599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80" tIns="45990" rIns="91980" bIns="45990"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54276" name="Rectangle 6"/>
          <p:cNvSpPr>
            <a:spLocks noChangeArrowheads="1"/>
          </p:cNvSpPr>
          <p:nvPr/>
        </p:nvSpPr>
        <p:spPr bwMode="auto">
          <a:xfrm rot="-5400000">
            <a:off x="7411244" y="5245894"/>
            <a:ext cx="3078163"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0" tIns="45990" rIns="91980" bIns="45990"/>
          <a:lstStyle/>
          <a:p>
            <a:pPr defTabSz="909638" eaLnBrk="0" hangingPunct="0"/>
            <a:fld id="{503ED9CA-CD62-FF40-A294-646C413C3BA8}" type="slidenum">
              <a:rPr lang="en-US" sz="1600" b="1" i="1">
                <a:solidFill>
                  <a:srgbClr val="000000"/>
                </a:solidFill>
                <a:latin typeface="Courier New" charset="0"/>
              </a:rPr>
              <a:pPr defTabSz="909638" eaLnBrk="0" hangingPunct="0"/>
              <a:t>‹#›</a:t>
            </a:fld>
            <a:r>
              <a:rPr lang="en-US" b="1">
                <a:solidFill>
                  <a:srgbClr val="808080"/>
                </a:solidFill>
                <a:latin typeface="Arial" charset="0"/>
              </a:rPr>
              <a:t> - </a:t>
            </a:r>
            <a:r>
              <a:rPr lang="en-US" sz="1000" b="1">
                <a:solidFill>
                  <a:srgbClr val="969696"/>
                </a:solidFill>
                <a:latin typeface="Arial" charset="0"/>
              </a:rPr>
              <a:t>Lectures.GersteinLab.org</a:t>
            </a:r>
            <a:endParaRPr lang="en-US" sz="300">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91528" r:id="rId1"/>
    <p:sldLayoutId id="2147491529" r:id="rId2"/>
    <p:sldLayoutId id="2147491530" r:id="rId3"/>
    <p:sldLayoutId id="2147491531" r:id="rId4"/>
    <p:sldLayoutId id="2147491532" r:id="rId5"/>
    <p:sldLayoutId id="2147491533" r:id="rId6"/>
    <p:sldLayoutId id="2147491534" r:id="rId7"/>
    <p:sldLayoutId id="2147491535" r:id="rId8"/>
    <p:sldLayoutId id="2147491536" r:id="rId9"/>
    <p:sldLayoutId id="2147491537" r:id="rId10"/>
    <p:sldLayoutId id="2147491538" r:id="rId11"/>
    <p:sldLayoutId id="2147491539" r:id="rId12"/>
    <p:sldLayoutId id="2147491540" r:id="rId13"/>
    <p:sldLayoutId id="2147491654" r:id="rId14"/>
    <p:sldLayoutId id="2147491655"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9638"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772" algn="ctr" defTabSz="911965" rtl="0" eaLnBrk="1" fontAlgn="base" hangingPunct="1">
        <a:spcBef>
          <a:spcPct val="0"/>
        </a:spcBef>
        <a:spcAft>
          <a:spcPct val="0"/>
        </a:spcAft>
        <a:defRPr sz="3600" b="1" u="sng">
          <a:solidFill>
            <a:srgbClr val="000099"/>
          </a:solidFill>
          <a:latin typeface="Arial" pitchFamily="-65" charset="0"/>
        </a:defRPr>
      </a:lvl6pPr>
      <a:lvl7pPr marL="913552" algn="ctr" defTabSz="911965" rtl="0" eaLnBrk="1" fontAlgn="base" hangingPunct="1">
        <a:spcBef>
          <a:spcPct val="0"/>
        </a:spcBef>
        <a:spcAft>
          <a:spcPct val="0"/>
        </a:spcAft>
        <a:defRPr sz="3600" b="1" u="sng">
          <a:solidFill>
            <a:srgbClr val="000099"/>
          </a:solidFill>
          <a:latin typeface="Arial" pitchFamily="-65" charset="0"/>
        </a:defRPr>
      </a:lvl7pPr>
      <a:lvl8pPr marL="1370331" algn="ctr" defTabSz="911965" rtl="0" eaLnBrk="1" fontAlgn="base" hangingPunct="1">
        <a:spcBef>
          <a:spcPct val="0"/>
        </a:spcBef>
        <a:spcAft>
          <a:spcPct val="0"/>
        </a:spcAft>
        <a:defRPr sz="3600" b="1" u="sng">
          <a:solidFill>
            <a:srgbClr val="000099"/>
          </a:solidFill>
          <a:latin typeface="Arial" pitchFamily="-65" charset="0"/>
        </a:defRPr>
      </a:lvl8pPr>
      <a:lvl9pPr marL="1827105" algn="ctr" defTabSz="911965" rtl="0" eaLnBrk="1" fontAlgn="base" hangingPunct="1">
        <a:spcBef>
          <a:spcPct val="0"/>
        </a:spcBef>
        <a:spcAft>
          <a:spcPct val="0"/>
        </a:spcAft>
        <a:defRPr sz="3600" b="1" u="sng">
          <a:solidFill>
            <a:srgbClr val="000099"/>
          </a:solidFill>
          <a:latin typeface="Arial" pitchFamily="-65" charset="0"/>
        </a:defRPr>
      </a:lvl9pPr>
    </p:titleStyle>
    <p:bodyStyle>
      <a:lvl1pPr marL="225425" indent="-225425" algn="l" defTabSz="909638"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8325" indent="-225425" algn="l" defTabSz="909638"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9638" indent="-223838"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3188" indent="-225425"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4038" indent="-225425" algn="l" defTabSz="909638"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268"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045"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5822"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2593"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772" rtl="0" eaLnBrk="1" latinLnBrk="0" hangingPunct="1">
        <a:defRPr sz="1800" kern="1200">
          <a:solidFill>
            <a:schemeClr val="tx1"/>
          </a:solidFill>
          <a:latin typeface="+mn-lt"/>
          <a:ea typeface="+mn-ea"/>
          <a:cs typeface="+mn-cs"/>
        </a:defRPr>
      </a:lvl1pPr>
      <a:lvl2pPr marL="456772" algn="l" defTabSz="456772" rtl="0" eaLnBrk="1" latinLnBrk="0" hangingPunct="1">
        <a:defRPr sz="1800" kern="1200">
          <a:solidFill>
            <a:schemeClr val="tx1"/>
          </a:solidFill>
          <a:latin typeface="+mn-lt"/>
          <a:ea typeface="+mn-ea"/>
          <a:cs typeface="+mn-cs"/>
        </a:defRPr>
      </a:lvl2pPr>
      <a:lvl3pPr marL="913552" algn="l" defTabSz="456772" rtl="0" eaLnBrk="1" latinLnBrk="0" hangingPunct="1">
        <a:defRPr sz="1800" kern="1200">
          <a:solidFill>
            <a:schemeClr val="tx1"/>
          </a:solidFill>
          <a:latin typeface="+mn-lt"/>
          <a:ea typeface="+mn-ea"/>
          <a:cs typeface="+mn-cs"/>
        </a:defRPr>
      </a:lvl3pPr>
      <a:lvl4pPr marL="1370331" algn="l" defTabSz="456772" rtl="0" eaLnBrk="1" latinLnBrk="0" hangingPunct="1">
        <a:defRPr sz="1800" kern="1200">
          <a:solidFill>
            <a:schemeClr val="tx1"/>
          </a:solidFill>
          <a:latin typeface="+mn-lt"/>
          <a:ea typeface="+mn-ea"/>
          <a:cs typeface="+mn-cs"/>
        </a:defRPr>
      </a:lvl4pPr>
      <a:lvl5pPr marL="1827105" algn="l" defTabSz="456772" rtl="0" eaLnBrk="1" latinLnBrk="0" hangingPunct="1">
        <a:defRPr sz="1800" kern="1200">
          <a:solidFill>
            <a:schemeClr val="tx1"/>
          </a:solidFill>
          <a:latin typeface="+mn-lt"/>
          <a:ea typeface="+mn-ea"/>
          <a:cs typeface="+mn-cs"/>
        </a:defRPr>
      </a:lvl5pPr>
      <a:lvl6pPr marL="2283879" algn="l" defTabSz="456772" rtl="0" eaLnBrk="1" latinLnBrk="0" hangingPunct="1">
        <a:defRPr sz="1800" kern="1200">
          <a:solidFill>
            <a:schemeClr val="tx1"/>
          </a:solidFill>
          <a:latin typeface="+mn-lt"/>
          <a:ea typeface="+mn-ea"/>
          <a:cs typeface="+mn-cs"/>
        </a:defRPr>
      </a:lvl6pPr>
      <a:lvl7pPr marL="2740658" algn="l" defTabSz="456772" rtl="0" eaLnBrk="1" latinLnBrk="0" hangingPunct="1">
        <a:defRPr sz="1800" kern="1200">
          <a:solidFill>
            <a:schemeClr val="tx1"/>
          </a:solidFill>
          <a:latin typeface="+mn-lt"/>
          <a:ea typeface="+mn-ea"/>
          <a:cs typeface="+mn-cs"/>
        </a:defRPr>
      </a:lvl7pPr>
      <a:lvl8pPr marL="3197432" algn="l" defTabSz="456772" rtl="0" eaLnBrk="1" latinLnBrk="0" hangingPunct="1">
        <a:defRPr sz="1800" kern="1200">
          <a:solidFill>
            <a:schemeClr val="tx1"/>
          </a:solidFill>
          <a:latin typeface="+mn-lt"/>
          <a:ea typeface="+mn-ea"/>
          <a:cs typeface="+mn-cs"/>
        </a:defRPr>
      </a:lvl8pPr>
      <a:lvl9pPr marL="3654210" algn="l" defTabSz="456772"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5218"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5219"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A7808D81-E693-9F4C-BE3B-4797178369F7}"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299" r:id="rId1"/>
    <p:sldLayoutId id="2147493300" r:id="rId2"/>
    <p:sldLayoutId id="2147493301" r:id="rId3"/>
    <p:sldLayoutId id="2147493302" r:id="rId4"/>
    <p:sldLayoutId id="2147493303" r:id="rId5"/>
    <p:sldLayoutId id="2147493304" r:id="rId6"/>
    <p:sldLayoutId id="2147493305" r:id="rId7"/>
    <p:sldLayoutId id="2147493306" r:id="rId8"/>
    <p:sldLayoutId id="2147493307" r:id="rId9"/>
    <p:sldLayoutId id="2147493308" r:id="rId10"/>
    <p:sldLayoutId id="2147493309" r:id="rId11"/>
    <p:sldLayoutId id="2147493310" r:id="rId12"/>
    <p:sldLayoutId id="2147493311" r:id="rId13"/>
    <p:sldLayoutId id="2147493312"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91843"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44E39D8C-7592-9846-8EA4-F077E1D04A11}"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314" r:id="rId1"/>
    <p:sldLayoutId id="2147493315" r:id="rId2"/>
    <p:sldLayoutId id="2147493316" r:id="rId3"/>
    <p:sldLayoutId id="2147493317" r:id="rId4"/>
    <p:sldLayoutId id="2147493318" r:id="rId5"/>
    <p:sldLayoutId id="2147493319" r:id="rId6"/>
    <p:sldLayoutId id="2147493320" r:id="rId7"/>
    <p:sldLayoutId id="2147493321" r:id="rId8"/>
    <p:sldLayoutId id="2147493322" r:id="rId9"/>
    <p:sldLayoutId id="2147493323" r:id="rId10"/>
    <p:sldLayoutId id="2147493324" r:id="rId11"/>
    <p:sldLayoutId id="2147493325" r:id="rId12"/>
    <p:sldLayoutId id="214749332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9286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1420C58C-D427-E84C-8596-C625ED18683D}" type="slidenum">
              <a:rPr lang="en-US" sz="1600" i="1">
                <a:solidFill>
                  <a:srgbClr val="000000"/>
                </a:solidFill>
                <a:effectLst>
                  <a:outerShdw blurRad="38100" dist="38100" dir="2700000" algn="tl">
                    <a:srgbClr val="DDDDDD"/>
                  </a:outerShdw>
                </a:effectLst>
                <a:latin typeface="Courier New" charset="0"/>
              </a:rPr>
              <a:pPr defTabSz="9128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3328" r:id="rId1"/>
    <p:sldLayoutId id="2147493329" r:id="rId2"/>
    <p:sldLayoutId id="2147493330" r:id="rId3"/>
    <p:sldLayoutId id="2147493331" r:id="rId4"/>
    <p:sldLayoutId id="2147493332" r:id="rId5"/>
    <p:sldLayoutId id="2147493333" r:id="rId6"/>
    <p:sldLayoutId id="2147493334" r:id="rId7"/>
    <p:sldLayoutId id="2147493335" r:id="rId8"/>
    <p:sldLayoutId id="2147493336" r:id="rId9"/>
    <p:sldLayoutId id="2147493337" r:id="rId10"/>
    <p:sldLayoutId id="2147493338" r:id="rId11"/>
    <p:sldLayoutId id="2147493339" r:id="rId12"/>
    <p:sldLayoutId id="214749334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3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9389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61FA1B94-98CD-3B4F-90A9-B3965960950B}"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3342" r:id="rId1"/>
    <p:sldLayoutId id="2147493343" r:id="rId2"/>
    <p:sldLayoutId id="2147493344" r:id="rId3"/>
    <p:sldLayoutId id="2147493345" r:id="rId4"/>
    <p:sldLayoutId id="2147493346" r:id="rId5"/>
    <p:sldLayoutId id="2147493347" r:id="rId6"/>
    <p:sldLayoutId id="2147493348" r:id="rId7"/>
    <p:sldLayoutId id="2147493349" r:id="rId8"/>
    <p:sldLayoutId id="2147493350" r:id="rId9"/>
    <p:sldLayoutId id="2147493351" r:id="rId10"/>
    <p:sldLayoutId id="2147493352" r:id="rId11"/>
    <p:sldLayoutId id="2147493353" r:id="rId12"/>
    <p:sldLayoutId id="214749335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4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94915"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ADBCB285-861D-7A46-A0E3-D3987D52ABA2}"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3356" r:id="rId1"/>
    <p:sldLayoutId id="2147493357" r:id="rId2"/>
    <p:sldLayoutId id="2147493358" r:id="rId3"/>
    <p:sldLayoutId id="2147493359" r:id="rId4"/>
    <p:sldLayoutId id="2147493360" r:id="rId5"/>
    <p:sldLayoutId id="2147493361" r:id="rId6"/>
    <p:sldLayoutId id="2147493362" r:id="rId7"/>
    <p:sldLayoutId id="2147493363" r:id="rId8"/>
    <p:sldLayoutId id="2147493364" r:id="rId9"/>
    <p:sldLayoutId id="2147493365" r:id="rId10"/>
    <p:sldLayoutId id="2147493366" r:id="rId11"/>
    <p:sldLayoutId id="2147493367" r:id="rId12"/>
    <p:sldLayoutId id="214749336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004C3AA-987D-9546-8D0A-CEC2BF466C9D}"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4241277039"/>
      </p:ext>
    </p:extLst>
  </p:cSld>
  <p:clrMap bg1="lt1" tx1="dk1" bg2="lt2" tx2="dk2" accent1="accent1" accent2="accent2" accent3="accent3" accent4="accent4" accent5="accent5" accent6="accent6" hlink="hlink" folHlink="folHlink"/>
  <p:sldLayoutIdLst>
    <p:sldLayoutId id="2147493370" r:id="rId1"/>
    <p:sldLayoutId id="2147493371" r:id="rId2"/>
    <p:sldLayoutId id="2147493372" r:id="rId3"/>
    <p:sldLayoutId id="2147493373" r:id="rId4"/>
    <p:sldLayoutId id="2147493374" r:id="rId5"/>
    <p:sldLayoutId id="2147493375" r:id="rId6"/>
    <p:sldLayoutId id="2147493376" r:id="rId7"/>
    <p:sldLayoutId id="2147493377" r:id="rId8"/>
    <p:sldLayoutId id="2147493378" r:id="rId9"/>
    <p:sldLayoutId id="2147493379" r:id="rId10"/>
    <p:sldLayoutId id="2147493380" r:id="rId11"/>
    <p:sldLayoutId id="2147493381" r:id="rId12"/>
    <p:sldLayoutId id="214749338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33894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93A98E3-2711-8447-9EC8-328B1FDE7828}"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4132978599"/>
      </p:ext>
    </p:extLst>
  </p:cSld>
  <p:clrMap bg1="lt1" tx1="dk1" bg2="lt2" tx2="dk2" accent1="accent1" accent2="accent2" accent3="accent3" accent4="accent4" accent5="accent5" accent6="accent6" hlink="hlink" folHlink="folHlink"/>
  <p:sldLayoutIdLst>
    <p:sldLayoutId id="2147493384" r:id="rId1"/>
    <p:sldLayoutId id="2147493385" r:id="rId2"/>
    <p:sldLayoutId id="2147493386" r:id="rId3"/>
    <p:sldLayoutId id="2147493387" r:id="rId4"/>
    <p:sldLayoutId id="2147493388" r:id="rId5"/>
    <p:sldLayoutId id="2147493389" r:id="rId6"/>
    <p:sldLayoutId id="2147493390" r:id="rId7"/>
    <p:sldLayoutId id="2147493391" r:id="rId8"/>
    <p:sldLayoutId id="2147493392" r:id="rId9"/>
    <p:sldLayoutId id="2147493393" r:id="rId10"/>
    <p:sldLayoutId id="2147493394" r:id="rId11"/>
    <p:sldLayoutId id="2147493395" r:id="rId12"/>
    <p:sldLayoutId id="214749339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A3CDD4C0-D643-4C4B-BDAF-5E6C6FC0ADF9}"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600746686"/>
      </p:ext>
    </p:extLst>
  </p:cSld>
  <p:clrMap bg1="lt1" tx1="dk1" bg2="lt2" tx2="dk2" accent1="accent1" accent2="accent2" accent3="accent3" accent4="accent4" accent5="accent5" accent6="accent6" hlink="hlink" folHlink="folHlink"/>
  <p:sldLayoutIdLst>
    <p:sldLayoutId id="2147493398" r:id="rId1"/>
    <p:sldLayoutId id="2147493399" r:id="rId2"/>
    <p:sldLayoutId id="2147493400" r:id="rId3"/>
    <p:sldLayoutId id="2147493401" r:id="rId4"/>
    <p:sldLayoutId id="2147493402" r:id="rId5"/>
    <p:sldLayoutId id="2147493403" r:id="rId6"/>
    <p:sldLayoutId id="2147493404" r:id="rId7"/>
    <p:sldLayoutId id="2147493405" r:id="rId8"/>
    <p:sldLayoutId id="2147493406" r:id="rId9"/>
    <p:sldLayoutId id="2147493407" r:id="rId10"/>
    <p:sldLayoutId id="2147493408" r:id="rId11"/>
    <p:sldLayoutId id="2147493409" r:id="rId12"/>
    <p:sldLayoutId id="214749341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E56525DF-60C7-924A-A554-A7CC3FE84026}"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3901843772"/>
      </p:ext>
    </p:extLst>
  </p:cSld>
  <p:clrMap bg1="lt1" tx1="dk1" bg2="lt2" tx2="dk2" accent1="accent1" accent2="accent2" accent3="accent3" accent4="accent4" accent5="accent5" accent6="accent6" hlink="hlink" folHlink="folHlink"/>
  <p:sldLayoutIdLst>
    <p:sldLayoutId id="2147493412" r:id="rId1"/>
    <p:sldLayoutId id="2147493413" r:id="rId2"/>
    <p:sldLayoutId id="2147493414" r:id="rId3"/>
    <p:sldLayoutId id="2147493415" r:id="rId4"/>
    <p:sldLayoutId id="2147493416" r:id="rId5"/>
    <p:sldLayoutId id="2147493417" r:id="rId6"/>
    <p:sldLayoutId id="2147493418" r:id="rId7"/>
    <p:sldLayoutId id="2147493419" r:id="rId8"/>
    <p:sldLayoutId id="2147493420" r:id="rId9"/>
    <p:sldLayoutId id="2147493421" r:id="rId10"/>
    <p:sldLayoutId id="2147493422" r:id="rId11"/>
    <p:sldLayoutId id="2147493423" r:id="rId12"/>
    <p:sldLayoutId id="214749342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004C3AA-987D-9546-8D0A-CEC2BF466C9D}"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1794404653"/>
      </p:ext>
    </p:extLst>
  </p:cSld>
  <p:clrMap bg1="lt1" tx1="dk1" bg2="lt2" tx2="dk2" accent1="accent1" accent2="accent2" accent3="accent3" accent4="accent4" accent5="accent5" accent6="accent6" hlink="hlink" folHlink="folHlink"/>
  <p:sldLayoutIdLst>
    <p:sldLayoutId id="2147493426" r:id="rId1"/>
    <p:sldLayoutId id="2147493427" r:id="rId2"/>
    <p:sldLayoutId id="2147493428" r:id="rId3"/>
    <p:sldLayoutId id="2147493429" r:id="rId4"/>
    <p:sldLayoutId id="2147493430" r:id="rId5"/>
    <p:sldLayoutId id="2147493431" r:id="rId6"/>
    <p:sldLayoutId id="2147493432" r:id="rId7"/>
    <p:sldLayoutId id="2147493433" r:id="rId8"/>
    <p:sldLayoutId id="2147493434" r:id="rId9"/>
    <p:sldLayoutId id="2147493435" r:id="rId10"/>
    <p:sldLayoutId id="2147493436" r:id="rId11"/>
    <p:sldLayoutId id="2147493437" r:id="rId12"/>
    <p:sldLayoutId id="214749343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5734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userDrawn="1"/>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5007A3A2-832D-0A4E-B75A-3663F54765BA}"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13" eaLnBrk="0" hangingPunct="0">
                <a:defRPr/>
              </a:pPr>
              <a:t>‹#›</a:t>
            </a:fld>
            <a:r>
              <a:rPr lang="en-US" b="1" dirty="0">
                <a:solidFill>
                  <a:srgbClr val="808080"/>
                </a:solidFill>
                <a:latin typeface="Arial" charset="0"/>
                <a:ea typeface="ＭＳ Ｐゴシック" charset="-128"/>
                <a:cs typeface="ＭＳ Ｐゴシック" charset="-128"/>
              </a:rPr>
              <a:t> - </a:t>
            </a:r>
            <a:r>
              <a:rPr lang="en-US" sz="1000" b="1" dirty="0" err="1">
                <a:solidFill>
                  <a:srgbClr val="969696"/>
                </a:solidFill>
                <a:latin typeface="Arial" charset="0"/>
                <a:ea typeface="ＭＳ Ｐゴシック" charset="-128"/>
                <a:cs typeface="ＭＳ Ｐゴシック" charset="-128"/>
              </a:rPr>
              <a:t>Lectures.GersteinLab.org</a:t>
            </a:r>
            <a:endParaRPr lang="en-US" sz="300" dirty="0">
              <a:solidFill>
                <a:srgbClr val="000000"/>
              </a:solidFill>
              <a:latin typeface="Arial" charset="0"/>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541" r:id="rId1"/>
    <p:sldLayoutId id="2147491542" r:id="rId2"/>
    <p:sldLayoutId id="2147491543" r:id="rId3"/>
    <p:sldLayoutId id="2147491544" r:id="rId4"/>
    <p:sldLayoutId id="2147491545" r:id="rId5"/>
    <p:sldLayoutId id="2147491546" r:id="rId6"/>
    <p:sldLayoutId id="2147491547" r:id="rId7"/>
    <p:sldLayoutId id="2147491548" r:id="rId8"/>
    <p:sldLayoutId id="2147491549" r:id="rId9"/>
    <p:sldLayoutId id="2147491550" r:id="rId10"/>
    <p:sldLayoutId id="2147491551" r:id="rId11"/>
    <p:sldLayoutId id="2147491552" r:id="rId12"/>
    <p:sldLayoutId id="214749155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638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E260CAEF-C55F-AF42-AFFA-53F0F65A844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extLst>
      <p:ext uri="{BB962C8B-B14F-4D97-AF65-F5344CB8AC3E}">
        <p14:creationId xmlns:p14="http://schemas.microsoft.com/office/powerpoint/2010/main" val="2600131187"/>
      </p:ext>
    </p:extLst>
  </p:cSld>
  <p:clrMap bg1="lt1" tx1="dk1" bg2="lt2" tx2="dk2" accent1="accent1" accent2="accent2" accent3="accent3" accent4="accent4" accent5="accent5" accent6="accent6" hlink="hlink" folHlink="folHlink"/>
  <p:sldLayoutIdLst>
    <p:sldLayoutId id="2147493440" r:id="rId1"/>
    <p:sldLayoutId id="2147493441" r:id="rId2"/>
    <p:sldLayoutId id="2147493442" r:id="rId3"/>
    <p:sldLayoutId id="2147493443" r:id="rId4"/>
    <p:sldLayoutId id="2147493444" r:id="rId5"/>
    <p:sldLayoutId id="2147493445" r:id="rId6"/>
    <p:sldLayoutId id="2147493446" r:id="rId7"/>
    <p:sldLayoutId id="2147493447" r:id="rId8"/>
    <p:sldLayoutId id="2147493448" r:id="rId9"/>
    <p:sldLayoutId id="2147493449" r:id="rId10"/>
    <p:sldLayoutId id="2147493450" r:id="rId11"/>
    <p:sldLayoutId id="2147493451" r:id="rId12"/>
    <p:sldLayoutId id="214749345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69D9A628-946C-224A-A4F6-71EC7D8AC51F}"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454" r:id="rId1"/>
    <p:sldLayoutId id="2147493455" r:id="rId2"/>
    <p:sldLayoutId id="2147493456" r:id="rId3"/>
    <p:sldLayoutId id="2147493457" r:id="rId4"/>
    <p:sldLayoutId id="2147493458" r:id="rId5"/>
    <p:sldLayoutId id="2147493459" r:id="rId6"/>
    <p:sldLayoutId id="2147493460" r:id="rId7"/>
    <p:sldLayoutId id="2147493461" r:id="rId8"/>
    <p:sldLayoutId id="2147493462" r:id="rId9"/>
    <p:sldLayoutId id="2147493463" r:id="rId10"/>
    <p:sldLayoutId id="2147493464" r:id="rId11"/>
    <p:sldLayoutId id="2147493465" r:id="rId12"/>
    <p:sldLayoutId id="214749346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3174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DD250126-8F4B-C84B-B5C1-1583E76C1CE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468" r:id="rId1"/>
    <p:sldLayoutId id="2147493469" r:id="rId2"/>
    <p:sldLayoutId id="2147493470" r:id="rId3"/>
    <p:sldLayoutId id="2147493471" r:id="rId4"/>
    <p:sldLayoutId id="2147493472" r:id="rId5"/>
    <p:sldLayoutId id="2147493473" r:id="rId6"/>
    <p:sldLayoutId id="2147493474" r:id="rId7"/>
    <p:sldLayoutId id="2147493475" r:id="rId8"/>
    <p:sldLayoutId id="2147493476" r:id="rId9"/>
    <p:sldLayoutId id="2147493477" r:id="rId10"/>
    <p:sldLayoutId id="2147493478" r:id="rId11"/>
    <p:sldLayoutId id="2147493479" r:id="rId12"/>
    <p:sldLayoutId id="214749348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60419"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642A00B7-8810-3340-9D00-91E05F51FBB6}" type="slidenum">
              <a:rPr lang="en-US" sz="1600" i="1">
                <a:solidFill>
                  <a:srgbClr val="000000"/>
                </a:solidFill>
                <a:effectLst>
                  <a:outerShdw blurRad="38100" dist="38100" dir="2700000" algn="tl">
                    <a:srgbClr val="DDDDDD"/>
                  </a:outerShdw>
                </a:effectLst>
                <a:latin typeface="Courier New" charset="0"/>
              </a:rPr>
              <a:pPr defTabSz="9128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3482" r:id="rId1"/>
    <p:sldLayoutId id="2147493483" r:id="rId2"/>
    <p:sldLayoutId id="2147493484" r:id="rId3"/>
    <p:sldLayoutId id="2147493485" r:id="rId4"/>
    <p:sldLayoutId id="2147493486" r:id="rId5"/>
    <p:sldLayoutId id="2147493487" r:id="rId6"/>
    <p:sldLayoutId id="2147493488" r:id="rId7"/>
    <p:sldLayoutId id="2147493489" r:id="rId8"/>
    <p:sldLayoutId id="2147493490" r:id="rId9"/>
    <p:sldLayoutId id="2147493491" r:id="rId10"/>
    <p:sldLayoutId id="2147493492" r:id="rId11"/>
    <p:sldLayoutId id="2147493493" r:id="rId12"/>
    <p:sldLayoutId id="214749349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76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6E9AA53A-C82B-F744-9670-01FFEC2CB6A5}"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3496" r:id="rId1"/>
    <p:sldLayoutId id="2147493497" r:id="rId2"/>
    <p:sldLayoutId id="2147493498" r:id="rId3"/>
    <p:sldLayoutId id="2147493499" r:id="rId4"/>
    <p:sldLayoutId id="2147493500" r:id="rId5"/>
    <p:sldLayoutId id="2147493501" r:id="rId6"/>
    <p:sldLayoutId id="2147493502" r:id="rId7"/>
    <p:sldLayoutId id="2147493503" r:id="rId8"/>
    <p:sldLayoutId id="2147493504" r:id="rId9"/>
    <p:sldLayoutId id="2147493505" r:id="rId10"/>
    <p:sldLayoutId id="2147493506" r:id="rId11"/>
    <p:sldLayoutId id="2147493507" r:id="rId12"/>
    <p:sldLayoutId id="214749350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6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F89606A-F6A0-4F48-A012-339046752B16}"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510" r:id="rId1"/>
    <p:sldLayoutId id="2147493511" r:id="rId2"/>
    <p:sldLayoutId id="2147493512" r:id="rId3"/>
    <p:sldLayoutId id="2147493513" r:id="rId4"/>
    <p:sldLayoutId id="2147493514" r:id="rId5"/>
    <p:sldLayoutId id="2147493515" r:id="rId6"/>
    <p:sldLayoutId id="2147493516" r:id="rId7"/>
    <p:sldLayoutId id="2147493517" r:id="rId8"/>
    <p:sldLayoutId id="2147493518" r:id="rId9"/>
    <p:sldLayoutId id="2147493519" r:id="rId10"/>
    <p:sldLayoutId id="2147493520" r:id="rId11"/>
    <p:sldLayoutId id="2147493521" r:id="rId12"/>
    <p:sldLayoutId id="214749352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91139"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91140" name="Rectangle 6"/>
          <p:cNvSpPr>
            <a:spLocks noChangeArrowheads="1"/>
          </p:cNvSpPr>
          <p:nvPr/>
        </p:nvSpPr>
        <p:spPr bwMode="auto">
          <a:xfrm rot="-5400000">
            <a:off x="7411244" y="5245894"/>
            <a:ext cx="3078163"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defTabSz="911225" eaLnBrk="0" hangingPunct="0"/>
            <a:fld id="{274E33B9-0989-EE4A-B3BB-9B9EC4B039A2}" type="slidenum">
              <a:rPr lang="en-US" sz="1600" i="1" smtClean="0">
                <a:solidFill>
                  <a:srgbClr val="000000"/>
                </a:solidFill>
                <a:latin typeface="Courier New" charset="0"/>
              </a:rPr>
              <a:pPr defTabSz="911225" eaLnBrk="0" hangingPunct="0"/>
              <a:t>‹#›</a:t>
            </a:fld>
            <a:r>
              <a:rPr lang="en-US" sz="1800" smtClean="0">
                <a:solidFill>
                  <a:srgbClr val="808080"/>
                </a:solidFill>
              </a:rPr>
              <a:t> - </a:t>
            </a:r>
            <a:r>
              <a:rPr lang="en-US" sz="1000" smtClean="0">
                <a:solidFill>
                  <a:srgbClr val="969696"/>
                </a:solidFill>
              </a:rPr>
              <a:t>Lectures.GersteinLab.org</a:t>
            </a:r>
            <a:endParaRPr lang="en-US" sz="300" b="0" smtClean="0">
              <a:solidFill>
                <a:srgbClr val="000000"/>
              </a:solidFill>
            </a:endParaRPr>
          </a:p>
        </p:txBody>
      </p:sp>
    </p:spTree>
  </p:cSld>
  <p:clrMap bg1="lt1" tx1="dk1" bg2="lt2" tx2="dk2" accent1="accent1" accent2="accent2" accent3="accent3" accent4="accent4" accent5="accent5" accent6="accent6" hlink="hlink" folHlink="folHlink"/>
  <p:sldLayoutIdLst>
    <p:sldLayoutId id="2147493524" r:id="rId1"/>
    <p:sldLayoutId id="2147493525" r:id="rId2"/>
    <p:sldLayoutId id="2147493526" r:id="rId3"/>
    <p:sldLayoutId id="2147493527" r:id="rId4"/>
    <p:sldLayoutId id="2147493528" r:id="rId5"/>
    <p:sldLayoutId id="2147493529" r:id="rId6"/>
    <p:sldLayoutId id="2147493530" r:id="rId7"/>
    <p:sldLayoutId id="2147493531" r:id="rId8"/>
    <p:sldLayoutId id="2147493532" r:id="rId9"/>
    <p:sldLayoutId id="2147493533" r:id="rId10"/>
    <p:sldLayoutId id="2147493534" r:id="rId11"/>
    <p:sldLayoutId id="2147493535" r:id="rId12"/>
    <p:sldLayoutId id="2147493536" r:id="rId13"/>
    <p:sldLayoutId id="2147493537" r:id="rId14"/>
    <p:sldLayoutId id="2147493538"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3072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1225" eaLnBrk="0" hangingPunct="0">
              <a:defRPr/>
            </a:pPr>
            <a:fld id="{3882074E-903E-C64A-A188-3F457666B68A}" type="slidenum">
              <a:rPr lang="en-US" sz="1600" i="1">
                <a:solidFill>
                  <a:srgbClr val="000000"/>
                </a:solidFill>
                <a:effectLst>
                  <a:outerShdw blurRad="38100" dist="38100" dir="2700000" algn="tl">
                    <a:srgbClr val="DDDDDD"/>
                  </a:outerShdw>
                </a:effectLst>
                <a:latin typeface="Courier New" charset="0"/>
              </a:rPr>
              <a:pPr defTabSz="911225"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3540" r:id="rId1"/>
    <p:sldLayoutId id="2147493541" r:id="rId2"/>
    <p:sldLayoutId id="2147493542" r:id="rId3"/>
    <p:sldLayoutId id="2147493543" r:id="rId4"/>
    <p:sldLayoutId id="2147493544" r:id="rId5"/>
    <p:sldLayoutId id="2147493545" r:id="rId6"/>
    <p:sldLayoutId id="2147493546" r:id="rId7"/>
    <p:sldLayoutId id="2147493547" r:id="rId8"/>
    <p:sldLayoutId id="2147493548" r:id="rId9"/>
    <p:sldLayoutId id="2147493549" r:id="rId10"/>
    <p:sldLayoutId id="2147493550" r:id="rId11"/>
    <p:sldLayoutId id="2147493551" r:id="rId12"/>
    <p:sldLayoutId id="214749355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smtClean="0"/>
              <a:t>Click to edit Master title style</a:t>
            </a:r>
            <a:endParaRPr lang="en-US"/>
          </a:p>
        </p:txBody>
      </p:sp>
      <p:sp>
        <p:nvSpPr>
          <p:cNvPr id="4813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7250A3CB-B1CA-BD43-BF8A-D6367505CB65}" type="slidenum">
              <a:rPr lang="en-US" sz="1600" i="1">
                <a:solidFill>
                  <a:srgbClr val="000000"/>
                </a:solidFill>
                <a:effectLst>
                  <a:outerShdw blurRad="38100" dist="38100" dir="2700000" algn="tl">
                    <a:srgbClr val="DDDDDD"/>
                  </a:outerShdw>
                </a:effectLst>
                <a:latin typeface="Courier New" charset="0"/>
              </a:rPr>
              <a:pPr defTabSz="9121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extLst>
      <p:ext uri="{BB962C8B-B14F-4D97-AF65-F5344CB8AC3E}">
        <p14:creationId xmlns:p14="http://schemas.microsoft.com/office/powerpoint/2010/main" val="2148037900"/>
      </p:ext>
    </p:extLst>
  </p:cSld>
  <p:clrMap bg1="lt1" tx1="dk1" bg2="lt2" tx2="dk2" accent1="accent1" accent2="accent2" accent3="accent3" accent4="accent4" accent5="accent5" accent6="accent6" hlink="hlink" folHlink="folHlink"/>
  <p:sldLayoutIdLst>
    <p:sldLayoutId id="2147493554" r:id="rId1"/>
    <p:sldLayoutId id="2147493555" r:id="rId2"/>
    <p:sldLayoutId id="2147493556" r:id="rId3"/>
    <p:sldLayoutId id="2147493557" r:id="rId4"/>
    <p:sldLayoutId id="2147493558" r:id="rId5"/>
    <p:sldLayoutId id="2147493559" r:id="rId6"/>
    <p:sldLayoutId id="2147493560" r:id="rId7"/>
    <p:sldLayoutId id="2147493561" r:id="rId8"/>
    <p:sldLayoutId id="2147493562" r:id="rId9"/>
    <p:sldLayoutId id="2147493563" r:id="rId10"/>
    <p:sldLayoutId id="2147493564" r:id="rId11"/>
    <p:sldLayoutId id="2147493565" r:id="rId12"/>
    <p:sldLayoutId id="214749356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CCF1068A-058D-4448-9A2B-BFFC4F595585}" type="datetimeFigureOut">
              <a:rPr lang="en-US" b="0" smtClean="0">
                <a:solidFill>
                  <a:prstClr val="black">
                    <a:tint val="75000"/>
                  </a:prstClr>
                </a:solidFill>
                <a:latin typeface="Calibri"/>
                <a:ea typeface="+mn-ea"/>
                <a:cs typeface="+mn-cs"/>
              </a:rPr>
              <a:pPr defTabSz="457200" fontAlgn="auto">
                <a:spcBef>
                  <a:spcPts val="0"/>
                </a:spcBef>
                <a:spcAft>
                  <a:spcPts val="0"/>
                </a:spcAft>
              </a:pPr>
              <a:t>6/21/15</a:t>
            </a:fld>
            <a:endParaRPr lang="en-US" b="0">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b="0">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EF9BE4C7-3EA7-A14A-96EE-34D4AFA7A6DD}" type="slidenum">
              <a:rPr lang="en-US" b="0" smtClean="0">
                <a:solidFill>
                  <a:prstClr val="black">
                    <a:tint val="75000"/>
                  </a:prstClr>
                </a:solidFill>
                <a:latin typeface="Calibri"/>
                <a:ea typeface="+mn-ea"/>
                <a:cs typeface="+mn-cs"/>
              </a:rPr>
              <a:pPr defTabSz="457200" fontAlgn="auto">
                <a:spcBef>
                  <a:spcPts val="0"/>
                </a:spcBef>
                <a:spcAft>
                  <a:spcPts val="0"/>
                </a:spcAft>
              </a:pPr>
              <a:t>‹#›</a:t>
            </a:fld>
            <a:endParaRPr lang="en-US" b="0">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38888970"/>
      </p:ext>
    </p:extLst>
  </p:cSld>
  <p:clrMap bg1="lt1" tx1="dk1" bg2="lt2" tx2="dk2" accent1="accent1" accent2="accent2" accent3="accent3" accent4="accent4" accent5="accent5" accent6="accent6" hlink="hlink" folHlink="folHlink"/>
  <p:sldLayoutIdLst>
    <p:sldLayoutId id="2147493568" r:id="rId1"/>
    <p:sldLayoutId id="2147493569" r:id="rId2"/>
    <p:sldLayoutId id="2147493570" r:id="rId3"/>
    <p:sldLayoutId id="2147493571" r:id="rId4"/>
    <p:sldLayoutId id="2147493572" r:id="rId5"/>
    <p:sldLayoutId id="2147493573" r:id="rId6"/>
    <p:sldLayoutId id="2147493574" r:id="rId7"/>
    <p:sldLayoutId id="2147493575" r:id="rId8"/>
    <p:sldLayoutId id="2147493576" r:id="rId9"/>
    <p:sldLayoutId id="2147493577" r:id="rId10"/>
    <p:sldLayoutId id="2147493578"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5837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BDAB2E8E-97FE-4C40-8346-E0D35E4C9E70}"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13" eaLnBrk="0" hangingPunct="0">
                <a:defRPr/>
              </a:pPr>
              <a:t>‹#›</a:t>
            </a:fld>
            <a:r>
              <a:rPr lang="en-US" b="1">
                <a:solidFill>
                  <a:srgbClr val="808080"/>
                </a:solidFill>
                <a:latin typeface="Arial" charset="0"/>
                <a:ea typeface="ＭＳ Ｐゴシック" charset="-128"/>
                <a:cs typeface="ＭＳ Ｐゴシック" charset="-128"/>
              </a:rPr>
              <a:t> - </a:t>
            </a:r>
            <a:r>
              <a:rPr lang="en-US" sz="1000" b="1">
                <a:solidFill>
                  <a:srgbClr val="969696"/>
                </a:solidFill>
                <a:latin typeface="Arial" charset="0"/>
                <a:ea typeface="ＭＳ Ｐゴシック" charset="-128"/>
                <a:cs typeface="ＭＳ Ｐゴシック" charset="-128"/>
              </a:rPr>
              <a:t>Lectures.GersteinLab.org</a:t>
            </a:r>
            <a:r>
              <a:rPr lang="en-US" sz="400">
                <a:solidFill>
                  <a:srgbClr val="808080"/>
                </a:solidFill>
                <a:latin typeface="Arial" charset="0"/>
                <a:ea typeface="ＭＳ Ｐゴシック" charset="-128"/>
                <a:cs typeface="ＭＳ Ｐゴシック" charset="-128"/>
              </a:rPr>
              <a:t> </a:t>
            </a:r>
            <a:r>
              <a:rPr lang="en-US" sz="300">
                <a:solidFill>
                  <a:srgbClr val="000000"/>
                </a:solidFill>
                <a:latin typeface="Arial" charset="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1554" r:id="rId1"/>
    <p:sldLayoutId id="2147491555" r:id="rId2"/>
    <p:sldLayoutId id="2147491556" r:id="rId3"/>
    <p:sldLayoutId id="2147491557" r:id="rId4"/>
    <p:sldLayoutId id="2147491558" r:id="rId5"/>
    <p:sldLayoutId id="2147491559" r:id="rId6"/>
    <p:sldLayoutId id="2147491560" r:id="rId7"/>
    <p:sldLayoutId id="2147491561" r:id="rId8"/>
    <p:sldLayoutId id="2147491562" r:id="rId9"/>
    <p:sldLayoutId id="2147491563" r:id="rId10"/>
    <p:sldLayoutId id="2147491564" r:id="rId11"/>
    <p:sldLayoutId id="2147491565" r:id="rId12"/>
    <p:sldLayoutId id="214749156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7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7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7E6C2D4-94A1-0040-81D8-C8061C68EF3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3326089933"/>
      </p:ext>
    </p:extLst>
  </p:cSld>
  <p:clrMap bg1="lt1" tx1="dk1" bg2="lt2" tx2="dk2" accent1="accent1" accent2="accent2" accent3="accent3" accent4="accent4" accent5="accent5" accent6="accent6" hlink="hlink" folHlink="folHlink"/>
  <p:sldLayoutIdLst>
    <p:sldLayoutId id="2147493580" r:id="rId1"/>
    <p:sldLayoutId id="2147493581" r:id="rId2"/>
    <p:sldLayoutId id="2147493582" r:id="rId3"/>
    <p:sldLayoutId id="2147493583" r:id="rId4"/>
    <p:sldLayoutId id="2147493584" r:id="rId5"/>
    <p:sldLayoutId id="2147493585" r:id="rId6"/>
    <p:sldLayoutId id="2147493586" r:id="rId7"/>
    <p:sldLayoutId id="2147493587" r:id="rId8"/>
    <p:sldLayoutId id="2147493588" r:id="rId9"/>
    <p:sldLayoutId id="2147493589" r:id="rId10"/>
    <p:sldLayoutId id="2147493590" r:id="rId11"/>
    <p:sldLayoutId id="2147493591" r:id="rId12"/>
    <p:sldLayoutId id="214749359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0C8D6E5-415F-7A4A-8DDA-CF0F4A336E8D}" type="datetimeFigureOut">
              <a:rPr lang="en-US" smtClean="0"/>
              <a:t>6/21/15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6FFD44-EB1C-7243-8BD2-3775DB3E6712}" type="slidenum">
              <a:rPr lang="en-US" smtClean="0"/>
              <a:t>‹#›</a:t>
            </a:fld>
            <a:endParaRPr lang="en-US"/>
          </a:p>
        </p:txBody>
      </p:sp>
    </p:spTree>
    <p:extLst>
      <p:ext uri="{BB962C8B-B14F-4D97-AF65-F5344CB8AC3E}">
        <p14:creationId xmlns:p14="http://schemas.microsoft.com/office/powerpoint/2010/main" val="3784508521"/>
      </p:ext>
    </p:extLst>
  </p:cSld>
  <p:clrMap bg1="lt1" tx1="dk1" bg2="lt2" tx2="dk2" accent1="accent1" accent2="accent2" accent3="accent3" accent4="accent4" accent5="accent5" accent6="accent6" hlink="hlink" folHlink="folHlink"/>
  <p:sldLayoutIdLst>
    <p:sldLayoutId id="2147493594" r:id="rId1"/>
    <p:sldLayoutId id="2147493595" r:id="rId2"/>
    <p:sldLayoutId id="2147493596" r:id="rId3"/>
    <p:sldLayoutId id="2147493597" r:id="rId4"/>
    <p:sldLayoutId id="2147493598" r:id="rId5"/>
    <p:sldLayoutId id="2147493599" r:id="rId6"/>
    <p:sldLayoutId id="2147493600" r:id="rId7"/>
    <p:sldLayoutId id="2147493601" r:id="rId8"/>
    <p:sldLayoutId id="2147493602" r:id="rId9"/>
    <p:sldLayoutId id="2147493603" r:id="rId10"/>
    <p:sldLayoutId id="2147493604" r:id="rId1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custDataLst>
              <p:tags r:id="rId15"/>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051" name="Text Placeholder 2"/>
          <p:cNvSpPr>
            <a:spLocks noGrp="1"/>
          </p:cNvSpPr>
          <p:nvPr>
            <p:ph type="body" idx="1"/>
            <p:custDataLst>
              <p:tags r:id="rId16"/>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7"/>
            </p:custDataLst>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a:solidFill>
                  <a:srgbClr val="898989"/>
                </a:solidFill>
              </a:defRPr>
            </a:lvl1pPr>
          </a:lstStyle>
          <a:p>
            <a:pPr>
              <a:defRPr/>
            </a:pPr>
            <a:fld id="{5EC599A4-80EC-E542-98FF-3A557DFD8C89}" type="datetime1">
              <a:rPr lang="en-US"/>
              <a:pPr>
                <a:defRPr/>
              </a:pPr>
              <a:t>6/21/15</a:t>
            </a:fld>
            <a:endParaRPr lang="en-US"/>
          </a:p>
        </p:txBody>
      </p:sp>
      <p:sp>
        <p:nvSpPr>
          <p:cNvPr id="5" name="Footer Placeholder 4"/>
          <p:cNvSpPr>
            <a:spLocks noGrp="1"/>
          </p:cNvSpPr>
          <p:nvPr>
            <p:ph type="ftr" sz="quarter" idx="3"/>
            <p:custDataLst>
              <p:tags r:id="rId18"/>
            </p:custDataLst>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Arial" pitchFamily="-110" charset="0"/>
                <a:ea typeface="ＭＳ Ｐゴシック" pitchFamily="-110" charset="-128"/>
                <a:cs typeface="ＭＳ Ｐゴシック" pitchFamily="-110" charset="-128"/>
              </a:defRPr>
            </a:lvl1pPr>
          </a:lstStyle>
          <a:p>
            <a:pPr>
              <a:defRPr/>
            </a:pPr>
            <a:endParaRPr lang="en-US"/>
          </a:p>
        </p:txBody>
      </p:sp>
      <p:sp>
        <p:nvSpPr>
          <p:cNvPr id="6" name="Slide Number Placeholder 5"/>
          <p:cNvSpPr>
            <a:spLocks noGrp="1"/>
          </p:cNvSpPr>
          <p:nvPr>
            <p:ph type="sldNum" sz="quarter" idx="4"/>
            <p:custDataLst>
              <p:tags r:id="rId19"/>
            </p:custDataLst>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a:solidFill>
                  <a:srgbClr val="898989"/>
                </a:solidFill>
              </a:defRPr>
            </a:lvl1pPr>
          </a:lstStyle>
          <a:p>
            <a:pPr>
              <a:defRPr/>
            </a:pPr>
            <a:fld id="{943C99A8-6928-8242-8A3D-BB5C7436785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606" r:id="rId1"/>
    <p:sldLayoutId id="2147493607" r:id="rId2"/>
    <p:sldLayoutId id="2147493608" r:id="rId3"/>
    <p:sldLayoutId id="2147493609" r:id="rId4"/>
    <p:sldLayoutId id="2147493610" r:id="rId5"/>
    <p:sldLayoutId id="2147493611" r:id="rId6"/>
    <p:sldLayoutId id="2147493612" r:id="rId7"/>
    <p:sldLayoutId id="2147493613" r:id="rId8"/>
    <p:sldLayoutId id="2147493614" r:id="rId9"/>
    <p:sldLayoutId id="2147493615" r:id="rId10"/>
    <p:sldLayoutId id="2147493616" r:id="rId11"/>
    <p:sldLayoutId id="2147493617" r:id="rId12"/>
    <p:sldLayoutId id="2147493618" r:id="rId13"/>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pitchFamily="-110" charset="-128"/>
          <a:cs typeface="ＭＳ Ｐゴシック" pitchFamily="-110" charset="-128"/>
        </a:defRPr>
      </a:lvl1pPr>
      <a:lvl2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pitchFamily="-110" charset="-128"/>
          <a:cs typeface="ＭＳ Ｐゴシック" pitchFamily="-110" charset="-128"/>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pitchFamily="-110" charset="-128"/>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pitchFamily="-110" charset="-128"/>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638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6657A0ED-B683-5D4E-8D7B-EDB723275F3D}"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620" r:id="rId1"/>
    <p:sldLayoutId id="2147493621" r:id="rId2"/>
    <p:sldLayoutId id="2147493622" r:id="rId3"/>
    <p:sldLayoutId id="2147493623" r:id="rId4"/>
    <p:sldLayoutId id="2147493624" r:id="rId5"/>
    <p:sldLayoutId id="2147493625" r:id="rId6"/>
    <p:sldLayoutId id="2147493626" r:id="rId7"/>
    <p:sldLayoutId id="2147493627" r:id="rId8"/>
    <p:sldLayoutId id="2147493628" r:id="rId9"/>
    <p:sldLayoutId id="2147493629" r:id="rId10"/>
    <p:sldLayoutId id="2147493630" r:id="rId11"/>
    <p:sldLayoutId id="2147493631" r:id="rId12"/>
    <p:sldLayoutId id="214749363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7411"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7412" name="Rectangle 5"/>
          <p:cNvSpPr>
            <a:spLocks noChangeArrowheads="1"/>
          </p:cNvSpPr>
          <p:nvPr>
            <p:custDataLst>
              <p:tags r:id="rId19"/>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6" tIns="46033" rIns="92066" bIns="46033"/>
          <a:lstStyle/>
          <a:p>
            <a:pPr algn="ctr" defTabSz="912813" eaLnBrk="0" hangingPunct="0"/>
            <a:r>
              <a:rPr lang="en-US" sz="700" b="0"/>
              <a:t>Do not reproduce without permission</a:t>
            </a:r>
          </a:p>
        </p:txBody>
      </p:sp>
      <p:sp>
        <p:nvSpPr>
          <p:cNvPr id="4802566" name="Rectangle 6"/>
          <p:cNvSpPr>
            <a:spLocks noChangeArrowheads="1"/>
          </p:cNvSpPr>
          <p:nvPr>
            <p:custDataLst>
              <p:tags r:id="rId20"/>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2642C32-590C-9E48-BA83-56EFA5824742}"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
        <p:nvSpPr>
          <p:cNvPr id="17414" name="Line 7"/>
          <p:cNvSpPr>
            <a:spLocks noChangeShapeType="1"/>
          </p:cNvSpPr>
          <p:nvPr>
            <p:custDataLst>
              <p:tags r:id="rId21"/>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5" name="Line 8"/>
          <p:cNvSpPr>
            <a:spLocks noChangeShapeType="1"/>
          </p:cNvSpPr>
          <p:nvPr>
            <p:custDataLst>
              <p:tags r:id="rId22"/>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6" name="Line 9"/>
          <p:cNvSpPr>
            <a:spLocks noChangeShapeType="1"/>
          </p:cNvSpPr>
          <p:nvPr>
            <p:custDataLst>
              <p:tags r:id="rId23"/>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7" name="Line 10"/>
          <p:cNvSpPr>
            <a:spLocks noChangeShapeType="1"/>
          </p:cNvSpPr>
          <p:nvPr>
            <p:custDataLst>
              <p:tags r:id="rId24"/>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93634" r:id="rId1"/>
    <p:sldLayoutId id="2147493635" r:id="rId2"/>
    <p:sldLayoutId id="2147493636" r:id="rId3"/>
    <p:sldLayoutId id="2147493637" r:id="rId4"/>
    <p:sldLayoutId id="2147493638" r:id="rId5"/>
    <p:sldLayoutId id="2147493639" r:id="rId6"/>
    <p:sldLayoutId id="2147493640" r:id="rId7"/>
    <p:sldLayoutId id="2147493641" r:id="rId8"/>
    <p:sldLayoutId id="2147493642" r:id="rId9"/>
    <p:sldLayoutId id="2147493643" r:id="rId10"/>
    <p:sldLayoutId id="2147493644" r:id="rId11"/>
    <p:sldLayoutId id="2147493645" r:id="rId12"/>
    <p:sldLayoutId id="2147493646" r:id="rId13"/>
    <p:sldLayoutId id="2147493647" r:id="rId14"/>
    <p:sldLayoutId id="2147493648"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0483"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F7150F8-6B83-614C-B9E4-EC0360E76FF4}"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650" r:id="rId1"/>
    <p:sldLayoutId id="2147493651" r:id="rId2"/>
    <p:sldLayoutId id="2147493652" r:id="rId3"/>
    <p:sldLayoutId id="2147493653" r:id="rId4"/>
    <p:sldLayoutId id="2147493654" r:id="rId5"/>
    <p:sldLayoutId id="2147493655" r:id="rId6"/>
    <p:sldLayoutId id="2147493656" r:id="rId7"/>
    <p:sldLayoutId id="2147493657" r:id="rId8"/>
    <p:sldLayoutId id="2147493658" r:id="rId9"/>
    <p:sldLayoutId id="2147493659" r:id="rId10"/>
    <p:sldLayoutId id="2147493660" r:id="rId11"/>
    <p:sldLayoutId id="2147493661" r:id="rId12"/>
    <p:sldLayoutId id="2147493662" r:id="rId13"/>
    <p:sldLayoutId id="2147493663"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2531"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2A4886AB-B53A-C54C-A260-E5ED9330E3F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665" r:id="rId1"/>
    <p:sldLayoutId id="2147493666" r:id="rId2"/>
    <p:sldLayoutId id="2147493667" r:id="rId3"/>
    <p:sldLayoutId id="2147493668" r:id="rId4"/>
    <p:sldLayoutId id="2147493669" r:id="rId5"/>
    <p:sldLayoutId id="2147493670" r:id="rId6"/>
    <p:sldLayoutId id="2147493671" r:id="rId7"/>
    <p:sldLayoutId id="2147493672" r:id="rId8"/>
    <p:sldLayoutId id="2147493673" r:id="rId9"/>
    <p:sldLayoutId id="2147493674" r:id="rId10"/>
    <p:sldLayoutId id="2147493675" r:id="rId11"/>
    <p:sldLayoutId id="2147493676" r:id="rId12"/>
    <p:sldLayoutId id="2147493677" r:id="rId13"/>
    <p:sldLayoutId id="2147493678" r:id="rId14"/>
    <p:sldLayoutId id="2147493679"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56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57726D97-920B-DA44-BC1A-1DF5DA1B5EF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681" r:id="rId1"/>
    <p:sldLayoutId id="2147493682" r:id="rId2"/>
    <p:sldLayoutId id="2147493683" r:id="rId3"/>
    <p:sldLayoutId id="2147493684" r:id="rId4"/>
    <p:sldLayoutId id="2147493685" r:id="rId5"/>
    <p:sldLayoutId id="2147493686" r:id="rId6"/>
    <p:sldLayoutId id="2147493687" r:id="rId7"/>
    <p:sldLayoutId id="2147493688" r:id="rId8"/>
    <p:sldLayoutId id="2147493689" r:id="rId9"/>
    <p:sldLayoutId id="2147493690" r:id="rId10"/>
    <p:sldLayoutId id="2147493691" r:id="rId11"/>
    <p:sldLayoutId id="2147493692" r:id="rId12"/>
    <p:sldLayoutId id="214749369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66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3DF9DD4F-55BA-BF48-8446-5313B6414515}"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695" r:id="rId1"/>
    <p:sldLayoutId id="2147493696" r:id="rId2"/>
    <p:sldLayoutId id="2147493697" r:id="rId3"/>
    <p:sldLayoutId id="2147493698" r:id="rId4"/>
    <p:sldLayoutId id="2147493699" r:id="rId5"/>
    <p:sldLayoutId id="2147493700" r:id="rId6"/>
    <p:sldLayoutId id="2147493701" r:id="rId7"/>
    <p:sldLayoutId id="2147493702" r:id="rId8"/>
    <p:sldLayoutId id="2147493703" r:id="rId9"/>
    <p:sldLayoutId id="2147493704" r:id="rId10"/>
    <p:sldLayoutId id="2147493705" r:id="rId11"/>
    <p:sldLayoutId id="2147493706" r:id="rId12"/>
    <p:sldLayoutId id="214749370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76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3541D8F9-7E4C-8044-80D6-1C1EEA09F2A5}"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709" r:id="rId1"/>
    <p:sldLayoutId id="2147493710" r:id="rId2"/>
    <p:sldLayoutId id="2147493711" r:id="rId3"/>
    <p:sldLayoutId id="2147493712" r:id="rId4"/>
    <p:sldLayoutId id="2147493713" r:id="rId5"/>
    <p:sldLayoutId id="2147493714" r:id="rId6"/>
    <p:sldLayoutId id="2147493715" r:id="rId7"/>
    <p:sldLayoutId id="2147493716" r:id="rId8"/>
    <p:sldLayoutId id="2147493717" r:id="rId9"/>
    <p:sldLayoutId id="2147493718" r:id="rId10"/>
    <p:sldLayoutId id="2147493719" r:id="rId11"/>
    <p:sldLayoutId id="2147493720" r:id="rId12"/>
    <p:sldLayoutId id="214749372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80" tIns="45990" rIns="91980" bIns="4599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80" tIns="45990" rIns="91980" bIns="45990"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60420" name="Rectangle 6"/>
          <p:cNvSpPr>
            <a:spLocks noChangeArrowheads="1"/>
          </p:cNvSpPr>
          <p:nvPr/>
        </p:nvSpPr>
        <p:spPr bwMode="auto">
          <a:xfrm rot="-5400000">
            <a:off x="7411244" y="5245894"/>
            <a:ext cx="3078163"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0" tIns="45990" rIns="91980" bIns="45990"/>
          <a:lstStyle/>
          <a:p>
            <a:pPr defTabSz="909638" eaLnBrk="0" hangingPunct="0"/>
            <a:fld id="{78299764-59B3-1746-B7ED-6B04850D34D6}" type="slidenum">
              <a:rPr lang="en-US" sz="1600" b="1" i="1">
                <a:solidFill>
                  <a:srgbClr val="000000"/>
                </a:solidFill>
                <a:latin typeface="Courier New" charset="0"/>
              </a:rPr>
              <a:pPr defTabSz="909638" eaLnBrk="0" hangingPunct="0"/>
              <a:t>‹#›</a:t>
            </a:fld>
            <a:r>
              <a:rPr lang="en-US" b="1">
                <a:solidFill>
                  <a:srgbClr val="808080"/>
                </a:solidFill>
                <a:latin typeface="Arial" charset="0"/>
              </a:rPr>
              <a:t> - </a:t>
            </a:r>
            <a:r>
              <a:rPr lang="en-US" sz="1000" b="1">
                <a:solidFill>
                  <a:srgbClr val="969696"/>
                </a:solidFill>
                <a:latin typeface="Arial" charset="0"/>
              </a:rPr>
              <a:t>Lectures.GersteinLab.org</a:t>
            </a:r>
            <a:endParaRPr lang="en-US" sz="300">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91567" r:id="rId1"/>
    <p:sldLayoutId id="2147491568" r:id="rId2"/>
    <p:sldLayoutId id="2147491569" r:id="rId3"/>
    <p:sldLayoutId id="2147491570" r:id="rId4"/>
    <p:sldLayoutId id="2147491571" r:id="rId5"/>
    <p:sldLayoutId id="2147491572" r:id="rId6"/>
    <p:sldLayoutId id="2147491573" r:id="rId7"/>
    <p:sldLayoutId id="2147491574" r:id="rId8"/>
    <p:sldLayoutId id="2147491575" r:id="rId9"/>
    <p:sldLayoutId id="2147491576" r:id="rId10"/>
    <p:sldLayoutId id="2147491577" r:id="rId11"/>
    <p:sldLayoutId id="2147491578" r:id="rId12"/>
    <p:sldLayoutId id="2147491579" r:id="rId13"/>
    <p:sldLayoutId id="2147491657" r:id="rId14"/>
    <p:sldLayoutId id="2147491658"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9638"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09638"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772" algn="ctr" defTabSz="911965" rtl="0" eaLnBrk="1" fontAlgn="base" hangingPunct="1">
        <a:spcBef>
          <a:spcPct val="0"/>
        </a:spcBef>
        <a:spcAft>
          <a:spcPct val="0"/>
        </a:spcAft>
        <a:defRPr sz="3600" b="1" u="sng">
          <a:solidFill>
            <a:srgbClr val="000099"/>
          </a:solidFill>
          <a:latin typeface="Arial" pitchFamily="-65" charset="0"/>
        </a:defRPr>
      </a:lvl6pPr>
      <a:lvl7pPr marL="913552" algn="ctr" defTabSz="911965" rtl="0" eaLnBrk="1" fontAlgn="base" hangingPunct="1">
        <a:spcBef>
          <a:spcPct val="0"/>
        </a:spcBef>
        <a:spcAft>
          <a:spcPct val="0"/>
        </a:spcAft>
        <a:defRPr sz="3600" b="1" u="sng">
          <a:solidFill>
            <a:srgbClr val="000099"/>
          </a:solidFill>
          <a:latin typeface="Arial" pitchFamily="-65" charset="0"/>
        </a:defRPr>
      </a:lvl7pPr>
      <a:lvl8pPr marL="1370331" algn="ctr" defTabSz="911965" rtl="0" eaLnBrk="1" fontAlgn="base" hangingPunct="1">
        <a:spcBef>
          <a:spcPct val="0"/>
        </a:spcBef>
        <a:spcAft>
          <a:spcPct val="0"/>
        </a:spcAft>
        <a:defRPr sz="3600" b="1" u="sng">
          <a:solidFill>
            <a:srgbClr val="000099"/>
          </a:solidFill>
          <a:latin typeface="Arial" pitchFamily="-65" charset="0"/>
        </a:defRPr>
      </a:lvl8pPr>
      <a:lvl9pPr marL="1827105" algn="ctr" defTabSz="911965" rtl="0" eaLnBrk="1" fontAlgn="base" hangingPunct="1">
        <a:spcBef>
          <a:spcPct val="0"/>
        </a:spcBef>
        <a:spcAft>
          <a:spcPct val="0"/>
        </a:spcAft>
        <a:defRPr sz="3600" b="1" u="sng">
          <a:solidFill>
            <a:srgbClr val="000099"/>
          </a:solidFill>
          <a:latin typeface="Arial" pitchFamily="-65" charset="0"/>
        </a:defRPr>
      </a:lvl9pPr>
    </p:titleStyle>
    <p:bodyStyle>
      <a:lvl1pPr marL="225425" indent="-225425" algn="l" defTabSz="909638"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8325" indent="-225425" algn="l" defTabSz="909638"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9638" indent="-223838"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3188" indent="-225425"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4038" indent="-225425" algn="l" defTabSz="909638"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268"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045"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5822"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2593" indent="-228384" algn="l" defTabSz="911965"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772" rtl="0" eaLnBrk="1" latinLnBrk="0" hangingPunct="1">
        <a:defRPr sz="1800" kern="1200">
          <a:solidFill>
            <a:schemeClr val="tx1"/>
          </a:solidFill>
          <a:latin typeface="+mn-lt"/>
          <a:ea typeface="+mn-ea"/>
          <a:cs typeface="+mn-cs"/>
        </a:defRPr>
      </a:lvl1pPr>
      <a:lvl2pPr marL="456772" algn="l" defTabSz="456772" rtl="0" eaLnBrk="1" latinLnBrk="0" hangingPunct="1">
        <a:defRPr sz="1800" kern="1200">
          <a:solidFill>
            <a:schemeClr val="tx1"/>
          </a:solidFill>
          <a:latin typeface="+mn-lt"/>
          <a:ea typeface="+mn-ea"/>
          <a:cs typeface="+mn-cs"/>
        </a:defRPr>
      </a:lvl2pPr>
      <a:lvl3pPr marL="913552" algn="l" defTabSz="456772" rtl="0" eaLnBrk="1" latinLnBrk="0" hangingPunct="1">
        <a:defRPr sz="1800" kern="1200">
          <a:solidFill>
            <a:schemeClr val="tx1"/>
          </a:solidFill>
          <a:latin typeface="+mn-lt"/>
          <a:ea typeface="+mn-ea"/>
          <a:cs typeface="+mn-cs"/>
        </a:defRPr>
      </a:lvl3pPr>
      <a:lvl4pPr marL="1370331" algn="l" defTabSz="456772" rtl="0" eaLnBrk="1" latinLnBrk="0" hangingPunct="1">
        <a:defRPr sz="1800" kern="1200">
          <a:solidFill>
            <a:schemeClr val="tx1"/>
          </a:solidFill>
          <a:latin typeface="+mn-lt"/>
          <a:ea typeface="+mn-ea"/>
          <a:cs typeface="+mn-cs"/>
        </a:defRPr>
      </a:lvl4pPr>
      <a:lvl5pPr marL="1827105" algn="l" defTabSz="456772" rtl="0" eaLnBrk="1" latinLnBrk="0" hangingPunct="1">
        <a:defRPr sz="1800" kern="1200">
          <a:solidFill>
            <a:schemeClr val="tx1"/>
          </a:solidFill>
          <a:latin typeface="+mn-lt"/>
          <a:ea typeface="+mn-ea"/>
          <a:cs typeface="+mn-cs"/>
        </a:defRPr>
      </a:lvl5pPr>
      <a:lvl6pPr marL="2283879" algn="l" defTabSz="456772" rtl="0" eaLnBrk="1" latinLnBrk="0" hangingPunct="1">
        <a:defRPr sz="1800" kern="1200">
          <a:solidFill>
            <a:schemeClr val="tx1"/>
          </a:solidFill>
          <a:latin typeface="+mn-lt"/>
          <a:ea typeface="+mn-ea"/>
          <a:cs typeface="+mn-cs"/>
        </a:defRPr>
      </a:lvl6pPr>
      <a:lvl7pPr marL="2740658" algn="l" defTabSz="456772" rtl="0" eaLnBrk="1" latinLnBrk="0" hangingPunct="1">
        <a:defRPr sz="1800" kern="1200">
          <a:solidFill>
            <a:schemeClr val="tx1"/>
          </a:solidFill>
          <a:latin typeface="+mn-lt"/>
          <a:ea typeface="+mn-ea"/>
          <a:cs typeface="+mn-cs"/>
        </a:defRPr>
      </a:lvl7pPr>
      <a:lvl8pPr marL="3197432" algn="l" defTabSz="456772" rtl="0" eaLnBrk="1" latinLnBrk="0" hangingPunct="1">
        <a:defRPr sz="1800" kern="1200">
          <a:solidFill>
            <a:schemeClr val="tx1"/>
          </a:solidFill>
          <a:latin typeface="+mn-lt"/>
          <a:ea typeface="+mn-ea"/>
          <a:cs typeface="+mn-cs"/>
        </a:defRPr>
      </a:lvl8pPr>
      <a:lvl9pPr marL="3654210" algn="l" defTabSz="456772"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867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1225" eaLnBrk="0" hangingPunct="0">
              <a:defRPr/>
            </a:pPr>
            <a:fld id="{1551D4A8-5911-B742-B522-6EDEF6930D1A}" type="slidenum">
              <a:rPr lang="en-US" sz="1600" i="1">
                <a:solidFill>
                  <a:srgbClr val="000000"/>
                </a:solidFill>
                <a:effectLst>
                  <a:outerShdw blurRad="38100" dist="38100" dir="2700000" algn="tl">
                    <a:srgbClr val="DDDDDD"/>
                  </a:outerShdw>
                </a:effectLst>
                <a:latin typeface="Courier New" charset="0"/>
              </a:rPr>
              <a:pPr defTabSz="911225"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3723" r:id="rId1"/>
    <p:sldLayoutId id="2147493724" r:id="rId2"/>
    <p:sldLayoutId id="2147493725" r:id="rId3"/>
    <p:sldLayoutId id="2147493726" r:id="rId4"/>
    <p:sldLayoutId id="2147493727" r:id="rId5"/>
    <p:sldLayoutId id="2147493728" r:id="rId6"/>
    <p:sldLayoutId id="2147493729" r:id="rId7"/>
    <p:sldLayoutId id="2147493730" r:id="rId8"/>
    <p:sldLayoutId id="2147493731" r:id="rId9"/>
    <p:sldLayoutId id="2147493732" r:id="rId10"/>
    <p:sldLayoutId id="2147493733" r:id="rId11"/>
    <p:sldLayoutId id="2147493734" r:id="rId12"/>
    <p:sldLayoutId id="214749373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8DE6F0E9-49A7-B74F-A77E-929968FCEA1A}"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737" r:id="rId1"/>
    <p:sldLayoutId id="2147493738" r:id="rId2"/>
    <p:sldLayoutId id="2147493739" r:id="rId3"/>
    <p:sldLayoutId id="2147493740" r:id="rId4"/>
    <p:sldLayoutId id="2147493741" r:id="rId5"/>
    <p:sldLayoutId id="2147493742" r:id="rId6"/>
    <p:sldLayoutId id="2147493743" r:id="rId7"/>
    <p:sldLayoutId id="2147493744" r:id="rId8"/>
    <p:sldLayoutId id="2147493745" r:id="rId9"/>
    <p:sldLayoutId id="2147493746" r:id="rId10"/>
    <p:sldLayoutId id="2147493747" r:id="rId11"/>
    <p:sldLayoutId id="2147493748" r:id="rId12"/>
    <p:sldLayoutId id="214749374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body" idx="1"/>
            <p:custDataLst>
              <p:tags r:id="rId13"/>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925443" name="Rectangle 3"/>
          <p:cNvSpPr>
            <a:spLocks noGrp="1" noChangeArrowheads="1"/>
          </p:cNvSpPr>
          <p:nvPr>
            <p:ph type="dt" sz="half" idx="2"/>
            <p:custDataLst>
              <p:tags r:id="rId14"/>
            </p:custDataLst>
          </p:nvPr>
        </p:nvSpPr>
        <p:spPr bwMode="auto">
          <a:xfrm>
            <a:off x="457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4925444" name="Rectangle 4"/>
          <p:cNvSpPr>
            <a:spLocks noGrp="1" noChangeArrowheads="1"/>
          </p:cNvSpPr>
          <p:nvPr>
            <p:ph type="ftr" sz="quarter" idx="3"/>
            <p:custDataLst>
              <p:tags r:id="rId15"/>
            </p:custDataLst>
          </p:nvPr>
        </p:nvSpPr>
        <p:spPr bwMode="auto">
          <a:xfrm>
            <a:off x="3124200" y="6245225"/>
            <a:ext cx="2895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4925445" name="Rectangle 5"/>
          <p:cNvSpPr>
            <a:spLocks noGrp="1" noChangeArrowheads="1"/>
          </p:cNvSpPr>
          <p:nvPr>
            <p:ph type="sldNum" sz="quarter" idx="4"/>
            <p:custDataLst>
              <p:tags r:id="rId16"/>
            </p:custDataLst>
          </p:nvPr>
        </p:nvSpPr>
        <p:spPr bwMode="auto">
          <a:xfrm>
            <a:off x="6553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r">
              <a:defRPr sz="1400" b="0"/>
            </a:lvl1pPr>
          </a:lstStyle>
          <a:p>
            <a:pPr>
              <a:defRPr/>
            </a:pPr>
            <a:fld id="{24F7A55A-2FC6-2B4C-8131-218D2C583668}" type="slidenum">
              <a:rPr lang="en-US"/>
              <a:pPr>
                <a:defRPr/>
              </a:pPr>
              <a:t>‹#›</a:t>
            </a:fld>
            <a:endParaRPr lang="en-US"/>
          </a:p>
        </p:txBody>
      </p:sp>
      <p:sp>
        <p:nvSpPr>
          <p:cNvPr id="4925446" name="Text Box 6"/>
          <p:cNvSpPr txBox="1">
            <a:spLocks noChangeArrowheads="1"/>
          </p:cNvSpPr>
          <p:nvPr>
            <p:custDataLst>
              <p:tags r:id="rId17"/>
            </p:custDataLst>
          </p:nvPr>
        </p:nvSpPr>
        <p:spPr bwMode="auto">
          <a:xfrm>
            <a:off x="8382000" y="6248400"/>
            <a:ext cx="604838" cy="488950"/>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54F20169-12C7-4D4D-AAF8-B0E633AA6708}" type="slidenum">
              <a:rPr lang="en-US" sz="2600" b="0" smtClean="0">
                <a:solidFill>
                  <a:srgbClr val="5F5F5F"/>
                </a:solidFill>
                <a:latin typeface="High Tower Text" charset="0"/>
              </a:rPr>
              <a:pPr algn="r" eaLnBrk="1" hangingPunct="1">
                <a:spcBef>
                  <a:spcPct val="50000"/>
                </a:spcBef>
                <a:defRPr/>
              </a:pPr>
              <a:t>‹#›</a:t>
            </a:fld>
            <a:endParaRPr lang="en-US" sz="2600" b="0" smtClean="0">
              <a:solidFill>
                <a:srgbClr val="5F5F5F"/>
              </a:solidFill>
              <a:latin typeface="High Tower Text" charset="0"/>
            </a:endParaRPr>
          </a:p>
        </p:txBody>
      </p:sp>
      <p:sp>
        <p:nvSpPr>
          <p:cNvPr id="30727" name="Rectangle 7"/>
          <p:cNvSpPr>
            <a:spLocks noChangeAspect="1" noChangeArrowheads="1"/>
          </p:cNvSpPr>
          <p:nvPr>
            <p:custDataLst>
              <p:tags r:id="rId18"/>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30728" name="Rectangle 8"/>
          <p:cNvSpPr>
            <a:spLocks noChangeAspect="1" noChangeArrowheads="1"/>
          </p:cNvSpPr>
          <p:nvPr>
            <p:custDataLst>
              <p:tags r:id="rId19"/>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30729" name="Rectangle 9"/>
          <p:cNvSpPr>
            <a:spLocks noChangeAspect="1" noChangeArrowheads="1"/>
          </p:cNvSpPr>
          <p:nvPr>
            <p:custDataLst>
              <p:tags r:id="rId20"/>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4925450" name="Text Box 10"/>
          <p:cNvSpPr txBox="1">
            <a:spLocks noChangeArrowheads="1"/>
          </p:cNvSpPr>
          <p:nvPr>
            <p:custDataLst>
              <p:tags r:id="rId21"/>
            </p:custDataLst>
          </p:nvPr>
        </p:nvSpPr>
        <p:spPr bwMode="auto">
          <a:xfrm rot="16200000">
            <a:off x="8262144" y="5664994"/>
            <a:ext cx="1214437" cy="244475"/>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spcBef>
                <a:spcPct val="50000"/>
              </a:spcBef>
              <a:defRPr/>
            </a:pPr>
            <a:r>
              <a:rPr lang="en-US" sz="1000" b="0" smtClean="0">
                <a:solidFill>
                  <a:srgbClr val="C0C0C0"/>
                </a:solidFill>
                <a:latin typeface="High Tower Text" charset="0"/>
              </a:rPr>
              <a:t>zdz </a:t>
            </a:r>
            <a:r>
              <a:rPr lang="en-US" sz="1000" b="0" smtClean="0">
                <a:solidFill>
                  <a:srgbClr val="C0C0C0"/>
                </a:solidFill>
                <a:latin typeface="High Tower Text" charset="0"/>
                <a:cs typeface="Arial" charset="0"/>
              </a:rPr>
              <a:t>© mmvii</a:t>
            </a:r>
            <a:endParaRPr lang="en-US" sz="2600" b="0" smtClean="0">
              <a:solidFill>
                <a:srgbClr val="C0C0C0"/>
              </a:solidFill>
              <a:latin typeface="High Tower Text" charset="0"/>
            </a:endParaRPr>
          </a:p>
        </p:txBody>
      </p:sp>
      <p:sp>
        <p:nvSpPr>
          <p:cNvPr id="30731" name="Rectangle 11"/>
          <p:cNvSpPr>
            <a:spLocks noGrp="1" noChangeArrowheads="1"/>
          </p:cNvSpPr>
          <p:nvPr>
            <p:ph type="title"/>
            <p:custDataLst>
              <p:tags r:id="rId22"/>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3751" r:id="rId1"/>
    <p:sldLayoutId id="2147493752" r:id="rId2"/>
    <p:sldLayoutId id="2147493753" r:id="rId3"/>
    <p:sldLayoutId id="2147493754" r:id="rId4"/>
    <p:sldLayoutId id="2147493755" r:id="rId5"/>
    <p:sldLayoutId id="2147493756" r:id="rId6"/>
    <p:sldLayoutId id="2147493757" r:id="rId7"/>
    <p:sldLayoutId id="2147493758" r:id="rId8"/>
    <p:sldLayoutId id="2147493759" r:id="rId9"/>
    <p:sldLayoutId id="2147493760" r:id="rId10"/>
    <p:sldLayoutId id="2147493761" r:id="rId11"/>
  </p:sldLayoutIdLst>
  <p:hf hdr="0" ftr="0" dt="0"/>
  <p:txStyles>
    <p:titleStyle>
      <a:lvl1pPr algn="l" defTabSz="911225" rtl="0" eaLnBrk="1" fontAlgn="base" hangingPunct="1">
        <a:spcBef>
          <a:spcPct val="0"/>
        </a:spcBef>
        <a:spcAft>
          <a:spcPct val="0"/>
        </a:spcAft>
        <a:defRPr sz="2200">
          <a:solidFill>
            <a:schemeClr val="tx2"/>
          </a:solidFill>
          <a:latin typeface="+mj-lt"/>
          <a:ea typeface="ＭＳ Ｐゴシック" pitchFamily="-65" charset="-128"/>
          <a:cs typeface="ＭＳ Ｐゴシック" pitchFamily="-65" charset="-128"/>
        </a:defRPr>
      </a:lvl1pPr>
      <a:lvl2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200">
          <a:solidFill>
            <a:schemeClr val="tx2"/>
          </a:solidFill>
          <a:latin typeface="ITC Officina Sans Book" pitchFamily="34" charset="0"/>
        </a:defRPr>
      </a:lvl6pPr>
      <a:lvl7pPr marL="914254" algn="l" defTabSz="912667" rtl="0" eaLnBrk="1" fontAlgn="base" hangingPunct="1">
        <a:spcBef>
          <a:spcPct val="0"/>
        </a:spcBef>
        <a:spcAft>
          <a:spcPct val="0"/>
        </a:spcAft>
        <a:defRPr sz="2200">
          <a:solidFill>
            <a:schemeClr val="tx2"/>
          </a:solidFill>
          <a:latin typeface="ITC Officina Sans Book" pitchFamily="34" charset="0"/>
        </a:defRPr>
      </a:lvl7pPr>
      <a:lvl8pPr marL="1371381" algn="l" defTabSz="912667" rtl="0" eaLnBrk="1" fontAlgn="base" hangingPunct="1">
        <a:spcBef>
          <a:spcPct val="0"/>
        </a:spcBef>
        <a:spcAft>
          <a:spcPct val="0"/>
        </a:spcAft>
        <a:defRPr sz="2200">
          <a:solidFill>
            <a:schemeClr val="tx2"/>
          </a:solidFill>
          <a:latin typeface="ITC Officina Sans Book" pitchFamily="34" charset="0"/>
        </a:defRPr>
      </a:lvl8pPr>
      <a:lvl9pPr marL="1828507" algn="l" defTabSz="912667" rtl="0" eaLnBrk="1" fontAlgn="base" hangingPunct="1">
        <a:spcBef>
          <a:spcPct val="0"/>
        </a:spcBef>
        <a:spcAft>
          <a:spcPct val="0"/>
        </a:spcAft>
        <a:defRPr sz="2200">
          <a:solidFill>
            <a:schemeClr val="tx2"/>
          </a:solidFill>
          <a:latin typeface="ITC Officina Sans Book" pitchFamily="34" charset="0"/>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3200">
          <a:solidFill>
            <a:schemeClr val="tx1"/>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14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12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1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reserve="1">
  <p:cSld>
    <p:bg>
      <p:bgPr>
        <a:pattFill prst="wdUpDiag">
          <a:fgClr>
            <a:srgbClr val="0099CC"/>
          </a:fgClr>
          <a:bgClr>
            <a:srgbClr val="FFFF00"/>
          </a:bgClr>
        </a:patt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5" tIns="45709" rIns="91415" bIns="45709" numCol="1" anchor="ctr" anchorCtr="0" compatLnSpc="1">
            <a:prstTxWarp prst="textNoShape">
              <a:avLst/>
            </a:prstTxWarp>
          </a:bodyPr>
          <a:lstStyle/>
          <a:p>
            <a:pPr lvl="0"/>
            <a:r>
              <a:rPr lang="en-US" smtClean="0"/>
              <a:t>Click to edit Master title style</a:t>
            </a:r>
            <a:endParaRPr lang="en-US"/>
          </a:p>
        </p:txBody>
      </p:sp>
      <p:sp>
        <p:nvSpPr>
          <p:cNvPr id="43011" name="Rectangle 3"/>
          <p:cNvSpPr>
            <a:spLocks noGrp="1" noChangeArrowheads="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5" tIns="45709" rIns="91415" bIns="45709"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004292" name="Rectangle 4"/>
          <p:cNvSpPr>
            <a:spLocks noGrp="1" noChangeArrowheads="1"/>
          </p:cNvSpPr>
          <p:nvPr>
            <p:ph type="dt" sz="half" idx="2"/>
            <p:custDataLst>
              <p:tags r:id="rId15"/>
            </p:custDataLst>
          </p:nvPr>
        </p:nvSpPr>
        <p:spPr bwMode="auto">
          <a:xfrm>
            <a:off x="457200" y="6245225"/>
            <a:ext cx="2133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eaLnBrk="0" hangingPunct="0">
              <a:defRPr sz="1400" b="0">
                <a:latin typeface="Times New Roman" pitchFamily="-107" charset="0"/>
                <a:ea typeface="ＭＳ Ｐゴシック" pitchFamily="-107" charset="-128"/>
                <a:cs typeface="ＭＳ Ｐゴシック" pitchFamily="-107" charset="-128"/>
              </a:defRPr>
            </a:lvl1pPr>
          </a:lstStyle>
          <a:p>
            <a:pPr>
              <a:defRPr/>
            </a:pPr>
            <a:endParaRPr lang="en-US"/>
          </a:p>
        </p:txBody>
      </p:sp>
      <p:sp>
        <p:nvSpPr>
          <p:cNvPr id="5004293" name="Rectangle 5"/>
          <p:cNvSpPr>
            <a:spLocks noGrp="1" noChangeArrowheads="1"/>
          </p:cNvSpPr>
          <p:nvPr>
            <p:ph type="ftr" sz="quarter" idx="3"/>
            <p:custDataLst>
              <p:tags r:id="rId16"/>
            </p:custDataLst>
          </p:nvPr>
        </p:nvSpPr>
        <p:spPr bwMode="auto">
          <a:xfrm>
            <a:off x="3124200" y="6245225"/>
            <a:ext cx="2895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algn="ctr" eaLnBrk="0" hangingPunct="0">
              <a:defRPr sz="1400" b="0">
                <a:latin typeface="Times New Roman" pitchFamily="-107" charset="0"/>
                <a:ea typeface="ＭＳ Ｐゴシック" pitchFamily="-107" charset="-128"/>
                <a:cs typeface="ＭＳ Ｐゴシック" pitchFamily="-107" charset="-128"/>
              </a:defRPr>
            </a:lvl1pPr>
          </a:lstStyle>
          <a:p>
            <a:pPr>
              <a:defRPr/>
            </a:pPr>
            <a:endParaRPr lang="en-US"/>
          </a:p>
        </p:txBody>
      </p:sp>
      <p:sp>
        <p:nvSpPr>
          <p:cNvPr id="5004294" name="Rectangle 6"/>
          <p:cNvSpPr>
            <a:spLocks noGrp="1" noChangeArrowheads="1"/>
          </p:cNvSpPr>
          <p:nvPr>
            <p:ph type="sldNum" sz="quarter" idx="4"/>
            <p:custDataLst>
              <p:tags r:id="rId17"/>
            </p:custDataLst>
          </p:nvPr>
        </p:nvSpPr>
        <p:spPr bwMode="auto">
          <a:xfrm>
            <a:off x="6553200" y="6245225"/>
            <a:ext cx="2133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algn="r" eaLnBrk="0" hangingPunct="0">
              <a:defRPr sz="1400" b="0">
                <a:latin typeface="Times New Roman" charset="0"/>
              </a:defRPr>
            </a:lvl1pPr>
          </a:lstStyle>
          <a:p>
            <a:pPr>
              <a:defRPr/>
            </a:pPr>
            <a:fld id="{596AB894-CDDC-6A44-9B5C-D36822BA54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763" r:id="rId1"/>
    <p:sldLayoutId id="2147493764" r:id="rId2"/>
    <p:sldLayoutId id="2147493765" r:id="rId3"/>
    <p:sldLayoutId id="2147493766" r:id="rId4"/>
    <p:sldLayoutId id="2147493767" r:id="rId5"/>
    <p:sldLayoutId id="2147493768" r:id="rId6"/>
    <p:sldLayoutId id="2147493769" r:id="rId7"/>
    <p:sldLayoutId id="2147493770" r:id="rId8"/>
    <p:sldLayoutId id="2147493771" r:id="rId9"/>
    <p:sldLayoutId id="2147493772" r:id="rId10"/>
    <p:sldLayoutId id="2147493773" r:id="rId11"/>
  </p:sldLayoutIdLst>
  <p:hf hdr="0" ftr="0" dt="0"/>
  <p:txStyles>
    <p:titleStyle>
      <a:lvl1pPr algn="ctr" defTabSz="911225" rtl="0" eaLnBrk="1" fontAlgn="base" hangingPunct="1">
        <a:spcBef>
          <a:spcPct val="0"/>
        </a:spcBef>
        <a:spcAft>
          <a:spcPct val="0"/>
        </a:spcAft>
        <a:defRPr sz="4400">
          <a:solidFill>
            <a:schemeClr val="tx1"/>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4400">
          <a:solidFill>
            <a:schemeClr val="tx1"/>
          </a:solidFill>
          <a:latin typeface="Arial" pitchFamily="-65" charset="0"/>
        </a:defRPr>
      </a:lvl6pPr>
      <a:lvl7pPr marL="914254" algn="ctr" defTabSz="912667" rtl="0" eaLnBrk="1" fontAlgn="base" hangingPunct="1">
        <a:spcBef>
          <a:spcPct val="0"/>
        </a:spcBef>
        <a:spcAft>
          <a:spcPct val="0"/>
        </a:spcAft>
        <a:defRPr sz="4400">
          <a:solidFill>
            <a:schemeClr val="tx1"/>
          </a:solidFill>
          <a:latin typeface="Arial" pitchFamily="-65" charset="0"/>
        </a:defRPr>
      </a:lvl7pPr>
      <a:lvl8pPr marL="1371381" algn="ctr" defTabSz="912667" rtl="0" eaLnBrk="1" fontAlgn="base" hangingPunct="1">
        <a:spcBef>
          <a:spcPct val="0"/>
        </a:spcBef>
        <a:spcAft>
          <a:spcPct val="0"/>
        </a:spcAft>
        <a:defRPr sz="4400">
          <a:solidFill>
            <a:schemeClr val="tx1"/>
          </a:solidFill>
          <a:latin typeface="Arial" pitchFamily="-65" charset="0"/>
        </a:defRPr>
      </a:lvl8pPr>
      <a:lvl9pPr marL="1828507" algn="ctr" defTabSz="912667" rtl="0" eaLnBrk="1" fontAlgn="base" hangingPunct="1">
        <a:spcBef>
          <a:spcPct val="0"/>
        </a:spcBef>
        <a:spcAft>
          <a:spcPct val="0"/>
        </a:spcAft>
        <a:defRPr sz="4400">
          <a:solidFill>
            <a:schemeClr val="tx1"/>
          </a:solidFill>
          <a:latin typeface="Arial" pitchFamily="-65" charset="0"/>
        </a:defRPr>
      </a:lvl9pPr>
    </p:titleStyle>
    <p:bodyStyle>
      <a:lvl1pPr marL="341313" indent="-341313" algn="l" defTabSz="911225" rtl="0" eaLnBrk="1" fontAlgn="base" hangingPunct="1">
        <a:spcBef>
          <a:spcPct val="20000"/>
        </a:spcBef>
        <a:spcAft>
          <a:spcPct val="0"/>
        </a:spcAft>
        <a:buChar char="•"/>
        <a:defRPr sz="3200">
          <a:solidFill>
            <a:srgbClr val="C0C0C0"/>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Char char="–"/>
        <a:defRPr sz="2800">
          <a:solidFill>
            <a:srgbClr val="C0C0C0"/>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2400">
          <a:solidFill>
            <a:srgbClr val="C0C0C0"/>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2000">
          <a:solidFill>
            <a:srgbClr val="C0C0C0"/>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2000">
          <a:solidFill>
            <a:srgbClr val="C0C0C0"/>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custDataLst>
              <p:tags r:id="rId13"/>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55299"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5300" name="Rectangle 4"/>
          <p:cNvSpPr>
            <a:spLocks noChangeArrowheads="1"/>
          </p:cNvSpPr>
          <p:nvPr>
            <p:custDataLst>
              <p:tags r:id="rId15"/>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algn="ctr" defTabSz="911225" eaLnBrk="0" hangingPunct="0"/>
            <a:r>
              <a:rPr lang="en-US" sz="700" b="0">
                <a:solidFill>
                  <a:schemeClr val="bg1"/>
                </a:solidFill>
              </a:rPr>
              <a:t>Do not reproduce without permission</a:t>
            </a:r>
          </a:p>
        </p:txBody>
      </p:sp>
      <p:sp>
        <p:nvSpPr>
          <p:cNvPr id="55301" name="Rectangle 5"/>
          <p:cNvSpPr>
            <a:spLocks noChangeArrowheads="1"/>
          </p:cNvSpPr>
          <p:nvPr>
            <p:custDataLst>
              <p:tags r:id="rId16"/>
            </p:custDataLst>
          </p:nvPr>
        </p:nvSpPr>
        <p:spPr bwMode="auto">
          <a:xfrm rot="-5400000">
            <a:off x="7635081" y="5463382"/>
            <a:ext cx="2687637" cy="19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defTabSz="911225" eaLnBrk="0" hangingPunct="0"/>
            <a:fld id="{18054E68-6C07-1048-BEC9-0DE8EF7DE902}" type="slidenum">
              <a:rPr lang="en-US">
                <a:solidFill>
                  <a:schemeClr val="folHlink"/>
                </a:solidFill>
              </a:rPr>
              <a:pPr defTabSz="911225" eaLnBrk="0" hangingPunct="0"/>
              <a:t>‹#›</a:t>
            </a:fld>
            <a:r>
              <a:rPr lang="en-US">
                <a:solidFill>
                  <a:schemeClr val="folHlink"/>
                </a:solidFill>
              </a:rPr>
              <a:t> Lectures.GersteinLab.org </a:t>
            </a:r>
            <a:r>
              <a:rPr lang="en-US" b="0">
                <a:solidFill>
                  <a:schemeClr val="folHlink"/>
                </a:solidFill>
              </a:rPr>
              <a:t> </a:t>
            </a:r>
            <a:r>
              <a:rPr lang="en-US" sz="900" b="0">
                <a:solidFill>
                  <a:schemeClr val="folHlink"/>
                </a:solidFill>
              </a:rPr>
              <a:t>(c) </a:t>
            </a:r>
          </a:p>
        </p:txBody>
      </p:sp>
    </p:spTree>
  </p:cSld>
  <p:clrMap bg1="lt1" tx1="dk1" bg2="lt2" tx2="dk2" accent1="accent1" accent2="accent2" accent3="accent3" accent4="accent4" accent5="accent5" accent6="accent6" hlink="hlink" folHlink="folHlink"/>
  <p:sldLayoutIdLst>
    <p:sldLayoutId id="2147493775" r:id="rId1"/>
    <p:sldLayoutId id="2147493776" r:id="rId2"/>
    <p:sldLayoutId id="2147493777" r:id="rId3"/>
    <p:sldLayoutId id="2147493778" r:id="rId4"/>
    <p:sldLayoutId id="2147493779" r:id="rId5"/>
    <p:sldLayoutId id="2147493780" r:id="rId6"/>
    <p:sldLayoutId id="2147493781" r:id="rId7"/>
    <p:sldLayoutId id="2147493782" r:id="rId8"/>
    <p:sldLayoutId id="2147493783" r:id="rId9"/>
    <p:sldLayoutId id="2147493784" r:id="rId10"/>
    <p:sldLayoutId id="2147493785" r:id="rId11"/>
  </p:sldLayoutIdLst>
  <p:transition xmlns:p14="http://schemas.microsoft.com/office/powerpoint/2010/main"/>
  <p:txStyles>
    <p:titleStyle>
      <a:lvl1pPr algn="ctr" defTabSz="911225" rtl="0" eaLnBrk="1" fontAlgn="base" hangingPunct="1">
        <a:spcBef>
          <a:spcPct val="0"/>
        </a:spcBef>
        <a:spcAft>
          <a:spcPct val="0"/>
        </a:spcAft>
        <a:defRPr sz="3600" b="1" u="sng">
          <a:solidFill>
            <a:srgbClr val="000099"/>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Symbol" charset="0"/>
        <a:buChar char="à"/>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body" idx="1"/>
            <p:custDataLst>
              <p:tags r:id="rId13"/>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726211" name="Rectangle 3"/>
          <p:cNvSpPr>
            <a:spLocks noGrp="1" noChangeArrowheads="1"/>
          </p:cNvSpPr>
          <p:nvPr>
            <p:ph type="dt" sz="half" idx="2"/>
            <p:custDataLst>
              <p:tags r:id="rId14"/>
            </p:custDataLst>
          </p:nvPr>
        </p:nvSpPr>
        <p:spPr bwMode="auto">
          <a:xfrm>
            <a:off x="457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5726212" name="Rectangle 4"/>
          <p:cNvSpPr>
            <a:spLocks noGrp="1" noChangeArrowheads="1"/>
          </p:cNvSpPr>
          <p:nvPr>
            <p:ph type="ftr" sz="quarter" idx="3"/>
            <p:custDataLst>
              <p:tags r:id="rId15"/>
            </p:custDataLst>
          </p:nvPr>
        </p:nvSpPr>
        <p:spPr bwMode="auto">
          <a:xfrm>
            <a:off x="3124200" y="6245225"/>
            <a:ext cx="2895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5726213" name="Rectangle 5"/>
          <p:cNvSpPr>
            <a:spLocks noGrp="1" noChangeArrowheads="1"/>
          </p:cNvSpPr>
          <p:nvPr>
            <p:ph type="sldNum" sz="quarter" idx="4"/>
            <p:custDataLst>
              <p:tags r:id="rId16"/>
            </p:custDataLst>
          </p:nvPr>
        </p:nvSpPr>
        <p:spPr bwMode="auto">
          <a:xfrm>
            <a:off x="6553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r">
              <a:defRPr sz="1400" b="0"/>
            </a:lvl1pPr>
          </a:lstStyle>
          <a:p>
            <a:pPr>
              <a:defRPr/>
            </a:pPr>
            <a:fld id="{3F6088F2-3316-9E49-848D-CBE90599F56C}" type="slidenum">
              <a:rPr lang="en-US"/>
              <a:pPr>
                <a:defRPr/>
              </a:pPr>
              <a:t>‹#›</a:t>
            </a:fld>
            <a:endParaRPr lang="en-US"/>
          </a:p>
        </p:txBody>
      </p:sp>
      <p:sp>
        <p:nvSpPr>
          <p:cNvPr id="5726214" name="Text Box 6"/>
          <p:cNvSpPr txBox="1">
            <a:spLocks noChangeArrowheads="1"/>
          </p:cNvSpPr>
          <p:nvPr>
            <p:custDataLst>
              <p:tags r:id="rId17"/>
            </p:custDataLst>
          </p:nvPr>
        </p:nvSpPr>
        <p:spPr bwMode="auto">
          <a:xfrm>
            <a:off x="8382000" y="6248400"/>
            <a:ext cx="604838" cy="488950"/>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4255175B-81D5-D946-BF27-DF037E3B1ADC}" type="slidenum">
              <a:rPr lang="en-US" sz="2600" b="0" smtClean="0">
                <a:solidFill>
                  <a:srgbClr val="5F5F5F"/>
                </a:solidFill>
                <a:latin typeface="High Tower Text" charset="0"/>
              </a:rPr>
              <a:pPr algn="r" eaLnBrk="1" hangingPunct="1">
                <a:spcBef>
                  <a:spcPct val="50000"/>
                </a:spcBef>
                <a:defRPr/>
              </a:pPr>
              <a:t>‹#›</a:t>
            </a:fld>
            <a:endParaRPr lang="en-US" sz="2600" b="0" smtClean="0">
              <a:solidFill>
                <a:srgbClr val="5F5F5F"/>
              </a:solidFill>
              <a:latin typeface="High Tower Text" charset="0"/>
            </a:endParaRPr>
          </a:p>
        </p:txBody>
      </p:sp>
      <p:sp>
        <p:nvSpPr>
          <p:cNvPr id="56327" name="Rectangle 7"/>
          <p:cNvSpPr>
            <a:spLocks noChangeAspect="1" noChangeArrowheads="1"/>
          </p:cNvSpPr>
          <p:nvPr>
            <p:custDataLst>
              <p:tags r:id="rId18"/>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28" name="Rectangle 8"/>
          <p:cNvSpPr>
            <a:spLocks noChangeAspect="1" noChangeArrowheads="1"/>
          </p:cNvSpPr>
          <p:nvPr>
            <p:custDataLst>
              <p:tags r:id="rId19"/>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29" name="Rectangle 9"/>
          <p:cNvSpPr>
            <a:spLocks noChangeAspect="1" noChangeArrowheads="1"/>
          </p:cNvSpPr>
          <p:nvPr>
            <p:custDataLst>
              <p:tags r:id="rId20"/>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30" name="Rectangle 10"/>
          <p:cNvSpPr>
            <a:spLocks noGrp="1" noChangeArrowheads="1"/>
          </p:cNvSpPr>
          <p:nvPr>
            <p:ph type="title"/>
            <p:custDataLst>
              <p:tags r:id="rId21"/>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3787" r:id="rId1"/>
    <p:sldLayoutId id="2147493788" r:id="rId2"/>
    <p:sldLayoutId id="2147493789" r:id="rId3"/>
    <p:sldLayoutId id="2147493790" r:id="rId4"/>
    <p:sldLayoutId id="2147493791" r:id="rId5"/>
    <p:sldLayoutId id="2147493792" r:id="rId6"/>
    <p:sldLayoutId id="2147493793" r:id="rId7"/>
    <p:sldLayoutId id="2147493794" r:id="rId8"/>
    <p:sldLayoutId id="2147493795" r:id="rId9"/>
    <p:sldLayoutId id="2147493796" r:id="rId10"/>
    <p:sldLayoutId id="2147493797" r:id="rId11"/>
  </p:sldLayoutIdLst>
  <p:hf hdr="0" ftr="0" dt="0"/>
  <p:txStyles>
    <p:titleStyle>
      <a:lvl1pPr algn="l" defTabSz="911225" rtl="0" eaLnBrk="1" fontAlgn="base" hangingPunct="1">
        <a:spcBef>
          <a:spcPct val="0"/>
        </a:spcBef>
        <a:spcAft>
          <a:spcPct val="0"/>
        </a:spcAft>
        <a:defRPr sz="2200">
          <a:solidFill>
            <a:schemeClr val="tx2"/>
          </a:solidFill>
          <a:latin typeface="+mj-lt"/>
          <a:ea typeface="ＭＳ Ｐゴシック" pitchFamily="-65" charset="-128"/>
          <a:cs typeface="ＭＳ Ｐゴシック" pitchFamily="-65" charset="-128"/>
        </a:defRPr>
      </a:lvl1pPr>
      <a:lvl2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200">
          <a:solidFill>
            <a:schemeClr val="tx2"/>
          </a:solidFill>
          <a:latin typeface="ITC Officina Sans Book" pitchFamily="34" charset="0"/>
        </a:defRPr>
      </a:lvl6pPr>
      <a:lvl7pPr marL="914254" algn="l" defTabSz="912667" rtl="0" eaLnBrk="1" fontAlgn="base" hangingPunct="1">
        <a:spcBef>
          <a:spcPct val="0"/>
        </a:spcBef>
        <a:spcAft>
          <a:spcPct val="0"/>
        </a:spcAft>
        <a:defRPr sz="2200">
          <a:solidFill>
            <a:schemeClr val="tx2"/>
          </a:solidFill>
          <a:latin typeface="ITC Officina Sans Book" pitchFamily="34" charset="0"/>
        </a:defRPr>
      </a:lvl7pPr>
      <a:lvl8pPr marL="1371381" algn="l" defTabSz="912667" rtl="0" eaLnBrk="1" fontAlgn="base" hangingPunct="1">
        <a:spcBef>
          <a:spcPct val="0"/>
        </a:spcBef>
        <a:spcAft>
          <a:spcPct val="0"/>
        </a:spcAft>
        <a:defRPr sz="2200">
          <a:solidFill>
            <a:schemeClr val="tx2"/>
          </a:solidFill>
          <a:latin typeface="ITC Officina Sans Book" pitchFamily="34" charset="0"/>
        </a:defRPr>
      </a:lvl8pPr>
      <a:lvl9pPr marL="1828507" algn="l" defTabSz="912667" rtl="0" eaLnBrk="1" fontAlgn="base" hangingPunct="1">
        <a:spcBef>
          <a:spcPct val="0"/>
        </a:spcBef>
        <a:spcAft>
          <a:spcPct val="0"/>
        </a:spcAft>
        <a:defRPr sz="2200">
          <a:solidFill>
            <a:schemeClr val="tx2"/>
          </a:solidFill>
          <a:latin typeface="ITC Officina Sans Book" pitchFamily="34" charset="0"/>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3200">
          <a:solidFill>
            <a:schemeClr val="tx1"/>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14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12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1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68610" name="Object 2"/>
          <p:cNvGraphicFramePr>
            <a:graphicFrameLocks noChangeAspect="1"/>
          </p:cNvGraphicFramePr>
          <p:nvPr>
            <p:custDataLst>
              <p:tags r:id="rId14"/>
            </p:custDataLst>
          </p:nvPr>
        </p:nvGraphicFramePr>
        <p:xfrm>
          <a:off x="8385175" y="6096000"/>
          <a:ext cx="606425" cy="609600"/>
        </p:xfrm>
        <a:graphic>
          <a:graphicData uri="http://schemas.openxmlformats.org/presentationml/2006/ole">
            <mc:AlternateContent xmlns:mc="http://schemas.openxmlformats.org/markup-compatibility/2006">
              <mc:Choice xmlns:v="urn:schemas-microsoft-com:vml" Requires="v">
                <p:oleObj spid="_x0000_s263187" name="Image" r:id="rId25" imgW="2222222" imgH="2234921" progId="">
                  <p:embed/>
                </p:oleObj>
              </mc:Choice>
              <mc:Fallback>
                <p:oleObj name="Image" r:id="rId25" imgW="2222222" imgH="2234921" progId="">
                  <p:embed/>
                  <p:pic>
                    <p:nvPicPr>
                      <p:cNvPr id="0" name=""/>
                      <p:cNvPicPr>
                        <a:picLocks noChangeAspect="1" noChangeArrowheads="1"/>
                      </p:cNvPicPr>
                      <p:nvPr/>
                    </p:nvPicPr>
                    <p:blipFill>
                      <a:blip r:embed="rId26">
                        <a:lum bright="40000" contrast="-40000"/>
                        <a:extLst>
                          <a:ext uri="{28A0092B-C50C-407E-A947-70E740481C1C}">
                            <a14:useLocalDpi xmlns:a14="http://schemas.microsoft.com/office/drawing/2010/main" val="0"/>
                          </a:ext>
                        </a:extLst>
                      </a:blip>
                      <a:srcRect/>
                      <a:stretch>
                        <a:fillRect/>
                      </a:stretch>
                    </p:blipFill>
                    <p:spPr bwMode="auto">
                      <a:xfrm>
                        <a:off x="8385175" y="6096000"/>
                        <a:ext cx="606425" cy="609600"/>
                      </a:xfrm>
                      <a:prstGeom prst="rect">
                        <a:avLst/>
                      </a:prstGeom>
                      <a:noFill/>
                      <a:ln>
                        <a:noFill/>
                      </a:ln>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68611" name="Rectangle 3"/>
          <p:cNvSpPr>
            <a:spLocks noGrp="1" noChangeArrowheads="1"/>
          </p:cNvSpPr>
          <p:nvPr>
            <p:ph type="body" idx="1"/>
            <p:custDataLst>
              <p:tags r:id="rId15"/>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7828" name="Rectangle 4"/>
          <p:cNvSpPr>
            <a:spLocks noGrp="1" noChangeArrowheads="1"/>
          </p:cNvSpPr>
          <p:nvPr>
            <p:ph type="dt" sz="half" idx="2"/>
            <p:custDataLst>
              <p:tags r:id="rId16"/>
            </p:custDataLst>
          </p:nvPr>
        </p:nvSpPr>
        <p:spPr bwMode="auto">
          <a:xfrm>
            <a:off x="457200" y="6245225"/>
            <a:ext cx="2133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77829" name="Rectangle 5"/>
          <p:cNvSpPr>
            <a:spLocks noGrp="1" noChangeArrowheads="1"/>
          </p:cNvSpPr>
          <p:nvPr>
            <p:ph type="ftr" sz="quarter" idx="3"/>
            <p:custDataLst>
              <p:tags r:id="rId17"/>
            </p:custDataLst>
          </p:nvPr>
        </p:nvSpPr>
        <p:spPr bwMode="auto">
          <a:xfrm>
            <a:off x="3124200" y="6245225"/>
            <a:ext cx="2895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77830" name="Rectangle 6"/>
          <p:cNvSpPr>
            <a:spLocks noGrp="1" noChangeArrowheads="1"/>
          </p:cNvSpPr>
          <p:nvPr>
            <p:ph type="sldNum" sz="quarter" idx="4"/>
            <p:custDataLst>
              <p:tags r:id="rId18"/>
            </p:custDataLst>
          </p:nvPr>
        </p:nvSpPr>
        <p:spPr bwMode="auto">
          <a:xfrm>
            <a:off x="6553200" y="6245225"/>
            <a:ext cx="2133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lgn="r">
              <a:defRPr sz="1400" b="0"/>
            </a:lvl1pPr>
          </a:lstStyle>
          <a:p>
            <a:pPr>
              <a:defRPr/>
            </a:pPr>
            <a:fld id="{926883CA-0E91-A943-AB35-98A64D0F1561}" type="slidenum">
              <a:rPr lang="en-US"/>
              <a:pPr>
                <a:defRPr/>
              </a:pPr>
              <a:t>‹#›</a:t>
            </a:fld>
            <a:endParaRPr lang="en-US"/>
          </a:p>
        </p:txBody>
      </p:sp>
      <p:sp>
        <p:nvSpPr>
          <p:cNvPr id="77831" name="Text Box 7"/>
          <p:cNvSpPr txBox="1">
            <a:spLocks noChangeArrowheads="1"/>
          </p:cNvSpPr>
          <p:nvPr>
            <p:custDataLst>
              <p:tags r:id="rId19"/>
            </p:custDataLst>
          </p:nvPr>
        </p:nvSpPr>
        <p:spPr bwMode="auto">
          <a:xfrm>
            <a:off x="8305800" y="6096000"/>
            <a:ext cx="604838" cy="431800"/>
          </a:xfrm>
          <a:prstGeom prst="rect">
            <a:avLst/>
          </a:prstGeom>
          <a:noFill/>
          <a:ln w="9525">
            <a:noFill/>
            <a:miter lim="800000"/>
            <a:headEnd/>
            <a:tailEnd/>
          </a:ln>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1D39024D-02AB-2E46-A45B-3458AAAF5397}" type="slidenum">
              <a:rPr lang="en-US" sz="2200" b="0" smtClean="0">
                <a:solidFill>
                  <a:srgbClr val="5F5F5F"/>
                </a:solidFill>
                <a:latin typeface="Times New Roman" charset="0"/>
              </a:rPr>
              <a:pPr algn="r" eaLnBrk="1" hangingPunct="1">
                <a:spcBef>
                  <a:spcPct val="50000"/>
                </a:spcBef>
                <a:defRPr/>
              </a:pPr>
              <a:t>‹#›</a:t>
            </a:fld>
            <a:endParaRPr lang="en-US" sz="2200" b="0" smtClean="0">
              <a:solidFill>
                <a:srgbClr val="5F5F5F"/>
              </a:solidFill>
              <a:latin typeface="Times New Roman" charset="0"/>
            </a:endParaRPr>
          </a:p>
        </p:txBody>
      </p:sp>
      <p:sp>
        <p:nvSpPr>
          <p:cNvPr id="68616" name="Rectangle 8"/>
          <p:cNvSpPr>
            <a:spLocks noChangeAspect="1" noChangeArrowheads="1"/>
          </p:cNvSpPr>
          <p:nvPr>
            <p:custDataLst>
              <p:tags r:id="rId20"/>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68617" name="Rectangle 9"/>
          <p:cNvSpPr>
            <a:spLocks noChangeAspect="1" noChangeArrowheads="1"/>
          </p:cNvSpPr>
          <p:nvPr>
            <p:custDataLst>
              <p:tags r:id="rId21"/>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68618" name="Rectangle 10"/>
          <p:cNvSpPr>
            <a:spLocks noChangeAspect="1" noChangeArrowheads="1"/>
          </p:cNvSpPr>
          <p:nvPr>
            <p:custDataLst>
              <p:tags r:id="rId22"/>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77835" name="Text Box 11"/>
          <p:cNvSpPr txBox="1">
            <a:spLocks noChangeArrowheads="1"/>
          </p:cNvSpPr>
          <p:nvPr>
            <p:custDataLst>
              <p:tags r:id="rId23"/>
            </p:custDataLst>
          </p:nvPr>
        </p:nvSpPr>
        <p:spPr bwMode="auto">
          <a:xfrm rot="16200000">
            <a:off x="8262144" y="5290344"/>
            <a:ext cx="1214437" cy="244475"/>
          </a:xfrm>
          <a:prstGeom prst="rect">
            <a:avLst/>
          </a:prstGeom>
          <a:noFill/>
          <a:ln w="9525">
            <a:noFill/>
            <a:miter lim="800000"/>
            <a:headEnd/>
            <a:tailEnd/>
          </a:ln>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spcBef>
                <a:spcPct val="50000"/>
              </a:spcBef>
              <a:defRPr/>
            </a:pPr>
            <a:r>
              <a:rPr lang="en-US" sz="1000" b="0" smtClean="0">
                <a:solidFill>
                  <a:srgbClr val="C0C0C0"/>
                </a:solidFill>
                <a:latin typeface="Times New Roman" charset="0"/>
              </a:rPr>
              <a:t>zdz </a:t>
            </a:r>
            <a:r>
              <a:rPr lang="en-US" sz="1000" b="0" smtClean="0">
                <a:solidFill>
                  <a:srgbClr val="C0C0C0"/>
                </a:solidFill>
                <a:latin typeface="Times New Roman" charset="0"/>
                <a:cs typeface="Arial" charset="0"/>
              </a:rPr>
              <a:t>© mmvii</a:t>
            </a:r>
            <a:endParaRPr lang="en-US" sz="2600" b="0" smtClean="0">
              <a:solidFill>
                <a:srgbClr val="C0C0C0"/>
              </a:solidFill>
              <a:latin typeface="Times New Roman" charset="0"/>
            </a:endParaRPr>
          </a:p>
        </p:txBody>
      </p:sp>
      <p:sp>
        <p:nvSpPr>
          <p:cNvPr id="68620" name="Rectangle 12"/>
          <p:cNvSpPr>
            <a:spLocks noGrp="1" noChangeArrowheads="1"/>
          </p:cNvSpPr>
          <p:nvPr>
            <p:ph type="title"/>
            <p:custDataLst>
              <p:tags r:id="rId24"/>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3799" r:id="rId1"/>
    <p:sldLayoutId id="2147493800" r:id="rId2"/>
    <p:sldLayoutId id="2147493801" r:id="rId3"/>
    <p:sldLayoutId id="2147493802" r:id="rId4"/>
    <p:sldLayoutId id="2147493803" r:id="rId5"/>
    <p:sldLayoutId id="2147493804" r:id="rId6"/>
    <p:sldLayoutId id="2147493805" r:id="rId7"/>
    <p:sldLayoutId id="2147493806" r:id="rId8"/>
    <p:sldLayoutId id="2147493807" r:id="rId9"/>
    <p:sldLayoutId id="2147493808" r:id="rId10"/>
    <p:sldLayoutId id="2147493809" r:id="rId11"/>
  </p:sldLayoutIdLst>
  <p:timing>
    <p:tnLst>
      <p:par>
        <p:cTn xmlns:p14="http://schemas.microsoft.com/office/powerpoint/2010/main" id="1" dur="indefinite" restart="never" nodeType="tmRoot"/>
      </p:par>
    </p:tnLst>
  </p:timing>
  <p:hf hdr="0" ftr="0" dt="0"/>
  <p:txStyles>
    <p:titleStyle>
      <a:lvl1pPr algn="l" defTabSz="911225" rtl="0" eaLnBrk="1" fontAlgn="base" hangingPunct="1">
        <a:spcBef>
          <a:spcPct val="0"/>
        </a:spcBef>
        <a:spcAft>
          <a:spcPct val="0"/>
        </a:spcAft>
        <a:defRPr sz="2000">
          <a:solidFill>
            <a:schemeClr val="tx2"/>
          </a:solidFill>
          <a:latin typeface="+mj-lt"/>
          <a:ea typeface="+mj-ea"/>
          <a:cs typeface="+mj-cs"/>
        </a:defRPr>
      </a:lvl1pPr>
      <a:lvl2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6pPr>
      <a:lvl7pPr marL="914254"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7pPr>
      <a:lvl8pPr marL="1371381"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8pPr>
      <a:lvl9pPr marL="1828507"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mn-ea"/>
          <a:cs typeface="+mn-cs"/>
        </a:defRPr>
      </a:lvl1pPr>
      <a:lvl2pPr marL="741363" indent="-284163" algn="l" defTabSz="911225" rtl="0" eaLnBrk="1" fontAlgn="base" hangingPunct="1">
        <a:spcBef>
          <a:spcPct val="20000"/>
        </a:spcBef>
        <a:spcAft>
          <a:spcPct val="0"/>
        </a:spcAft>
        <a:buSzPct val="125000"/>
        <a:buFont typeface="Times New Roman" charset="0"/>
        <a:buChar char="▫"/>
        <a:defRPr sz="1400">
          <a:solidFill>
            <a:schemeClr val="tx1"/>
          </a:solidFill>
          <a:latin typeface="+mn-lt"/>
          <a:ea typeface="+mn-ea"/>
        </a:defRPr>
      </a:lvl2pPr>
      <a:lvl3pPr marL="1141413" indent="-228600" algn="l" defTabSz="911225" rtl="0" eaLnBrk="1" fontAlgn="base" hangingPunct="1">
        <a:spcBef>
          <a:spcPct val="20000"/>
        </a:spcBef>
        <a:spcAft>
          <a:spcPct val="0"/>
        </a:spcAft>
        <a:buChar char="•"/>
        <a:defRPr sz="1200">
          <a:solidFill>
            <a:schemeClr val="tx1"/>
          </a:solidFill>
          <a:latin typeface="+mn-lt"/>
          <a:ea typeface="+mn-ea"/>
        </a:defRPr>
      </a:lvl3pPr>
      <a:lvl4pPr marL="1598613" indent="-227013" algn="l" defTabSz="911225" rtl="0" eaLnBrk="1" fontAlgn="base" hangingPunct="1">
        <a:spcBef>
          <a:spcPct val="20000"/>
        </a:spcBef>
        <a:spcAft>
          <a:spcPct val="0"/>
        </a:spcAft>
        <a:buChar char="–"/>
        <a:defRPr sz="1000">
          <a:solidFill>
            <a:schemeClr val="tx1"/>
          </a:solidFill>
          <a:latin typeface="+mn-lt"/>
          <a:ea typeface="+mn-ea"/>
        </a:defRPr>
      </a:lvl4pPr>
      <a:lvl5pPr marL="2055813" indent="-227013" algn="l" defTabSz="911225" rtl="0" eaLnBrk="1" fontAlgn="base" hangingPunct="1">
        <a:spcBef>
          <a:spcPct val="20000"/>
        </a:spcBef>
        <a:spcAft>
          <a:spcPct val="0"/>
        </a:spcAft>
        <a:buChar char="»"/>
        <a:defRPr sz="800">
          <a:solidFill>
            <a:schemeClr val="tx1"/>
          </a:solidFill>
          <a:latin typeface="+mn-lt"/>
          <a:ea typeface="+mn-ea"/>
        </a:defRPr>
      </a:lvl5pPr>
      <a:lvl6pPr marL="2514198" indent="-228563" algn="l" defTabSz="912667" rtl="0" eaLnBrk="1" fontAlgn="base" hangingPunct="1">
        <a:spcBef>
          <a:spcPct val="20000"/>
        </a:spcBef>
        <a:spcAft>
          <a:spcPct val="0"/>
        </a:spcAft>
        <a:buChar char="»"/>
        <a:defRPr sz="800">
          <a:solidFill>
            <a:schemeClr val="tx1"/>
          </a:solidFill>
          <a:latin typeface="+mn-lt"/>
          <a:ea typeface="+mn-ea"/>
        </a:defRPr>
      </a:lvl6pPr>
      <a:lvl7pPr marL="2971325" indent="-228563" algn="l" defTabSz="912667" rtl="0" eaLnBrk="1" fontAlgn="base" hangingPunct="1">
        <a:spcBef>
          <a:spcPct val="20000"/>
        </a:spcBef>
        <a:spcAft>
          <a:spcPct val="0"/>
        </a:spcAft>
        <a:buChar char="»"/>
        <a:defRPr sz="800">
          <a:solidFill>
            <a:schemeClr val="tx1"/>
          </a:solidFill>
          <a:latin typeface="+mn-lt"/>
          <a:ea typeface="+mn-ea"/>
        </a:defRPr>
      </a:lvl7pPr>
      <a:lvl8pPr marL="3428451" indent="-228563" algn="l" defTabSz="912667" rtl="0" eaLnBrk="1" fontAlgn="base" hangingPunct="1">
        <a:spcBef>
          <a:spcPct val="20000"/>
        </a:spcBef>
        <a:spcAft>
          <a:spcPct val="0"/>
        </a:spcAft>
        <a:buChar char="»"/>
        <a:defRPr sz="800">
          <a:solidFill>
            <a:schemeClr val="tx1"/>
          </a:solidFill>
          <a:latin typeface="+mn-lt"/>
          <a:ea typeface="+mn-ea"/>
        </a:defRPr>
      </a:lvl8pPr>
      <a:lvl9pPr marL="3885578" indent="-228563" algn="l" defTabSz="912667" rtl="0" eaLnBrk="1" fontAlgn="base" hangingPunct="1">
        <a:spcBef>
          <a:spcPct val="20000"/>
        </a:spcBef>
        <a:spcAft>
          <a:spcPct val="0"/>
        </a:spcAft>
        <a:buChar char="»"/>
        <a:defRPr sz="8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0898" name="Rectangle 5"/>
          <p:cNvSpPr>
            <a:spLocks noGrp="1" noChangeArrowheads="1"/>
          </p:cNvSpPr>
          <p:nvPr>
            <p:ph type="title"/>
            <p:custDataLst>
              <p:tags r:id="rId3"/>
            </p:custDataLst>
          </p:nvPr>
        </p:nvSpPr>
        <p:spPr bwMode="auto">
          <a:xfrm>
            <a:off x="122238" y="234950"/>
            <a:ext cx="87931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title style</a:t>
            </a:r>
            <a:endParaRPr lang="en-US"/>
          </a:p>
        </p:txBody>
      </p:sp>
      <p:sp>
        <p:nvSpPr>
          <p:cNvPr id="80899" name="Rectangle 6"/>
          <p:cNvSpPr>
            <a:spLocks noGrp="1" noChangeArrowheads="1"/>
          </p:cNvSpPr>
          <p:nvPr>
            <p:ph type="body" idx="1"/>
            <p:custDataLst>
              <p:tags r:id="rId4"/>
            </p:custDataLst>
          </p:nvPr>
        </p:nvSpPr>
        <p:spPr bwMode="auto">
          <a:xfrm>
            <a:off x="125413" y="1298575"/>
            <a:ext cx="8793162" cy="122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6" name="doc id"/>
          <p:cNvSpPr>
            <a:spLocks noGrp="1" noChangeArrowheads="1"/>
          </p:cNvSpPr>
          <p:nvPr>
            <p:ph type="ftr" sz="quarter" idx="3"/>
            <p:custDataLst>
              <p:tags r:id="rId5"/>
            </p:custDataLst>
          </p:nvPr>
        </p:nvSpPr>
        <p:spPr bwMode="auto">
          <a:xfrm>
            <a:off x="8915400" y="36513"/>
            <a:ext cx="0" cy="123825"/>
          </a:xfrm>
          <a:prstGeom prst="rect">
            <a:avLst/>
          </a:prstGeom>
          <a:ln>
            <a:miter lim="800000"/>
            <a:headEnd/>
            <a:tailEnd/>
          </a:ln>
        </p:spPr>
        <p:txBody>
          <a:bodyPr vert="horz" wrap="none" lIns="0" tIns="0" rIns="0" bIns="0" numCol="1" anchor="t" anchorCtr="0" compatLnSpc="1">
            <a:prstTxWarp prst="textNoShape">
              <a:avLst/>
            </a:prstTxWarp>
            <a:spAutoFit/>
          </a:bodyPr>
          <a:lstStyle>
            <a:lvl1pPr algn="r">
              <a:defRPr sz="800" b="0">
                <a:solidFill>
                  <a:srgbClr val="000000"/>
                </a:solidFill>
                <a:latin typeface="Arial" pitchFamily="-107" charset="0"/>
                <a:ea typeface="ＭＳ Ｐゴシック" pitchFamily="-107" charset="-128"/>
                <a:cs typeface="ＭＳ Ｐゴシック" pitchFamily="-107" charset="-128"/>
              </a:defRPr>
            </a:lvl1pPr>
          </a:lstStyle>
          <a:p>
            <a:pPr>
              <a:defRPr/>
            </a:pPr>
            <a:endParaRPr lang="de-DE"/>
          </a:p>
        </p:txBody>
      </p:sp>
    </p:spTree>
  </p:cSld>
  <p:clrMap bg1="lt1" tx1="dk1" bg2="lt2" tx2="dk2" accent1="accent1" accent2="accent2" accent3="accent3" accent4="accent4" accent5="accent5" accent6="accent6" hlink="hlink" folHlink="folHlink"/>
  <p:sldLayoutIdLst>
    <p:sldLayoutId id="2147493811" r:id="rId1"/>
  </p:sldLayoutIdLst>
  <p:hf hdr="0" dt="0"/>
  <p:txStyles>
    <p:titleStyle>
      <a:lvl1pPr algn="l" defTabSz="911225" rtl="0" eaLnBrk="1" fontAlgn="base" hangingPunct="1">
        <a:spcBef>
          <a:spcPct val="0"/>
        </a:spcBef>
        <a:spcAft>
          <a:spcPct val="0"/>
        </a:spcAft>
        <a:defRPr sz="1900" b="1">
          <a:solidFill>
            <a:schemeClr val="tx2"/>
          </a:solidFill>
          <a:latin typeface="Arial" pitchFamily="-65" charset="0"/>
          <a:ea typeface="+mj-ea"/>
          <a:cs typeface="+mj-cs"/>
        </a:defRPr>
      </a:lvl1pPr>
      <a:lvl2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1900" b="1">
          <a:solidFill>
            <a:schemeClr val="tx2"/>
          </a:solidFill>
          <a:latin typeface="Arial" pitchFamily="-65" charset="0"/>
        </a:defRPr>
      </a:lvl6pPr>
      <a:lvl7pPr marL="914254" algn="l" defTabSz="912667" rtl="0" eaLnBrk="1" fontAlgn="base" hangingPunct="1">
        <a:spcBef>
          <a:spcPct val="0"/>
        </a:spcBef>
        <a:spcAft>
          <a:spcPct val="0"/>
        </a:spcAft>
        <a:defRPr sz="1900" b="1">
          <a:solidFill>
            <a:schemeClr val="tx2"/>
          </a:solidFill>
          <a:latin typeface="Arial" pitchFamily="-65" charset="0"/>
        </a:defRPr>
      </a:lvl7pPr>
      <a:lvl8pPr marL="1371381" algn="l" defTabSz="912667" rtl="0" eaLnBrk="1" fontAlgn="base" hangingPunct="1">
        <a:spcBef>
          <a:spcPct val="0"/>
        </a:spcBef>
        <a:spcAft>
          <a:spcPct val="0"/>
        </a:spcAft>
        <a:defRPr sz="1900" b="1">
          <a:solidFill>
            <a:schemeClr val="tx2"/>
          </a:solidFill>
          <a:latin typeface="Arial" pitchFamily="-65" charset="0"/>
        </a:defRPr>
      </a:lvl8pPr>
      <a:lvl9pPr marL="1828507" algn="l" defTabSz="912667" rtl="0" eaLnBrk="1" fontAlgn="base" hangingPunct="1">
        <a:spcBef>
          <a:spcPct val="0"/>
        </a:spcBef>
        <a:spcAft>
          <a:spcPct val="0"/>
        </a:spcAft>
        <a:defRPr sz="1900" b="1">
          <a:solidFill>
            <a:schemeClr val="tx2"/>
          </a:solidFill>
          <a:latin typeface="Arial" pitchFamily="-65" charset="0"/>
        </a:defRPr>
      </a:lvl9pPr>
    </p:titleStyle>
    <p:bodyStyle>
      <a:lvl1pPr marL="341313" indent="-341313" algn="l" defTabSz="911225" rtl="0" eaLnBrk="1" fontAlgn="base" hangingPunct="1">
        <a:spcBef>
          <a:spcPct val="0"/>
        </a:spcBef>
        <a:spcAft>
          <a:spcPct val="0"/>
        </a:spcAft>
        <a:buSzPct val="120000"/>
        <a:buChar char="•"/>
        <a:defRPr sz="1600">
          <a:solidFill>
            <a:schemeClr val="tx1"/>
          </a:solidFill>
          <a:latin typeface="Arial" pitchFamily="-65" charset="0"/>
          <a:ea typeface="+mn-ea"/>
          <a:cs typeface="+mn-cs"/>
        </a:defRPr>
      </a:lvl1pPr>
      <a:lvl2pPr marL="146050" indent="-144463" algn="l" defTabSz="911225" rtl="0" eaLnBrk="1" fontAlgn="base" hangingPunct="1">
        <a:spcBef>
          <a:spcPct val="0"/>
        </a:spcBef>
        <a:spcAft>
          <a:spcPct val="0"/>
        </a:spcAft>
        <a:buSzPct val="120000"/>
        <a:buChar char="•"/>
        <a:defRPr sz="1600">
          <a:solidFill>
            <a:schemeClr val="tx1"/>
          </a:solidFill>
          <a:latin typeface="Arial" pitchFamily="-65" charset="0"/>
          <a:ea typeface="+mn-ea"/>
        </a:defRPr>
      </a:lvl2pPr>
      <a:lvl3pPr marL="300038" indent="-150813" algn="l" defTabSz="911225" rtl="0" eaLnBrk="1" fontAlgn="base" hangingPunct="1">
        <a:spcBef>
          <a:spcPct val="0"/>
        </a:spcBef>
        <a:spcAft>
          <a:spcPct val="0"/>
        </a:spcAft>
        <a:buChar char="–"/>
        <a:defRPr sz="1600">
          <a:solidFill>
            <a:schemeClr val="tx1"/>
          </a:solidFill>
          <a:latin typeface="Arial" pitchFamily="-65" charset="0"/>
          <a:ea typeface="+mn-ea"/>
        </a:defRPr>
      </a:lvl3pPr>
      <a:lvl4pPr marL="439738" indent="-136525" algn="l" defTabSz="911225" rtl="0" eaLnBrk="1" fontAlgn="base" hangingPunct="1">
        <a:spcBef>
          <a:spcPct val="0"/>
        </a:spcBef>
        <a:spcAft>
          <a:spcPct val="0"/>
        </a:spcAft>
        <a:buSzPct val="89000"/>
        <a:buChar char="•"/>
        <a:defRPr sz="1600">
          <a:solidFill>
            <a:schemeClr val="tx1"/>
          </a:solidFill>
          <a:latin typeface="Arial" pitchFamily="-65" charset="0"/>
          <a:ea typeface="+mn-ea"/>
        </a:defRPr>
      </a:lvl4pPr>
      <a:lvl5pPr marL="592138" indent="-149225" algn="l" defTabSz="911225" rtl="0" eaLnBrk="1" fontAlgn="base" hangingPunct="1">
        <a:spcBef>
          <a:spcPct val="0"/>
        </a:spcBef>
        <a:spcAft>
          <a:spcPct val="0"/>
        </a:spcAft>
        <a:buSzPct val="75000"/>
        <a:buChar char="–"/>
        <a:defRPr sz="1600">
          <a:solidFill>
            <a:schemeClr val="tx1"/>
          </a:solidFill>
          <a:latin typeface="Arial" pitchFamily="-65" charset="0"/>
          <a:ea typeface="+mn-ea"/>
        </a:defRPr>
      </a:lvl5pPr>
      <a:lvl6pPr marL="1050757" indent="-150789" algn="l" defTabSz="912667" rtl="0" eaLnBrk="1" fontAlgn="base" hangingPunct="1">
        <a:spcBef>
          <a:spcPct val="0"/>
        </a:spcBef>
        <a:spcAft>
          <a:spcPct val="0"/>
        </a:spcAft>
        <a:buSzPct val="75000"/>
        <a:buChar char="–"/>
        <a:defRPr sz="1600">
          <a:solidFill>
            <a:schemeClr val="tx1"/>
          </a:solidFill>
          <a:latin typeface="+mn-lt"/>
          <a:ea typeface="+mn-ea"/>
        </a:defRPr>
      </a:lvl6pPr>
      <a:lvl7pPr marL="1507884" indent="-150789" algn="l" defTabSz="912667" rtl="0" eaLnBrk="1" fontAlgn="base" hangingPunct="1">
        <a:spcBef>
          <a:spcPct val="0"/>
        </a:spcBef>
        <a:spcAft>
          <a:spcPct val="0"/>
        </a:spcAft>
        <a:buSzPct val="75000"/>
        <a:buChar char="–"/>
        <a:defRPr sz="1600">
          <a:solidFill>
            <a:schemeClr val="tx1"/>
          </a:solidFill>
          <a:latin typeface="+mn-lt"/>
          <a:ea typeface="+mn-ea"/>
        </a:defRPr>
      </a:lvl7pPr>
      <a:lvl8pPr marL="1965011" indent="-150789" algn="l" defTabSz="912667" rtl="0" eaLnBrk="1" fontAlgn="base" hangingPunct="1">
        <a:spcBef>
          <a:spcPct val="0"/>
        </a:spcBef>
        <a:spcAft>
          <a:spcPct val="0"/>
        </a:spcAft>
        <a:buSzPct val="75000"/>
        <a:buChar char="–"/>
        <a:defRPr sz="1600">
          <a:solidFill>
            <a:schemeClr val="tx1"/>
          </a:solidFill>
          <a:latin typeface="+mn-lt"/>
          <a:ea typeface="+mn-ea"/>
        </a:defRPr>
      </a:lvl8pPr>
      <a:lvl9pPr marL="2422137" indent="-150789" algn="l" defTabSz="912667" rtl="0" eaLnBrk="1" fontAlgn="base" hangingPunct="1">
        <a:spcBef>
          <a:spcPct val="0"/>
        </a:spcBef>
        <a:spcAft>
          <a:spcPct val="0"/>
        </a:spcAft>
        <a:buSzPct val="75000"/>
        <a:buChar char="–"/>
        <a:defRPr sz="16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p:custDataLst>
              <p:tags r:id="rId3"/>
            </p:custDataLst>
          </p:nvPr>
        </p:nvSpPr>
        <p:spPr bwMode="auto">
          <a:xfrm>
            <a:off x="457200" y="381000"/>
            <a:ext cx="8229600" cy="1371600"/>
          </a:xfrm>
          <a:prstGeom prst="rect">
            <a:avLst/>
          </a:prstGeom>
          <a:noFill/>
          <a:ln w="9525">
            <a:noFill/>
            <a:miter lim="800000"/>
            <a:headEnd/>
            <a:tailEnd/>
          </a:ln>
          <a:effec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421891" name="Rectangle 3"/>
          <p:cNvSpPr>
            <a:spLocks noGrp="1" noChangeArrowheads="1"/>
          </p:cNvSpPr>
          <p:nvPr>
            <p:ph type="body" idx="1"/>
            <p:custDataLst>
              <p:tags r:id="rId4"/>
            </p:custDataLst>
          </p:nvPr>
        </p:nvSpPr>
        <p:spPr bwMode="auto">
          <a:xfrm>
            <a:off x="457200" y="1981200"/>
            <a:ext cx="8229600" cy="411480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quarter" idx="2"/>
            <p:custDataLst>
              <p:tags r:id="rId5"/>
            </p:custDataLst>
          </p:nvPr>
        </p:nvSpPr>
        <p:spPr bwMode="auto">
          <a:xfrm>
            <a:off x="457200" y="6245225"/>
            <a:ext cx="2133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400" b="0">
                <a:effectLst>
                  <a:outerShdw blurRad="38100" dist="38100" dir="2700000" algn="tl">
                    <a:srgbClr val="000000"/>
                  </a:outerShdw>
                </a:effectLst>
              </a:defRPr>
            </a:lvl1pPr>
          </a:lstStyle>
          <a:p>
            <a:pPr>
              <a:defRPr/>
            </a:pPr>
            <a:fld id="{B67E76E7-5259-3143-961A-3DBFB3B98328}" type="datetime1">
              <a:rPr lang="en-US"/>
              <a:pPr>
                <a:defRPr/>
              </a:pPr>
              <a:t>6/21/15</a:t>
            </a:fld>
            <a:endParaRPr lang="en-US"/>
          </a:p>
        </p:txBody>
      </p:sp>
      <p:sp>
        <p:nvSpPr>
          <p:cNvPr id="8" name="Rectangle 5"/>
          <p:cNvSpPr>
            <a:spLocks noGrp="1" noChangeArrowheads="1"/>
          </p:cNvSpPr>
          <p:nvPr>
            <p:ph type="ftr" sz="quarter" idx="3"/>
            <p:custDataLst>
              <p:tags r:id="rId6"/>
            </p:custDataLst>
          </p:nvPr>
        </p:nvSpPr>
        <p:spPr bwMode="auto">
          <a:xfrm>
            <a:off x="3124200" y="6245225"/>
            <a:ext cx="2895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lgn="ctr">
              <a:defRPr sz="1400" b="0">
                <a:effectLst>
                  <a:outerShdw blurRad="38100" dist="38100" dir="2700000" algn="tl">
                    <a:srgbClr val="000000"/>
                  </a:outerShdw>
                </a:effectLst>
                <a:latin typeface="Arial" pitchFamily="-107" charset="0"/>
                <a:ea typeface="ＭＳ Ｐゴシック" pitchFamily="-107" charset="-128"/>
                <a:cs typeface="ＭＳ Ｐゴシック" pitchFamily="-107" charset="-128"/>
              </a:defRPr>
            </a:lvl1pPr>
          </a:lstStyle>
          <a:p>
            <a:pPr>
              <a:defRPr/>
            </a:pPr>
            <a:endParaRPr lang="en-US"/>
          </a:p>
        </p:txBody>
      </p:sp>
      <p:sp>
        <p:nvSpPr>
          <p:cNvPr id="9" name="Rectangle 6"/>
          <p:cNvSpPr>
            <a:spLocks noGrp="1" noChangeArrowheads="1"/>
          </p:cNvSpPr>
          <p:nvPr>
            <p:ph type="sldNum" sz="quarter" idx="4"/>
            <p:custDataLst>
              <p:tags r:id="rId7"/>
            </p:custDataLst>
          </p:nvPr>
        </p:nvSpPr>
        <p:spPr bwMode="auto">
          <a:xfrm>
            <a:off x="6553200" y="6245225"/>
            <a:ext cx="2133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lgn="r">
              <a:defRPr sz="1400" b="0">
                <a:effectLst>
                  <a:outerShdw blurRad="38100" dist="38100" dir="2700000" algn="tl">
                    <a:srgbClr val="000000"/>
                  </a:outerShdw>
                </a:effectLst>
              </a:defRPr>
            </a:lvl1pPr>
          </a:lstStyle>
          <a:p>
            <a:pPr>
              <a:defRPr/>
            </a:pPr>
            <a:fld id="{EDF3487A-C57C-C049-907F-C7BDB8369A4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3813" r:id="rId1"/>
  </p:sldLayoutIdLst>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6pPr>
      <a:lvl7pPr marL="914254"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7pPr>
      <a:lvl8pPr marL="1371381"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8pPr>
      <a:lvl9pPr marL="1828507"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9pPr>
    </p:titleStyle>
    <p:bodyStyle>
      <a:lvl1pPr marL="341313" indent="-341313" algn="l" rtl="0" eaLnBrk="1" fontAlgn="base" hangingPunct="1">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1pPr>
      <a:lvl2pPr marL="741363" indent="-284163" algn="l" rtl="0" eaLnBrk="1" fontAlgn="base" hangingPunct="1">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2pPr>
      <a:lvl3pPr marL="1141413" indent="-227013" algn="l" rtl="0" eaLnBrk="1" fontAlgn="base" hangingPunct="1">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3pPr>
      <a:lvl4pPr marL="1598613" indent="-227013" algn="l" rtl="0" eaLnBrk="1" fontAlgn="base" hangingPunct="1">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4pPr>
      <a:lvl5pPr marL="2055813" indent="-227013" algn="l" rtl="0" eaLnBrk="1" fontAlgn="base" hangingPunct="1">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5pPr>
      <a:lvl6pPr marL="2514198"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6pPr>
      <a:lvl7pPr marL="2971325"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7pPr>
      <a:lvl8pPr marL="3428451"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8pPr>
      <a:lvl9pPr marL="3885578"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4994" name="Rectangle 2"/>
          <p:cNvSpPr>
            <a:spLocks noGrp="1" noChangeArrowheads="1"/>
          </p:cNvSpPr>
          <p:nvPr>
            <p:ph type="title"/>
            <p:custDataLst>
              <p:tags r:id="rId10"/>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84995" name="Rectangle 3"/>
          <p:cNvSpPr>
            <a:spLocks noGrp="1" noChangeArrowheads="1"/>
          </p:cNvSpPr>
          <p:nvPr>
            <p:ph type="body" idx="1"/>
            <p:custDataLst>
              <p:tags r:id="rId11"/>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 bg1="lt1" tx1="dk1" bg2="lt2" tx2="dk2" accent1="accent1" accent2="accent2" accent3="accent3" accent4="accent4" accent5="accent5" accent6="accent6" hlink="hlink" folHlink="folHlink"/>
  <p:sldLayoutIdLst>
    <p:sldLayoutId id="2147493815" r:id="rId1"/>
    <p:sldLayoutId id="2147493816" r:id="rId2"/>
    <p:sldLayoutId id="2147493817" r:id="rId3"/>
    <p:sldLayoutId id="2147493818" r:id="rId4"/>
    <p:sldLayoutId id="2147493819" r:id="rId5"/>
    <p:sldLayoutId id="2147493820" r:id="rId6"/>
    <p:sldLayoutId id="2147493821" r:id="rId7"/>
    <p:sldLayoutId id="2147493822" r:id="rId8"/>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Arial" pitchFamily="-109" charset="0"/>
          <a:ea typeface="+mj-ea"/>
          <a:cs typeface="+mj-cs"/>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Arial" pitchFamily="-109" charset="0"/>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Arial" pitchFamily="-109" charset="0"/>
          <a:ea typeface="+mn-ea"/>
        </a:defRPr>
      </a:lvl2pPr>
      <a:lvl3pPr marL="912813" indent="-227013" algn="l" rtl="0" eaLnBrk="1" fontAlgn="base" hangingPunct="1">
        <a:spcBef>
          <a:spcPct val="20000"/>
        </a:spcBef>
        <a:spcAft>
          <a:spcPct val="0"/>
        </a:spcAft>
        <a:buChar char="•"/>
        <a:defRPr sz="2000">
          <a:solidFill>
            <a:schemeClr val="tx1"/>
          </a:solidFill>
          <a:latin typeface="Arial" pitchFamily="-109" charset="0"/>
          <a:ea typeface="+mn-ea"/>
        </a:defRPr>
      </a:lvl3pPr>
      <a:lvl4pPr marL="1260475" indent="-231775" algn="l" rtl="0" eaLnBrk="1" fontAlgn="base" hangingPunct="1">
        <a:spcBef>
          <a:spcPct val="20000"/>
        </a:spcBef>
        <a:spcAft>
          <a:spcPct val="0"/>
        </a:spcAft>
        <a:buChar char="–"/>
        <a:defRPr sz="2000">
          <a:solidFill>
            <a:schemeClr val="tx1"/>
          </a:solidFill>
          <a:latin typeface="Arial" pitchFamily="-109" charset="0"/>
          <a:ea typeface="+mn-ea"/>
        </a:defRPr>
      </a:lvl4pPr>
      <a:lvl5pPr marL="1598613" indent="-222250" algn="l" rtl="0" eaLnBrk="1" fontAlgn="base" hangingPunct="1">
        <a:spcBef>
          <a:spcPct val="20000"/>
        </a:spcBef>
        <a:spcAft>
          <a:spcPct val="0"/>
        </a:spcAft>
        <a:buChar char="»"/>
        <a:defRPr sz="2000">
          <a:solidFill>
            <a:schemeClr val="tx1"/>
          </a:solidFill>
          <a:latin typeface="Arial" pitchFamily="-109" charset="0"/>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6349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userDrawn="1"/>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10B1DEF6-3ABD-DA48-A179-F70A00773A71}"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13" eaLnBrk="0" hangingPunct="0">
                <a:defRPr/>
              </a:pPr>
              <a:t>‹#›</a:t>
            </a:fld>
            <a:r>
              <a:rPr lang="en-US" b="1" dirty="0">
                <a:solidFill>
                  <a:srgbClr val="808080"/>
                </a:solidFill>
                <a:latin typeface="Arial" charset="0"/>
                <a:ea typeface="ＭＳ Ｐゴシック" charset="-128"/>
                <a:cs typeface="ＭＳ Ｐゴシック" charset="-128"/>
              </a:rPr>
              <a:t> - </a:t>
            </a:r>
            <a:r>
              <a:rPr lang="en-US" sz="1000" b="1" dirty="0" err="1">
                <a:solidFill>
                  <a:srgbClr val="969696"/>
                </a:solidFill>
                <a:latin typeface="Arial" charset="0"/>
                <a:ea typeface="ＭＳ Ｐゴシック" charset="-128"/>
                <a:cs typeface="ＭＳ Ｐゴシック" charset="-128"/>
              </a:rPr>
              <a:t>Lectures.GersteinLab.org</a:t>
            </a:r>
            <a:endParaRPr lang="en-US" sz="300" dirty="0">
              <a:solidFill>
                <a:srgbClr val="000000"/>
              </a:solidFill>
              <a:latin typeface="Arial" charset="0"/>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580" r:id="rId1"/>
    <p:sldLayoutId id="2147491581" r:id="rId2"/>
    <p:sldLayoutId id="2147491582" r:id="rId3"/>
    <p:sldLayoutId id="2147491583" r:id="rId4"/>
    <p:sldLayoutId id="2147491584" r:id="rId5"/>
    <p:sldLayoutId id="2147491585" r:id="rId6"/>
    <p:sldLayoutId id="2147491586" r:id="rId7"/>
    <p:sldLayoutId id="2147491587" r:id="rId8"/>
    <p:sldLayoutId id="2147491588" r:id="rId9"/>
    <p:sldLayoutId id="2147491589" r:id="rId10"/>
    <p:sldLayoutId id="2147491590" r:id="rId11"/>
    <p:sldLayoutId id="2147491591" r:id="rId12"/>
    <p:sldLayoutId id="214749159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custDataLst>
              <p:tags r:id="rId14"/>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94211" name="Rectangle 3"/>
          <p:cNvSpPr>
            <a:spLocks noGrp="1" noChangeArrowheads="1"/>
          </p:cNvSpPr>
          <p:nvPr>
            <p:ph type="body" idx="1"/>
            <p:custDataLst>
              <p:tags r:id="rId15"/>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44068" name="Rectangle 4"/>
          <p:cNvSpPr>
            <a:spLocks noGrp="1" noChangeArrowheads="1"/>
          </p:cNvSpPr>
          <p:nvPr>
            <p:ph type="sldNum" sz="quarter" idx="4"/>
            <p:custDataLst>
              <p:tags r:id="rId16"/>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charset="0"/>
                <a:ea typeface="ＭＳ Ｐゴシック" charset="-128"/>
                <a:cs typeface="ＭＳ Ｐゴシック" charset="-128"/>
              </a:defRPr>
            </a:lvl1pPr>
          </a:lstStyle>
          <a:p>
            <a:pPr>
              <a:defRPr/>
            </a:pPr>
            <a:fld id="{DB4E003C-222E-4B47-914E-36C310A0BCBA}" type="slidenum">
              <a:rPr lang="en-US"/>
              <a:pPr>
                <a:defRPr/>
              </a:pPr>
              <a:t>‹#›</a:t>
            </a:fld>
            <a:r>
              <a:rPr lang="en-US"/>
              <a:t>   (c) Mark Gerstein, 2002, Yale, bioinfo.mbb.yale.edu</a:t>
            </a:r>
          </a:p>
        </p:txBody>
      </p:sp>
      <p:sp>
        <p:nvSpPr>
          <p:cNvPr id="94213" name="Rectangle 5"/>
          <p:cNvSpPr>
            <a:spLocks noChangeArrowheads="1"/>
          </p:cNvSpPr>
          <p:nvPr>
            <p:custDataLst>
              <p:tags r:id="rId17"/>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8"/>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D5CFCBB-D575-204F-B037-C22CB10BD433}"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824" r:id="rId1"/>
    <p:sldLayoutId id="2147493825" r:id="rId2"/>
    <p:sldLayoutId id="2147493826" r:id="rId3"/>
    <p:sldLayoutId id="2147493827" r:id="rId4"/>
    <p:sldLayoutId id="2147493828" r:id="rId5"/>
    <p:sldLayoutId id="2147493829" r:id="rId6"/>
    <p:sldLayoutId id="2147493830" r:id="rId7"/>
    <p:sldLayoutId id="2147493831" r:id="rId8"/>
    <p:sldLayoutId id="2147493832" r:id="rId9"/>
    <p:sldLayoutId id="2147493833" r:id="rId10"/>
    <p:sldLayoutId id="2147493834" r:id="rId11"/>
    <p:sldLayoutId id="2147493835" r:id="rId12"/>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ＭＳ Ｐゴシック" pitchFamily="-65" charset="-128"/>
          <a:cs typeface="ＭＳ Ｐゴシック" pitchFamily="-65" charset="-128"/>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2pPr>
      <a:lvl3pPr marL="912813" indent="-227013" algn="l"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260475" indent="-231775" algn="l"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598613" indent="-222250" algn="l"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05707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514198"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2971325"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42845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custDataLst>
              <p:tags r:id="rId13"/>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altLang="zh-CHT" smtClean="0"/>
              <a:t>Click to edit Master title style</a:t>
            </a:r>
            <a:endParaRPr lang="en-US" altLang="zh-CHT"/>
          </a:p>
        </p:txBody>
      </p:sp>
      <p:sp>
        <p:nvSpPr>
          <p:cNvPr id="98307"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altLang="zh-CHT" smtClean="0"/>
              <a:t>Click to edit Master text styles</a:t>
            </a:r>
          </a:p>
          <a:p>
            <a:pPr lvl="1"/>
            <a:r>
              <a:rPr lang="en-US" altLang="zh-CHT" smtClean="0"/>
              <a:t>Second level</a:t>
            </a:r>
          </a:p>
          <a:p>
            <a:pPr lvl="2"/>
            <a:r>
              <a:rPr lang="en-US" altLang="zh-CHT" smtClean="0"/>
              <a:t>Third level</a:t>
            </a:r>
          </a:p>
          <a:p>
            <a:pPr lvl="3"/>
            <a:r>
              <a:rPr lang="en-US" altLang="zh-CHT" smtClean="0"/>
              <a:t>Fourth level</a:t>
            </a:r>
          </a:p>
          <a:p>
            <a:pPr lvl="4"/>
            <a:r>
              <a:rPr lang="en-US" altLang="zh-CHT" smtClean="0"/>
              <a:t>Fifth level</a:t>
            </a:r>
            <a:endParaRPr lang="en-US" altLang="zh-CHT"/>
          </a:p>
        </p:txBody>
      </p:sp>
      <p:sp>
        <p:nvSpPr>
          <p:cNvPr id="344068" name="Rectangle 4"/>
          <p:cNvSpPr>
            <a:spLocks noGrp="1" noChangeArrowheads="1"/>
          </p:cNvSpPr>
          <p:nvPr>
            <p:ph type="sldNum" sz="quarter" idx="4"/>
            <p:custDataLst>
              <p:tags r:id="rId15"/>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charset="0"/>
                <a:ea typeface="ＭＳ Ｐゴシック" charset="-128"/>
                <a:cs typeface="ＭＳ Ｐゴシック" charset="-128"/>
              </a:defRPr>
            </a:lvl1pPr>
          </a:lstStyle>
          <a:p>
            <a:pPr>
              <a:defRPr/>
            </a:pPr>
            <a:fld id="{EE56DF2D-FB68-FB43-A996-B011185380EC}" type="slidenum">
              <a:rPr lang="zh-CHT" altLang="en-US"/>
              <a:pPr>
                <a:defRPr/>
              </a:pPr>
              <a:t>‹#›</a:t>
            </a:fld>
            <a:r>
              <a:rPr lang="en-US" altLang="zh-CHT"/>
              <a:t>   (c) Mark Gerstein, 2002, Yale, bioinfo.mbb.yale.edu</a:t>
            </a:r>
          </a:p>
        </p:txBody>
      </p:sp>
      <p:sp>
        <p:nvSpPr>
          <p:cNvPr id="98309" name="Rectangle 5"/>
          <p:cNvSpPr>
            <a:spLocks noChangeArrowheads="1"/>
          </p:cNvSpPr>
          <p:nvPr>
            <p:custDataLst>
              <p:tags r:id="rId16"/>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7"/>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594DFDD-60E2-184C-9AC7-4453DED6523E}"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837" r:id="rId1"/>
    <p:sldLayoutId id="2147493838" r:id="rId2"/>
    <p:sldLayoutId id="2147493839" r:id="rId3"/>
    <p:sldLayoutId id="2147493840" r:id="rId4"/>
    <p:sldLayoutId id="2147493841" r:id="rId5"/>
    <p:sldLayoutId id="2147493842" r:id="rId6"/>
    <p:sldLayoutId id="2147493843" r:id="rId7"/>
    <p:sldLayoutId id="2147493844" r:id="rId8"/>
    <p:sldLayoutId id="2147493845" r:id="rId9"/>
    <p:sldLayoutId id="2147493846" r:id="rId10"/>
    <p:sldLayoutId id="2147493847" r:id="rId11"/>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mj-ea"/>
          <a:cs typeface="+mj-cs"/>
        </a:defRPr>
      </a:lvl1pPr>
      <a:lvl2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2pPr>
      <a:lvl3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3pPr>
      <a:lvl4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4pPr>
      <a:lvl5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5pPr>
      <a:lvl6pPr marL="45712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6pPr>
      <a:lvl7pPr marL="914254"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7pPr>
      <a:lvl8pPr marL="1371381"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8pPr>
      <a:lvl9pPr marL="182850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2813" indent="-227013" algn="l" rtl="0" eaLnBrk="1" fontAlgn="base" hangingPunct="1">
        <a:spcBef>
          <a:spcPct val="20000"/>
        </a:spcBef>
        <a:spcAft>
          <a:spcPct val="0"/>
        </a:spcAft>
        <a:buChar char="•"/>
        <a:defRPr sz="2000">
          <a:solidFill>
            <a:schemeClr val="tx1"/>
          </a:solidFill>
          <a:latin typeface="+mn-lt"/>
          <a:ea typeface="+mn-ea"/>
        </a:defRPr>
      </a:lvl3pPr>
      <a:lvl4pPr marL="1260475" indent="-231775" algn="l" rtl="0" eaLnBrk="1" fontAlgn="base" hangingPunct="1">
        <a:spcBef>
          <a:spcPct val="20000"/>
        </a:spcBef>
        <a:spcAft>
          <a:spcPct val="0"/>
        </a:spcAft>
        <a:buChar char="–"/>
        <a:defRPr sz="2000">
          <a:solidFill>
            <a:schemeClr val="tx1"/>
          </a:solidFill>
          <a:latin typeface="+mn-lt"/>
          <a:ea typeface="+mn-ea"/>
        </a:defRPr>
      </a:lvl4pPr>
      <a:lvl5pPr marL="1598613" indent="-222250" algn="l" rtl="0" eaLnBrk="1" fontAlgn="base" hangingPunct="1">
        <a:spcBef>
          <a:spcPct val="20000"/>
        </a:spcBef>
        <a:spcAft>
          <a:spcPct val="0"/>
        </a:spcAft>
        <a:buChar char="»"/>
        <a:defRPr sz="2000">
          <a:solidFill>
            <a:schemeClr val="tx1"/>
          </a:solidFill>
          <a:latin typeface="+mn-lt"/>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custDataLst>
              <p:tags r:id="rId13"/>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110595"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44068" name="Rectangle 4"/>
          <p:cNvSpPr>
            <a:spLocks noGrp="1" noChangeArrowheads="1"/>
          </p:cNvSpPr>
          <p:nvPr>
            <p:ph type="sldNum" sz="quarter" idx="4"/>
            <p:custDataLst>
              <p:tags r:id="rId15"/>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pitchFamily="-107" charset="0"/>
                <a:ea typeface="ＭＳ Ｐゴシック" pitchFamily="-107" charset="-128"/>
                <a:cs typeface="ＭＳ Ｐゴシック" pitchFamily="-107" charset="-128"/>
              </a:defRPr>
            </a:lvl1pPr>
          </a:lstStyle>
          <a:p>
            <a:pPr>
              <a:defRPr/>
            </a:pPr>
            <a:fld id="{ADC60CC8-1E6C-8148-A66A-9CEEFFB634BA}" type="slidenum">
              <a:rPr lang="en-US"/>
              <a:pPr>
                <a:defRPr/>
              </a:pPr>
              <a:t>‹#›</a:t>
            </a:fld>
            <a:r>
              <a:rPr lang="en-US"/>
              <a:t>   (c) Mark Gerstein, 2002, Yale, bioinfo.mbb.yale.edu</a:t>
            </a:r>
          </a:p>
        </p:txBody>
      </p:sp>
      <p:sp>
        <p:nvSpPr>
          <p:cNvPr id="110597" name="Rectangle 5"/>
          <p:cNvSpPr>
            <a:spLocks noChangeArrowheads="1"/>
          </p:cNvSpPr>
          <p:nvPr>
            <p:custDataLst>
              <p:tags r:id="rId16"/>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7"/>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AE10664-3B75-1C49-B111-1D9F52855F08}"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Tree>
  </p:cSld>
  <p:clrMap bg1="lt1" tx1="dk1" bg2="lt2" tx2="dk2" accent1="accent1" accent2="accent2" accent3="accent3" accent4="accent4" accent5="accent5" accent6="accent6" hlink="hlink" folHlink="folHlink"/>
  <p:sldLayoutIdLst>
    <p:sldLayoutId id="2147493849" r:id="rId1"/>
    <p:sldLayoutId id="2147493850" r:id="rId2"/>
    <p:sldLayoutId id="2147493851" r:id="rId3"/>
    <p:sldLayoutId id="2147493852" r:id="rId4"/>
    <p:sldLayoutId id="2147493853" r:id="rId5"/>
    <p:sldLayoutId id="2147493854" r:id="rId6"/>
    <p:sldLayoutId id="2147493855" r:id="rId7"/>
    <p:sldLayoutId id="2147493856" r:id="rId8"/>
    <p:sldLayoutId id="2147493857" r:id="rId9"/>
    <p:sldLayoutId id="2147493858" r:id="rId10"/>
    <p:sldLayoutId id="2147493859" r:id="rId11"/>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ＭＳ Ｐゴシック" pitchFamily="-65" charset="-128"/>
          <a:cs typeface="ＭＳ Ｐゴシック" pitchFamily="-65" charset="-128"/>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ＭＳ Ｐゴシック" pitchFamily="-65" charset="-128"/>
        </a:defRPr>
      </a:lvl2pPr>
      <a:lvl3pPr marL="912813" indent="-227013" algn="l"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260475" indent="-231775" algn="l"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598613" indent="-222250" algn="l"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05707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514198"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2971325"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42845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1469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EBE2D909-46BC-5C47-A1D9-F406EE06BBFC}"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861" r:id="rId1"/>
    <p:sldLayoutId id="2147493862" r:id="rId2"/>
    <p:sldLayoutId id="2147493863" r:id="rId3"/>
    <p:sldLayoutId id="2147493864" r:id="rId4"/>
    <p:sldLayoutId id="2147493865" r:id="rId5"/>
    <p:sldLayoutId id="2147493866" r:id="rId6"/>
    <p:sldLayoutId id="2147493867" r:id="rId7"/>
    <p:sldLayoutId id="2147493868" r:id="rId8"/>
    <p:sldLayoutId id="2147493869" r:id="rId9"/>
    <p:sldLayoutId id="2147493870" r:id="rId10"/>
    <p:sldLayoutId id="2147493871" r:id="rId11"/>
    <p:sldLayoutId id="2147493872" r:id="rId12"/>
    <p:sldLayoutId id="214749387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5714"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15715"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wrap="square" lIns="91425" tIns="45713" rIns="91425" bIns="45713" numCol="1" anchor="ctr" anchorCtr="0" compatLnSpc="1">
            <a:prstTxWarp prst="textNoShape">
              <a:avLst/>
            </a:prstTxWarp>
          </a:bodyPr>
          <a:lstStyle>
            <a:lvl1pPr>
              <a:defRPr>
                <a:solidFill>
                  <a:srgbClr val="898989"/>
                </a:solidFill>
              </a:defRPr>
            </a:lvl1pPr>
          </a:lstStyle>
          <a:p>
            <a:pPr>
              <a:defRPr/>
            </a:pPr>
            <a:fld id="{8E1866A9-1665-0C45-95AB-B2028082B806}" type="datetime1">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25" tIns="45713" rIns="91425" bIns="45713" rtlCol="0" anchor="ctr"/>
          <a:lstStyle>
            <a:lvl1pPr algn="ctr">
              <a:defRPr sz="1200">
                <a:solidFill>
                  <a:schemeClr val="tx1">
                    <a:tint val="75000"/>
                  </a:schemeClr>
                </a:solidFill>
                <a:latin typeface="Arial" pitchFamily="-110" charset="0"/>
                <a:ea typeface="ＭＳ Ｐゴシック" pitchFamily="-110" charset="-128"/>
                <a:cs typeface="ＭＳ Ｐゴシック" pitchFamily="-110" charset="-128"/>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wrap="square" lIns="91425" tIns="45713" rIns="91425" bIns="45713" numCol="1" anchor="ctr" anchorCtr="0" compatLnSpc="1">
            <a:prstTxWarp prst="textNoShape">
              <a:avLst/>
            </a:prstTxWarp>
          </a:bodyPr>
          <a:lstStyle>
            <a:lvl1pPr algn="r">
              <a:defRPr>
                <a:solidFill>
                  <a:srgbClr val="898989"/>
                </a:solidFill>
              </a:defRPr>
            </a:lvl1pPr>
          </a:lstStyle>
          <a:p>
            <a:pPr>
              <a:defRPr/>
            </a:pPr>
            <a:fld id="{E5403DF6-977D-6E42-AF38-99E7658ED6A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875" r:id="rId1"/>
    <p:sldLayoutId id="2147493876" r:id="rId2"/>
    <p:sldLayoutId id="2147493877" r:id="rId3"/>
    <p:sldLayoutId id="2147493878" r:id="rId4"/>
    <p:sldLayoutId id="2147493879" r:id="rId5"/>
    <p:sldLayoutId id="2147493880" r:id="rId6"/>
    <p:sldLayoutId id="2147493881" r:id="rId7"/>
    <p:sldLayoutId id="2147493882" r:id="rId8"/>
    <p:sldLayoutId id="2147493883" r:id="rId9"/>
    <p:sldLayoutId id="2147493884" r:id="rId10"/>
    <p:sldLayoutId id="2147493885" r:id="rId11"/>
  </p:sldLayoutIdLst>
  <p:txStyles>
    <p:titleStyle>
      <a:lvl1pPr algn="ctr" defTabSz="455613" rtl="0" eaLnBrk="1" fontAlgn="base" hangingPunct="1">
        <a:spcBef>
          <a:spcPct val="0"/>
        </a:spcBef>
        <a:spcAft>
          <a:spcPct val="0"/>
        </a:spcAft>
        <a:defRPr sz="4400" kern="1200">
          <a:solidFill>
            <a:schemeClr val="tx1"/>
          </a:solidFill>
          <a:latin typeface="+mj-lt"/>
          <a:ea typeface="ＭＳ Ｐゴシック" pitchFamily="-110" charset="-128"/>
          <a:cs typeface="ＭＳ Ｐゴシック" pitchFamily="-110" charset="-128"/>
        </a:defRPr>
      </a:lvl1pPr>
      <a:lvl2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127"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254"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381"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507"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1313" indent="-341313" algn="l" defTabSz="455613" rtl="0" eaLnBrk="1" fontAlgn="base" hangingPunct="1">
        <a:spcBef>
          <a:spcPct val="20000"/>
        </a:spcBef>
        <a:spcAft>
          <a:spcPct val="0"/>
        </a:spcAft>
        <a:buFont typeface="Arial" charset="0"/>
        <a:buChar char="•"/>
        <a:defRPr sz="3200" kern="1200">
          <a:solidFill>
            <a:schemeClr val="tx1"/>
          </a:solidFill>
          <a:latin typeface="+mn-lt"/>
          <a:ea typeface="ＭＳ Ｐゴシック" pitchFamily="-110" charset="-128"/>
          <a:cs typeface="ＭＳ Ｐゴシック" pitchFamily="-110" charset="-128"/>
        </a:defRPr>
      </a:lvl1pPr>
      <a:lvl2pPr marL="741363" indent="-284163" algn="l" defTabSz="455613" rtl="0" eaLnBrk="1" fontAlgn="base" hangingPunct="1">
        <a:spcBef>
          <a:spcPct val="20000"/>
        </a:spcBef>
        <a:spcAft>
          <a:spcPct val="0"/>
        </a:spcAft>
        <a:buFont typeface="Arial" charset="0"/>
        <a:buChar char="–"/>
        <a:defRPr sz="2800" kern="1200">
          <a:solidFill>
            <a:schemeClr val="tx1"/>
          </a:solidFill>
          <a:latin typeface="+mn-lt"/>
          <a:ea typeface="ＭＳ Ｐゴシック" pitchFamily="-110" charset="-128"/>
          <a:cs typeface="+mn-cs"/>
        </a:defRPr>
      </a:lvl2pPr>
      <a:lvl3pPr marL="1141413" indent="-227013" algn="l" defTabSz="455613" rtl="0" eaLnBrk="1" fontAlgn="base" hangingPunct="1">
        <a:spcBef>
          <a:spcPct val="20000"/>
        </a:spcBef>
        <a:spcAft>
          <a:spcPct val="0"/>
        </a:spcAft>
        <a:buFont typeface="Arial" charset="0"/>
        <a:buChar char="•"/>
        <a:defRPr sz="2400" kern="1200">
          <a:solidFill>
            <a:schemeClr val="tx1"/>
          </a:solidFill>
          <a:latin typeface="+mn-lt"/>
          <a:ea typeface="ＭＳ Ｐゴシック" pitchFamily="-110" charset="-128"/>
          <a:cs typeface="+mn-cs"/>
        </a:defRPr>
      </a:lvl3pPr>
      <a:lvl4pPr marL="1598613" indent="-227013" algn="l" defTabSz="455613"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4pPr>
      <a:lvl5pPr marL="2055813" indent="-227013" algn="l" defTabSz="455613"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5pPr>
      <a:lvl6pPr marL="2514198" indent="-228563" algn="l" defTabSz="457127" rtl="0" eaLnBrk="1" latinLnBrk="0" hangingPunct="1">
        <a:spcBef>
          <a:spcPct val="20000"/>
        </a:spcBef>
        <a:buFont typeface="Arial"/>
        <a:buChar char="•"/>
        <a:defRPr sz="2000" kern="1200">
          <a:solidFill>
            <a:schemeClr val="tx1"/>
          </a:solidFill>
          <a:latin typeface="+mn-lt"/>
          <a:ea typeface="+mn-ea"/>
          <a:cs typeface="+mn-cs"/>
        </a:defRPr>
      </a:lvl6pPr>
      <a:lvl7pPr marL="2971325" indent="-228563" algn="l" defTabSz="457127" rtl="0" eaLnBrk="1" latinLnBrk="0" hangingPunct="1">
        <a:spcBef>
          <a:spcPct val="20000"/>
        </a:spcBef>
        <a:buFont typeface="Arial"/>
        <a:buChar char="•"/>
        <a:defRPr sz="2000" kern="1200">
          <a:solidFill>
            <a:schemeClr val="tx1"/>
          </a:solidFill>
          <a:latin typeface="+mn-lt"/>
          <a:ea typeface="+mn-ea"/>
          <a:cs typeface="+mn-cs"/>
        </a:defRPr>
      </a:lvl7pPr>
      <a:lvl8pPr marL="3428451" indent="-228563" algn="l" defTabSz="457127" rtl="0" eaLnBrk="1" latinLnBrk="0" hangingPunct="1">
        <a:spcBef>
          <a:spcPct val="20000"/>
        </a:spcBef>
        <a:buFont typeface="Arial"/>
        <a:buChar char="•"/>
        <a:defRPr sz="2000" kern="1200">
          <a:solidFill>
            <a:schemeClr val="tx1"/>
          </a:solidFill>
          <a:latin typeface="+mn-lt"/>
          <a:ea typeface="+mn-ea"/>
          <a:cs typeface="+mn-cs"/>
        </a:defRPr>
      </a:lvl8pPr>
      <a:lvl9pPr marL="3885578" indent="-228563" algn="l" defTabSz="457127"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280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7F5A217A-9B6C-A147-B0AF-757AA9A889F6}"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887" r:id="rId1"/>
    <p:sldLayoutId id="2147493888" r:id="rId2"/>
    <p:sldLayoutId id="2147493889" r:id="rId3"/>
    <p:sldLayoutId id="2147493890" r:id="rId4"/>
    <p:sldLayoutId id="2147493891" r:id="rId5"/>
    <p:sldLayoutId id="2147493892" r:id="rId6"/>
    <p:sldLayoutId id="2147493893" r:id="rId7"/>
    <p:sldLayoutId id="2147493894" r:id="rId8"/>
    <p:sldLayoutId id="2147493895" r:id="rId9"/>
    <p:sldLayoutId id="2147493896" r:id="rId10"/>
    <p:sldLayoutId id="2147493897" r:id="rId11"/>
    <p:sldLayoutId id="2147493898" r:id="rId12"/>
    <p:sldLayoutId id="214749389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9026" name="Rectangle 2"/>
          <p:cNvSpPr>
            <a:spLocks noGrp="1" noChangeArrowheads="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29027" name="Rectangle 3"/>
          <p:cNvSpPr>
            <a:spLocks noGrp="1" noChangeArrowheads="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8" name="Rectangle 4"/>
          <p:cNvSpPr>
            <a:spLocks noGrp="1" noChangeArrowheads="1"/>
          </p:cNvSpPr>
          <p:nvPr>
            <p:ph type="dt" sz="half" idx="2"/>
            <p:custDataLst>
              <p:tags r:id="rId15"/>
            </p:custDataLst>
          </p:nvPr>
        </p:nvSpPr>
        <p:spPr bwMode="auto">
          <a:xfrm>
            <a:off x="457200" y="6245225"/>
            <a:ext cx="2133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defRPr sz="1400">
                <a:latin typeface="Arial" pitchFamily="-110" charset="0"/>
                <a:ea typeface="ＭＳ Ｐゴシック" pitchFamily="-110" charset="-128"/>
                <a:cs typeface="ＭＳ Ｐゴシック" pitchFamily="-110" charset="-128"/>
              </a:defRPr>
            </a:lvl1pPr>
          </a:lstStyle>
          <a:p>
            <a:pPr>
              <a:defRPr/>
            </a:pPr>
            <a:endParaRPr lang="en-US"/>
          </a:p>
        </p:txBody>
      </p:sp>
      <p:sp>
        <p:nvSpPr>
          <p:cNvPr id="1029" name="Rectangle 5"/>
          <p:cNvSpPr>
            <a:spLocks noGrp="1" noChangeArrowheads="1"/>
          </p:cNvSpPr>
          <p:nvPr>
            <p:ph type="ftr" sz="quarter" idx="3"/>
            <p:custDataLst>
              <p:tags r:id="rId16"/>
            </p:custDataLst>
          </p:nvPr>
        </p:nvSpPr>
        <p:spPr bwMode="auto">
          <a:xfrm>
            <a:off x="3124200" y="6245225"/>
            <a:ext cx="2895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ctr">
              <a:defRPr sz="1400">
                <a:latin typeface="Arial" pitchFamily="-110" charset="0"/>
                <a:ea typeface="ＭＳ Ｐゴシック" pitchFamily="-110" charset="-128"/>
                <a:cs typeface="ＭＳ Ｐゴシック" pitchFamily="-110" charset="-128"/>
              </a:defRPr>
            </a:lvl1pPr>
          </a:lstStyle>
          <a:p>
            <a:pPr>
              <a:defRPr/>
            </a:pPr>
            <a:endParaRPr lang="en-US"/>
          </a:p>
        </p:txBody>
      </p:sp>
      <p:sp>
        <p:nvSpPr>
          <p:cNvPr id="1030" name="Rectangle 6"/>
          <p:cNvSpPr>
            <a:spLocks noGrp="1" noChangeArrowheads="1"/>
          </p:cNvSpPr>
          <p:nvPr>
            <p:ph type="sldNum" sz="quarter" idx="4"/>
            <p:custDataLst>
              <p:tags r:id="rId17"/>
            </p:custDataLst>
          </p:nvPr>
        </p:nvSpPr>
        <p:spPr bwMode="auto">
          <a:xfrm>
            <a:off x="6553200" y="6245225"/>
            <a:ext cx="2133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r">
              <a:defRPr sz="1400"/>
            </a:lvl1pPr>
          </a:lstStyle>
          <a:p>
            <a:pPr>
              <a:defRPr/>
            </a:pPr>
            <a:fld id="{BF1CA8BA-1EED-CA44-AE85-28EAA2BEE35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3901" r:id="rId1"/>
    <p:sldLayoutId id="2147493902" r:id="rId2"/>
    <p:sldLayoutId id="2147493903" r:id="rId3"/>
    <p:sldLayoutId id="2147493904" r:id="rId4"/>
    <p:sldLayoutId id="2147493905" r:id="rId5"/>
    <p:sldLayoutId id="2147493906" r:id="rId6"/>
    <p:sldLayoutId id="2147493907" r:id="rId7"/>
    <p:sldLayoutId id="2147493908" r:id="rId8"/>
    <p:sldLayoutId id="2147493909" r:id="rId9"/>
    <p:sldLayoutId id="2147493910" r:id="rId10"/>
    <p:sldLayoutId id="2147493911" r:id="rId11"/>
  </p:sldLayoutIdLst>
  <p:txStyles>
    <p:titleStyle>
      <a:lvl1pPr algn="ctr" rtl="0" eaLnBrk="1" fontAlgn="base" hangingPunct="1">
        <a:spcBef>
          <a:spcPct val="0"/>
        </a:spcBef>
        <a:spcAft>
          <a:spcPct val="0"/>
        </a:spcAft>
        <a:defRPr sz="4400">
          <a:solidFill>
            <a:schemeClr val="tx2"/>
          </a:solidFill>
          <a:latin typeface="+mj-lt"/>
          <a:ea typeface="ＭＳ Ｐゴシック" pitchFamily="-110" charset="-128"/>
          <a:cs typeface="ＭＳ Ｐゴシック" pitchFamily="-110" charset="-128"/>
        </a:defRPr>
      </a:lvl1pPr>
      <a:lvl2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127" algn="ctr" rtl="0" eaLnBrk="1" fontAlgn="base" hangingPunct="1">
        <a:spcBef>
          <a:spcPct val="0"/>
        </a:spcBef>
        <a:spcAft>
          <a:spcPct val="0"/>
        </a:spcAft>
        <a:defRPr sz="4400">
          <a:solidFill>
            <a:schemeClr val="tx2"/>
          </a:solidFill>
          <a:latin typeface="Arial" pitchFamily="-110" charset="0"/>
        </a:defRPr>
      </a:lvl6pPr>
      <a:lvl7pPr marL="914254" algn="ctr" rtl="0" eaLnBrk="1" fontAlgn="base" hangingPunct="1">
        <a:spcBef>
          <a:spcPct val="0"/>
        </a:spcBef>
        <a:spcAft>
          <a:spcPct val="0"/>
        </a:spcAft>
        <a:defRPr sz="4400">
          <a:solidFill>
            <a:schemeClr val="tx2"/>
          </a:solidFill>
          <a:latin typeface="Arial" pitchFamily="-110" charset="0"/>
        </a:defRPr>
      </a:lvl7pPr>
      <a:lvl8pPr marL="1371381" algn="ctr" rtl="0" eaLnBrk="1" fontAlgn="base" hangingPunct="1">
        <a:spcBef>
          <a:spcPct val="0"/>
        </a:spcBef>
        <a:spcAft>
          <a:spcPct val="0"/>
        </a:spcAft>
        <a:defRPr sz="4400">
          <a:solidFill>
            <a:schemeClr val="tx2"/>
          </a:solidFill>
          <a:latin typeface="Arial" pitchFamily="-110" charset="0"/>
        </a:defRPr>
      </a:lvl8pPr>
      <a:lvl9pPr marL="1828507" algn="ctr" rtl="0" eaLnBrk="1" fontAlgn="base" hangingPunct="1">
        <a:spcBef>
          <a:spcPct val="0"/>
        </a:spcBef>
        <a:spcAft>
          <a:spcPct val="0"/>
        </a:spcAft>
        <a:defRPr sz="4400">
          <a:solidFill>
            <a:schemeClr val="tx2"/>
          </a:solidFill>
          <a:latin typeface="Arial" pitchFamily="-110" charset="0"/>
        </a:defRPr>
      </a:lvl9pPr>
    </p:titleStyle>
    <p:bodyStyle>
      <a:lvl1pPr marL="341313" indent="-341313" algn="l" rtl="0" eaLnBrk="1" fontAlgn="base" hangingPunct="1">
        <a:spcBef>
          <a:spcPct val="20000"/>
        </a:spcBef>
        <a:spcAft>
          <a:spcPct val="0"/>
        </a:spcAft>
        <a:buChar char="•"/>
        <a:defRPr sz="3200">
          <a:solidFill>
            <a:schemeClr val="tx1"/>
          </a:solidFill>
          <a:latin typeface="+mn-lt"/>
          <a:ea typeface="ＭＳ Ｐゴシック" pitchFamily="-110" charset="-128"/>
          <a:cs typeface="ＭＳ Ｐゴシック" pitchFamily="-110" charset="-128"/>
        </a:defRPr>
      </a:lvl1pPr>
      <a:lvl2pPr marL="741363" indent="-284163" algn="l" rtl="0" eaLnBrk="1" fontAlgn="base" hangingPunct="1">
        <a:spcBef>
          <a:spcPct val="20000"/>
        </a:spcBef>
        <a:spcAft>
          <a:spcPct val="0"/>
        </a:spcAft>
        <a:buChar char="–"/>
        <a:defRPr sz="2800">
          <a:solidFill>
            <a:schemeClr val="tx1"/>
          </a:solidFill>
          <a:latin typeface="+mn-lt"/>
          <a:ea typeface="ＭＳ Ｐゴシック" pitchFamily="-110" charset="-128"/>
        </a:defRPr>
      </a:lvl2pPr>
      <a:lvl3pPr marL="1141413" indent="-227013" algn="l" rtl="0" eaLnBrk="1" fontAlgn="base" hangingPunct="1">
        <a:spcBef>
          <a:spcPct val="20000"/>
        </a:spcBef>
        <a:spcAft>
          <a:spcPct val="0"/>
        </a:spcAft>
        <a:buChar char="•"/>
        <a:defRPr sz="2400">
          <a:solidFill>
            <a:schemeClr val="tx1"/>
          </a:solidFill>
          <a:latin typeface="+mn-lt"/>
          <a:ea typeface="ＭＳ Ｐゴシック" pitchFamily="-110" charset="-128"/>
        </a:defRPr>
      </a:lvl3pPr>
      <a:lvl4pPr marL="1598613" indent="-227013" algn="l" rtl="0" eaLnBrk="1" fontAlgn="base" hangingPunct="1">
        <a:spcBef>
          <a:spcPct val="20000"/>
        </a:spcBef>
        <a:spcAft>
          <a:spcPct val="0"/>
        </a:spcAft>
        <a:buChar char="–"/>
        <a:defRPr sz="2000">
          <a:solidFill>
            <a:schemeClr val="tx1"/>
          </a:solidFill>
          <a:latin typeface="+mn-lt"/>
          <a:ea typeface="ＭＳ Ｐゴシック" pitchFamily="-110" charset="-128"/>
        </a:defRPr>
      </a:lvl4pPr>
      <a:lvl5pPr marL="2055813" indent="-227013" algn="l" rtl="0" eaLnBrk="1" fontAlgn="base" hangingPunct="1">
        <a:spcBef>
          <a:spcPct val="20000"/>
        </a:spcBef>
        <a:spcAft>
          <a:spcPct val="0"/>
        </a:spcAft>
        <a:buChar char="»"/>
        <a:defRPr sz="2000">
          <a:solidFill>
            <a:schemeClr val="tx1"/>
          </a:solidFill>
          <a:latin typeface="+mn-lt"/>
          <a:ea typeface="ＭＳ Ｐゴシック" pitchFamily="-110" charset="-128"/>
        </a:defRPr>
      </a:lvl5pPr>
      <a:lvl6pPr marL="2514198"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6pPr>
      <a:lvl7pPr marL="2971325"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7pPr>
      <a:lvl8pPr marL="3428451"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8pPr>
      <a:lvl9pPr marL="3885578"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4131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41316" name="Rectangle 5"/>
          <p:cNvSpPr>
            <a:spLocks noChangeArrowheads="1"/>
          </p:cNvSpPr>
          <p:nvPr>
            <p:custDataLst>
              <p:tags r:id="rId17"/>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algn="ctr" defTabSz="911225" eaLnBrk="0" hangingPunct="0"/>
            <a:r>
              <a:rPr lang="en-US" sz="700" b="0"/>
              <a:t>Do not reproduce without permission</a:t>
            </a:r>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1BA94E55-FD8A-BC4F-8C63-F40F7D8A2255}"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
        <p:nvSpPr>
          <p:cNvPr id="141318" name="Line 7"/>
          <p:cNvSpPr>
            <a:spLocks noChangeShapeType="1"/>
          </p:cNvSpPr>
          <p:nvPr>
            <p:custDataLst>
              <p:tags r:id="rId19"/>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19" name="Line 8"/>
          <p:cNvSpPr>
            <a:spLocks noChangeShapeType="1"/>
          </p:cNvSpPr>
          <p:nvPr>
            <p:custDataLst>
              <p:tags r:id="rId20"/>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20" name="Line 9"/>
          <p:cNvSpPr>
            <a:spLocks noChangeShapeType="1"/>
          </p:cNvSpPr>
          <p:nvPr>
            <p:custDataLst>
              <p:tags r:id="rId21"/>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21" name="Line 10"/>
          <p:cNvSpPr>
            <a:spLocks noChangeShapeType="1"/>
          </p:cNvSpPr>
          <p:nvPr>
            <p:custDataLst>
              <p:tags r:id="rId22"/>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Tree>
  </p:cSld>
  <p:clrMap bg1="lt1" tx1="dk1" bg2="lt2" tx2="dk2" accent1="accent1" accent2="accent2" accent3="accent3" accent4="accent4" accent5="accent5" accent6="accent6" hlink="hlink" folHlink="folHlink"/>
  <p:sldLayoutIdLst>
    <p:sldLayoutId id="2147493913" r:id="rId1"/>
    <p:sldLayoutId id="2147493914" r:id="rId2"/>
    <p:sldLayoutId id="2147493915" r:id="rId3"/>
    <p:sldLayoutId id="2147493916" r:id="rId4"/>
    <p:sldLayoutId id="2147493917" r:id="rId5"/>
    <p:sldLayoutId id="2147493918" r:id="rId6"/>
    <p:sldLayoutId id="2147493919" r:id="rId7"/>
    <p:sldLayoutId id="2147493920" r:id="rId8"/>
    <p:sldLayoutId id="2147493921" r:id="rId9"/>
    <p:sldLayoutId id="2147493922" r:id="rId10"/>
    <p:sldLayoutId id="2147493923" r:id="rId11"/>
    <p:sldLayoutId id="2147493924" r:id="rId12"/>
    <p:sldLayoutId id="214749392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4233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0EBE7D2-B62A-2748-84E7-E1D0BEC6C646}"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927" r:id="rId1"/>
    <p:sldLayoutId id="2147493928" r:id="rId2"/>
    <p:sldLayoutId id="2147493929" r:id="rId3"/>
    <p:sldLayoutId id="2147493930" r:id="rId4"/>
    <p:sldLayoutId id="2147493931" r:id="rId5"/>
    <p:sldLayoutId id="2147493932" r:id="rId6"/>
    <p:sldLayoutId id="2147493933" r:id="rId7"/>
    <p:sldLayoutId id="2147493934" r:id="rId8"/>
    <p:sldLayoutId id="2147493935" r:id="rId9"/>
    <p:sldLayoutId id="2147493936" r:id="rId10"/>
    <p:sldLayoutId id="2147493937" r:id="rId11"/>
    <p:sldLayoutId id="2147493938" r:id="rId12"/>
    <p:sldLayoutId id="214749393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custDataLst>
              <p:tags r:id="rId4"/>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143363" name="Rectangle 3"/>
          <p:cNvSpPr>
            <a:spLocks noGrp="1" noChangeArrowheads="1"/>
          </p:cNvSpPr>
          <p:nvPr>
            <p:ph type="body" idx="1"/>
            <p:custDataLst>
              <p:tags r:id="rId5"/>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 bg1="lt1" tx1="dk1" bg2="lt2" tx2="dk2" accent1="accent1" accent2="accent2" accent3="accent3" accent4="accent4" accent5="accent5" accent6="accent6" hlink="hlink" folHlink="folHlink"/>
  <p:sldLayoutIdLst>
    <p:sldLayoutId id="2147493941" r:id="rId1"/>
    <p:sldLayoutId id="2147493942" r:id="rId2"/>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Arial" pitchFamily="-110" charset="0"/>
          <a:ea typeface="+mj-ea"/>
          <a:cs typeface="+mj-cs"/>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Arial" pitchFamily="-110" charset="0"/>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Arial" pitchFamily="-110" charset="0"/>
          <a:ea typeface="+mn-ea"/>
        </a:defRPr>
      </a:lvl2pPr>
      <a:lvl3pPr marL="912813" indent="-227013" algn="l" rtl="0" eaLnBrk="1" fontAlgn="base" hangingPunct="1">
        <a:spcBef>
          <a:spcPct val="20000"/>
        </a:spcBef>
        <a:spcAft>
          <a:spcPct val="0"/>
        </a:spcAft>
        <a:buChar char="•"/>
        <a:defRPr sz="2000">
          <a:solidFill>
            <a:schemeClr val="tx1"/>
          </a:solidFill>
          <a:latin typeface="Arial" pitchFamily="-110" charset="0"/>
          <a:ea typeface="+mn-ea"/>
        </a:defRPr>
      </a:lvl3pPr>
      <a:lvl4pPr marL="1260475" indent="-231775" algn="l" rtl="0" eaLnBrk="1" fontAlgn="base" hangingPunct="1">
        <a:spcBef>
          <a:spcPct val="20000"/>
        </a:spcBef>
        <a:spcAft>
          <a:spcPct val="0"/>
        </a:spcAft>
        <a:buChar char="–"/>
        <a:defRPr sz="2000">
          <a:solidFill>
            <a:schemeClr val="tx1"/>
          </a:solidFill>
          <a:latin typeface="Arial" pitchFamily="-110" charset="0"/>
          <a:ea typeface="+mn-ea"/>
        </a:defRPr>
      </a:lvl4pPr>
      <a:lvl5pPr marL="1598613" indent="-222250" algn="l" rtl="0" eaLnBrk="1" fontAlgn="base" hangingPunct="1">
        <a:spcBef>
          <a:spcPct val="20000"/>
        </a:spcBef>
        <a:spcAft>
          <a:spcPct val="0"/>
        </a:spcAft>
        <a:buChar char="»"/>
        <a:defRPr sz="2000">
          <a:solidFill>
            <a:schemeClr val="tx1"/>
          </a:solidFill>
          <a:latin typeface="Arial" pitchFamily="-110" charset="0"/>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a:t>Click to edit Master title style</a:t>
            </a:r>
          </a:p>
        </p:txBody>
      </p:sp>
      <p:sp>
        <p:nvSpPr>
          <p:cNvPr id="7885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1225" eaLnBrk="0" hangingPunct="0">
              <a:defRPr/>
            </a:pPr>
            <a:fld id="{7F49856D-2598-434F-BE1B-1864E833E946}" type="slidenum">
              <a:rPr lang="en-US" sz="1600" b="1" i="1">
                <a:solidFill>
                  <a:srgbClr val="000000"/>
                </a:solidFill>
                <a:effectLst>
                  <a:outerShdw blurRad="38100" dist="38100" dir="2700000" algn="tl">
                    <a:srgbClr val="DDDDDD"/>
                  </a:outerShdw>
                </a:effectLst>
                <a:latin typeface="Courier New" charset="0"/>
              </a:rPr>
              <a:pPr defTabSz="911225" eaLnBrk="0" hangingPunct="0">
                <a:defRPr/>
              </a:pPr>
              <a:t>‹#›</a:t>
            </a:fld>
            <a:r>
              <a:rPr lang="en-US" b="1">
                <a:solidFill>
                  <a:srgbClr val="808080"/>
                </a:solidFill>
                <a:latin typeface="Arial" charset="0"/>
              </a:rPr>
              <a:t> - </a:t>
            </a:r>
            <a:r>
              <a:rPr lang="en-US" sz="1000" b="1">
                <a:solidFill>
                  <a:srgbClr val="969696"/>
                </a:solidFill>
                <a:latin typeface="Arial" charset="0"/>
              </a:rPr>
              <a:t>Lectures.GersteinLab.org</a:t>
            </a:r>
            <a:endParaRPr lang="en-US" sz="300">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91615" r:id="rId1"/>
    <p:sldLayoutId id="2147491616" r:id="rId2"/>
    <p:sldLayoutId id="2147491617" r:id="rId3"/>
    <p:sldLayoutId id="2147491618" r:id="rId4"/>
    <p:sldLayoutId id="2147491619" r:id="rId5"/>
    <p:sldLayoutId id="2147491620" r:id="rId6"/>
    <p:sldLayoutId id="2147491621" r:id="rId7"/>
    <p:sldLayoutId id="2147491622" r:id="rId8"/>
    <p:sldLayoutId id="2147491623" r:id="rId9"/>
    <p:sldLayoutId id="2147491624" r:id="rId10"/>
    <p:sldLayoutId id="2147491625" r:id="rId11"/>
    <p:sldLayoutId id="2147491626" r:id="rId12"/>
    <p:sldLayoutId id="214749162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custDataLst>
              <p:tags r:id="rId13"/>
            </p:custDataLst>
          </p:nvPr>
        </p:nvSpPr>
        <p:spPr bwMode="auto">
          <a:xfrm>
            <a:off x="457200" y="274638"/>
            <a:ext cx="82296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46435" name="Rectangle 3"/>
          <p:cNvSpPr>
            <a:spLocks noGrp="1" noChangeArrowheads="1"/>
          </p:cNvSpPr>
          <p:nvPr>
            <p:ph type="body" idx="1"/>
            <p:custDataLst>
              <p:tags r:id="rId14"/>
            </p:custDataLst>
          </p:nvPr>
        </p:nvSpPr>
        <p:spPr bwMode="auto">
          <a:xfrm>
            <a:off x="457200" y="1600200"/>
            <a:ext cx="82296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9" name="Rectangle 5"/>
          <p:cNvSpPr>
            <a:spLocks noGrp="1" noChangeArrowheads="1"/>
          </p:cNvSpPr>
          <p:nvPr>
            <p:ph type="ftr" sz="quarter" idx="3"/>
            <p:custDataLst>
              <p:tags r:id="rId15"/>
            </p:custDataLst>
          </p:nvPr>
        </p:nvSpPr>
        <p:spPr bwMode="auto">
          <a:xfrm>
            <a:off x="457200" y="6400800"/>
            <a:ext cx="5105400" cy="3238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ct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1030" name="Rectangle 6"/>
          <p:cNvSpPr>
            <a:spLocks noGrp="1" noChangeArrowheads="1"/>
          </p:cNvSpPr>
          <p:nvPr>
            <p:ph type="sldNum" sz="quarter" idx="4"/>
            <p:custDataLst>
              <p:tags r:id="rId16"/>
            </p:custDataLst>
          </p:nvPr>
        </p:nvSpPr>
        <p:spPr bwMode="auto">
          <a:xfrm>
            <a:off x="8534400" y="6400800"/>
            <a:ext cx="457200" cy="3238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r">
              <a:defRPr/>
            </a:lvl1pPr>
          </a:lstStyle>
          <a:p>
            <a:pPr>
              <a:defRPr/>
            </a:pPr>
            <a:fld id="{0E9AEAC2-75D4-BB48-A95A-416C36CB12A6}" type="slidenum">
              <a:rPr lang="en-US"/>
              <a:pPr>
                <a:defRPr/>
              </a:pPr>
              <a:t>‹#›</a:t>
            </a:fld>
            <a:endParaRPr lang="en-US"/>
          </a:p>
        </p:txBody>
      </p:sp>
      <p:sp>
        <p:nvSpPr>
          <p:cNvPr id="146438" name="Line 7"/>
          <p:cNvSpPr>
            <a:spLocks noChangeShapeType="1"/>
          </p:cNvSpPr>
          <p:nvPr>
            <p:custDataLst>
              <p:tags r:id="rId17"/>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39" name="Line 8"/>
          <p:cNvSpPr>
            <a:spLocks noChangeShapeType="1"/>
          </p:cNvSpPr>
          <p:nvPr>
            <p:custDataLst>
              <p:tags r:id="rId18"/>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40" name="Line 9"/>
          <p:cNvSpPr>
            <a:spLocks noChangeShapeType="1"/>
          </p:cNvSpPr>
          <p:nvPr>
            <p:custDataLst>
              <p:tags r:id="rId19"/>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41" name="Line 10"/>
          <p:cNvSpPr>
            <a:spLocks noChangeShapeType="1"/>
          </p:cNvSpPr>
          <p:nvPr>
            <p:custDataLst>
              <p:tags r:id="rId20"/>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Tree>
  </p:cSld>
  <p:clrMap bg1="lt1" tx1="dk1" bg2="lt2" tx2="dk2" accent1="accent1" accent2="accent2" accent3="accent3" accent4="accent4" accent5="accent5" accent6="accent6" hlink="hlink" folHlink="folHlink"/>
  <p:sldLayoutIdLst>
    <p:sldLayoutId id="2147493944" r:id="rId1"/>
    <p:sldLayoutId id="2147493945" r:id="rId2"/>
    <p:sldLayoutId id="2147493946" r:id="rId3"/>
    <p:sldLayoutId id="2147493947" r:id="rId4"/>
    <p:sldLayoutId id="2147493948" r:id="rId5"/>
    <p:sldLayoutId id="2147493949" r:id="rId6"/>
    <p:sldLayoutId id="2147493950" r:id="rId7"/>
    <p:sldLayoutId id="2147493951" r:id="rId8"/>
    <p:sldLayoutId id="2147493952" r:id="rId9"/>
    <p:sldLayoutId id="2147493953" r:id="rId10"/>
    <p:sldLayoutId id="2147493954" r:id="rId11"/>
  </p:sldLayoutIdLst>
  <p:timing>
    <p:tnLst>
      <p:par>
        <p:cTn xmlns:p14="http://schemas.microsoft.com/office/powerpoint/2010/main" id="1" dur="indefinite" restart="never" nodeType="tmRoot"/>
      </p:par>
    </p:tnLst>
  </p:timing>
  <p:hf hdr="0" ftr="0" dt="0"/>
  <p:txStyles>
    <p:titleStyle>
      <a:lvl1pPr algn="r" rtl="0" eaLnBrk="1" fontAlgn="base" hangingPunct="1">
        <a:spcBef>
          <a:spcPct val="0"/>
        </a:spcBef>
        <a:spcAft>
          <a:spcPct val="0"/>
        </a:spcAft>
        <a:defRPr sz="2800">
          <a:solidFill>
            <a:schemeClr val="tx2"/>
          </a:solidFill>
          <a:latin typeface="+mj-lt"/>
          <a:ea typeface="ＭＳ Ｐゴシック" pitchFamily="-111" charset="-128"/>
          <a:cs typeface="ＭＳ Ｐゴシック" pitchFamily="-111" charset="-128"/>
        </a:defRPr>
      </a:lvl1pPr>
      <a:lvl2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2pPr>
      <a:lvl3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3pPr>
      <a:lvl4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4pPr>
      <a:lvl5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5pPr>
      <a:lvl6pPr marL="457127" algn="r" rtl="0" eaLnBrk="1" fontAlgn="base" hangingPunct="1">
        <a:spcBef>
          <a:spcPct val="0"/>
        </a:spcBef>
        <a:spcAft>
          <a:spcPct val="0"/>
        </a:spcAft>
        <a:defRPr sz="2800">
          <a:solidFill>
            <a:schemeClr val="tx2"/>
          </a:solidFill>
          <a:latin typeface="Arial" pitchFamily="-111" charset="0"/>
        </a:defRPr>
      </a:lvl6pPr>
      <a:lvl7pPr marL="914254" algn="r" rtl="0" eaLnBrk="1" fontAlgn="base" hangingPunct="1">
        <a:spcBef>
          <a:spcPct val="0"/>
        </a:spcBef>
        <a:spcAft>
          <a:spcPct val="0"/>
        </a:spcAft>
        <a:defRPr sz="2800">
          <a:solidFill>
            <a:schemeClr val="tx2"/>
          </a:solidFill>
          <a:latin typeface="Arial" pitchFamily="-111" charset="0"/>
        </a:defRPr>
      </a:lvl7pPr>
      <a:lvl8pPr marL="1371381" algn="r" rtl="0" eaLnBrk="1" fontAlgn="base" hangingPunct="1">
        <a:spcBef>
          <a:spcPct val="0"/>
        </a:spcBef>
        <a:spcAft>
          <a:spcPct val="0"/>
        </a:spcAft>
        <a:defRPr sz="2800">
          <a:solidFill>
            <a:schemeClr val="tx2"/>
          </a:solidFill>
          <a:latin typeface="Arial" pitchFamily="-111" charset="0"/>
        </a:defRPr>
      </a:lvl8pPr>
      <a:lvl9pPr marL="1828507" algn="r" rtl="0" eaLnBrk="1" fontAlgn="base" hangingPunct="1">
        <a:spcBef>
          <a:spcPct val="0"/>
        </a:spcBef>
        <a:spcAft>
          <a:spcPct val="0"/>
        </a:spcAft>
        <a:defRPr sz="2800">
          <a:solidFill>
            <a:schemeClr val="tx2"/>
          </a:solidFill>
          <a:latin typeface="Arial" pitchFamily="-111" charset="0"/>
        </a:defRPr>
      </a:lvl9pPr>
    </p:titleStyle>
    <p:bodyStyle>
      <a:lvl1pPr marL="341313" indent="-341313" algn="l" rtl="0" eaLnBrk="1" fontAlgn="base" hangingPunct="1">
        <a:spcBef>
          <a:spcPct val="20000"/>
        </a:spcBef>
        <a:spcAft>
          <a:spcPct val="0"/>
        </a:spcAft>
        <a:buChar char="•"/>
        <a:defRPr sz="2400">
          <a:solidFill>
            <a:schemeClr val="tx1"/>
          </a:solidFill>
          <a:latin typeface="+mn-lt"/>
          <a:ea typeface="ＭＳ Ｐゴシック" pitchFamily="-111" charset="-128"/>
          <a:cs typeface="ＭＳ Ｐゴシック" pitchFamily="-111" charset="-128"/>
        </a:defRPr>
      </a:lvl1pPr>
      <a:lvl2pPr marL="741363" indent="-284163" algn="l" rtl="0" eaLnBrk="1" fontAlgn="base" hangingPunct="1">
        <a:spcBef>
          <a:spcPct val="20000"/>
        </a:spcBef>
        <a:spcAft>
          <a:spcPct val="0"/>
        </a:spcAft>
        <a:buChar char="–"/>
        <a:defRPr>
          <a:solidFill>
            <a:schemeClr val="tx1"/>
          </a:solidFill>
          <a:latin typeface="+mn-lt"/>
          <a:ea typeface="ＭＳ Ｐゴシック" pitchFamily="-111" charset="-128"/>
        </a:defRPr>
      </a:lvl2pPr>
      <a:lvl3pPr marL="1141413" indent="-227013" algn="l" rtl="0" eaLnBrk="1" fontAlgn="base" hangingPunct="1">
        <a:spcBef>
          <a:spcPct val="20000"/>
        </a:spcBef>
        <a:spcAft>
          <a:spcPct val="0"/>
        </a:spcAft>
        <a:buChar char="•"/>
        <a:defRPr sz="2400">
          <a:solidFill>
            <a:schemeClr val="tx1"/>
          </a:solidFill>
          <a:latin typeface="+mn-lt"/>
          <a:ea typeface="ＭＳ Ｐゴシック" pitchFamily="-111" charset="-128"/>
        </a:defRPr>
      </a:lvl3pPr>
      <a:lvl4pPr marL="1598613" indent="-227013" algn="l" rtl="0" eaLnBrk="1" fontAlgn="base" hangingPunct="1">
        <a:spcBef>
          <a:spcPct val="20000"/>
        </a:spcBef>
        <a:spcAft>
          <a:spcPct val="0"/>
        </a:spcAft>
        <a:buChar char="–"/>
        <a:defRPr sz="2000">
          <a:solidFill>
            <a:schemeClr val="tx1"/>
          </a:solidFill>
          <a:latin typeface="+mn-lt"/>
          <a:ea typeface="ＭＳ Ｐゴシック" pitchFamily="-111" charset="-128"/>
        </a:defRPr>
      </a:lvl4pPr>
      <a:lvl5pPr marL="2055813" indent="-227013" algn="l" rtl="0" eaLnBrk="1" fontAlgn="base" hangingPunct="1">
        <a:spcBef>
          <a:spcPct val="20000"/>
        </a:spcBef>
        <a:spcAft>
          <a:spcPct val="0"/>
        </a:spcAft>
        <a:buChar char="»"/>
        <a:defRPr sz="2000">
          <a:solidFill>
            <a:schemeClr val="tx1"/>
          </a:solidFill>
          <a:latin typeface="+mn-lt"/>
          <a:ea typeface="ＭＳ Ｐゴシック" pitchFamily="-111" charset="-128"/>
        </a:defRPr>
      </a:lvl5pPr>
      <a:lvl6pPr marL="2514198"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6pPr>
      <a:lvl7pPr marL="2971325"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7pPr>
      <a:lvl8pPr marL="3428451"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8pPr>
      <a:lvl9pPr marL="3885578"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084162" name="McK Large Footnote" hidden="1"/>
          <p:cNvSpPr txBox="1">
            <a:spLocks noChangeArrowheads="1"/>
          </p:cNvSpPr>
          <p:nvPr>
            <p:custDataLst>
              <p:tags r:id="rId15"/>
            </p:custDataLst>
          </p:nvPr>
        </p:nvSpPr>
        <p:spPr bwMode="auto">
          <a:xfrm>
            <a:off x="128588" y="5675313"/>
            <a:ext cx="8332787" cy="1155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marL="585788" indent="-585788" algn="l" defTabSz="912813" eaLnBrk="0" hangingPunct="0">
              <a:tabLst>
                <a:tab pos="544513" algn="r"/>
              </a:tabLst>
              <a:defRPr sz="2400">
                <a:solidFill>
                  <a:schemeClr val="tx1"/>
                </a:solidFill>
                <a:latin typeface="Times New Roman" charset="0"/>
                <a:ea typeface="ＭＳ Ｐゴシック" charset="0"/>
              </a:defRPr>
            </a:lvl1pPr>
            <a:lvl2pPr marL="1052513" algn="l" defTabSz="912813" eaLnBrk="0" hangingPunct="0">
              <a:tabLst>
                <a:tab pos="544513" algn="r"/>
              </a:tabLst>
              <a:defRPr sz="2400">
                <a:solidFill>
                  <a:schemeClr val="tx1"/>
                </a:solidFill>
                <a:latin typeface="Times New Roman" charset="0"/>
                <a:ea typeface="ＭＳ Ｐゴシック" charset="0"/>
              </a:defRPr>
            </a:lvl2pPr>
            <a:lvl3pPr marL="1243013" algn="l" defTabSz="912813" eaLnBrk="0" hangingPunct="0">
              <a:tabLst>
                <a:tab pos="544513" algn="r"/>
              </a:tabLst>
              <a:defRPr sz="2400">
                <a:solidFill>
                  <a:schemeClr val="tx1"/>
                </a:solidFill>
                <a:latin typeface="Times New Roman" charset="0"/>
                <a:ea typeface="ＭＳ Ｐゴシック" charset="0"/>
              </a:defRPr>
            </a:lvl3pPr>
            <a:lvl4pPr marL="1433513" algn="l" defTabSz="912813" eaLnBrk="0" hangingPunct="0">
              <a:tabLst>
                <a:tab pos="544513" algn="r"/>
              </a:tabLst>
              <a:defRPr sz="2400">
                <a:solidFill>
                  <a:schemeClr val="tx1"/>
                </a:solidFill>
                <a:latin typeface="Times New Roman" charset="0"/>
                <a:ea typeface="ＭＳ Ｐゴシック" charset="0"/>
              </a:defRPr>
            </a:lvl4pPr>
            <a:lvl5pPr algn="l" defTabSz="912813" eaLnBrk="0" hangingPunct="0">
              <a:tabLst>
                <a:tab pos="544513" algn="r"/>
              </a:tabLst>
              <a:defRPr sz="2400">
                <a:solidFill>
                  <a:schemeClr val="tx1"/>
                </a:solidFill>
                <a:latin typeface="Times New Roman" charset="0"/>
                <a:ea typeface="ＭＳ Ｐゴシック" charset="0"/>
              </a:defRPr>
            </a:lvl5pPr>
            <a:lvl6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6pPr>
            <a:lvl7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7pPr>
            <a:lvl8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8pPr>
            <a:lvl9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9pPr>
          </a:lstStyle>
          <a:p>
            <a:pPr eaLnBrk="1" hangingPunct="1">
              <a:defRPr/>
            </a:pPr>
            <a:r>
              <a:rPr lang="en-US" sz="1200" b="0" smtClean="0">
                <a:solidFill>
                  <a:srgbClr val="000000"/>
                </a:solidFill>
                <a:latin typeface="Arial" charset="0"/>
                <a:cs typeface="+mn-cs"/>
              </a:rPr>
              <a:t>	1	Footnote</a:t>
            </a:r>
          </a:p>
          <a:p>
            <a:pPr eaLnBrk="1" hangingPunct="1">
              <a:defRPr/>
            </a:pPr>
            <a:r>
              <a:rPr lang="en-US" sz="1200" b="0" smtClean="0">
                <a:solidFill>
                  <a:srgbClr val="000000"/>
                </a:solidFill>
                <a:latin typeface="Arial" charset="0"/>
                <a:cs typeface="+mn-cs"/>
              </a:rPr>
              <a:t>	2	Footnote</a:t>
            </a:r>
          </a:p>
          <a:p>
            <a:pPr eaLnBrk="1" hangingPunct="1">
              <a:defRPr/>
            </a:pPr>
            <a:r>
              <a:rPr lang="en-US" sz="1200" b="0" smtClean="0">
                <a:solidFill>
                  <a:srgbClr val="000000"/>
                </a:solidFill>
                <a:latin typeface="Arial" charset="0"/>
                <a:cs typeface="+mn-cs"/>
              </a:rPr>
              <a:t>	3	Footnote</a:t>
            </a:r>
          </a:p>
          <a:p>
            <a:pPr eaLnBrk="1" hangingPunct="1">
              <a:defRPr/>
            </a:pPr>
            <a:r>
              <a:rPr lang="en-US" sz="1200" b="0" smtClean="0">
                <a:solidFill>
                  <a:srgbClr val="000000"/>
                </a:solidFill>
                <a:latin typeface="Arial" charset="0"/>
                <a:cs typeface="+mn-cs"/>
              </a:rPr>
              <a:t>	4	Footnote</a:t>
            </a:r>
          </a:p>
          <a:p>
            <a:pPr eaLnBrk="1" hangingPunct="1">
              <a:defRPr/>
            </a:pPr>
            <a:r>
              <a:rPr lang="en-US" sz="1200" b="0" smtClean="0">
                <a:solidFill>
                  <a:srgbClr val="000000"/>
                </a:solidFill>
                <a:latin typeface="Arial" charset="0"/>
                <a:cs typeface="+mn-cs"/>
              </a:rPr>
              <a:t>	5	Footnote</a:t>
            </a:r>
          </a:p>
          <a:p>
            <a:pPr eaLnBrk="1" hangingPunct="1">
              <a:spcBef>
                <a:spcPct val="20000"/>
              </a:spcBef>
              <a:defRPr/>
            </a:pPr>
            <a:r>
              <a:rPr lang="en-US" sz="1200" b="0" smtClean="0">
                <a:solidFill>
                  <a:srgbClr val="000000"/>
                </a:solidFill>
                <a:latin typeface="Arial" charset="0"/>
                <a:cs typeface="+mn-cs"/>
              </a:rPr>
              <a:t>	Source:	Source</a:t>
            </a:r>
          </a:p>
        </p:txBody>
      </p:sp>
      <p:sp>
        <p:nvSpPr>
          <p:cNvPr id="5084163" name="pg num"/>
          <p:cNvSpPr>
            <a:spLocks noGrp="1" noChangeArrowheads="1"/>
          </p:cNvSpPr>
          <p:nvPr>
            <p:ph type="sldNum" sz="quarter" idx="4"/>
            <p:custDataLst>
              <p:tags r:id="rId16"/>
            </p:custDataLst>
          </p:nvPr>
        </p:nvSpPr>
        <p:spPr bwMode="auto">
          <a:xfrm>
            <a:off x="7153275" y="6643688"/>
            <a:ext cx="1905000" cy="185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lvl1pPr algn="r" defTabSz="912667">
              <a:defRPr sz="1200" b="0">
                <a:solidFill>
                  <a:srgbClr val="000000"/>
                </a:solidFill>
                <a:cs typeface="+mn-cs"/>
              </a:defRPr>
            </a:lvl1pPr>
          </a:lstStyle>
          <a:p>
            <a:pPr>
              <a:defRPr/>
            </a:pPr>
            <a:fld id="{99063148-7FB8-0542-BB44-EF260748CCA8}" type="slidenum">
              <a:rPr lang="en-US"/>
              <a:pPr>
                <a:defRPr/>
              </a:pPr>
              <a:t>‹#›</a:t>
            </a:fld>
            <a:endParaRPr lang="en-US"/>
          </a:p>
        </p:txBody>
      </p:sp>
      <p:sp>
        <p:nvSpPr>
          <p:cNvPr id="5084164" name="Rectangle 4"/>
          <p:cNvSpPr>
            <a:spLocks noGrp="1" noChangeArrowheads="1"/>
          </p:cNvSpPr>
          <p:nvPr>
            <p:ph type="title"/>
            <p:custDataLst>
              <p:tags r:id="rId17"/>
            </p:custDataLst>
          </p:nvPr>
        </p:nvSpPr>
        <p:spPr bwMode="auto">
          <a:xfrm>
            <a:off x="122238" y="234950"/>
            <a:ext cx="8793162" cy="292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title style</a:t>
            </a:r>
            <a:endParaRPr lang="en-US"/>
          </a:p>
        </p:txBody>
      </p:sp>
      <p:sp>
        <p:nvSpPr>
          <p:cNvPr id="5084165" name="Rectangle 5"/>
          <p:cNvSpPr>
            <a:spLocks noGrp="1" noChangeArrowheads="1"/>
          </p:cNvSpPr>
          <p:nvPr>
            <p:ph type="body" idx="1"/>
            <p:custDataLst>
              <p:tags r:id="rId18"/>
            </p:custDataLst>
          </p:nvPr>
        </p:nvSpPr>
        <p:spPr bwMode="auto">
          <a:xfrm>
            <a:off x="125413" y="1298575"/>
            <a:ext cx="8793162" cy="1222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grpSp>
        <p:nvGrpSpPr>
          <p:cNvPr id="158726" name="McK Slide Elements"/>
          <p:cNvGrpSpPr>
            <a:grpSpLocks/>
          </p:cNvGrpSpPr>
          <p:nvPr>
            <p:custDataLst>
              <p:tags r:id="rId19"/>
            </p:custDataLst>
          </p:nvPr>
        </p:nvGrpSpPr>
        <p:grpSpPr bwMode="auto">
          <a:xfrm>
            <a:off x="125413" y="542925"/>
            <a:ext cx="8793162" cy="6288088"/>
            <a:chOff x="77" y="335"/>
            <a:chExt cx="5429" cy="3882"/>
          </a:xfrm>
        </p:grpSpPr>
        <p:sp>
          <p:nvSpPr>
            <p:cNvPr id="5084167" name="McK Measure" hidden="1"/>
            <p:cNvSpPr txBox="1">
              <a:spLocks noChangeArrowheads="1"/>
            </p:cNvSpPr>
            <p:nvPr userDrawn="1"/>
          </p:nvSpPr>
          <p:spPr bwMode="auto">
            <a:xfrm>
              <a:off x="77" y="335"/>
              <a:ext cx="542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12813" eaLnBrk="0" hangingPunct="0">
                <a:defRPr sz="2400">
                  <a:solidFill>
                    <a:schemeClr val="tx1"/>
                  </a:solidFill>
                  <a:latin typeface="Times New Roman" charset="0"/>
                  <a:ea typeface="ＭＳ Ｐゴシック" charset="0"/>
                </a:defRPr>
              </a:lvl1pPr>
              <a:lvl2pPr algn="l" defTabSz="912813" eaLnBrk="0" hangingPunct="0">
                <a:defRPr sz="2400">
                  <a:solidFill>
                    <a:schemeClr val="tx1"/>
                  </a:solidFill>
                  <a:latin typeface="Times New Roman" charset="0"/>
                  <a:ea typeface="ＭＳ Ｐゴシック" charset="0"/>
                </a:defRPr>
              </a:lvl2pPr>
              <a:lvl3pPr marL="912813" algn="l" defTabSz="912813" eaLnBrk="0" hangingPunct="0">
                <a:defRPr sz="2400">
                  <a:solidFill>
                    <a:schemeClr val="tx1"/>
                  </a:solidFill>
                  <a:latin typeface="Times New Roman" charset="0"/>
                  <a:ea typeface="ＭＳ Ｐゴシック" charset="0"/>
                </a:defRPr>
              </a:lvl3pPr>
              <a:lvl4pPr algn="l" defTabSz="912813" eaLnBrk="0" hangingPunct="0">
                <a:defRPr sz="2400">
                  <a:solidFill>
                    <a:schemeClr val="tx1"/>
                  </a:solidFill>
                  <a:latin typeface="Times New Roman" charset="0"/>
                  <a:ea typeface="ＭＳ Ｐゴシック" charset="0"/>
                </a:defRPr>
              </a:lvl4pPr>
              <a:lvl5pPr algn="l" defTabSz="912813" eaLnBrk="0" hangingPunct="0">
                <a:defRPr sz="2400">
                  <a:solidFill>
                    <a:schemeClr val="tx1"/>
                  </a:solidFill>
                  <a:latin typeface="Times New Roman" charset="0"/>
                  <a:ea typeface="ＭＳ Ｐゴシック" charset="0"/>
                </a:defRPr>
              </a:lvl5pPr>
              <a:lvl6pPr defTabSz="912813" eaLnBrk="0" fontAlgn="base" hangingPunct="0">
                <a:spcBef>
                  <a:spcPct val="0"/>
                </a:spcBef>
                <a:spcAft>
                  <a:spcPct val="0"/>
                </a:spcAft>
                <a:defRPr sz="2400">
                  <a:solidFill>
                    <a:schemeClr val="tx1"/>
                  </a:solidFill>
                  <a:latin typeface="Times New Roman" charset="0"/>
                  <a:ea typeface="ＭＳ Ｐゴシック" charset="0"/>
                </a:defRPr>
              </a:lvl6pPr>
              <a:lvl7pPr defTabSz="912813" eaLnBrk="0" fontAlgn="base" hangingPunct="0">
                <a:spcBef>
                  <a:spcPct val="0"/>
                </a:spcBef>
                <a:spcAft>
                  <a:spcPct val="0"/>
                </a:spcAft>
                <a:defRPr sz="2400">
                  <a:solidFill>
                    <a:schemeClr val="tx1"/>
                  </a:solidFill>
                  <a:latin typeface="Times New Roman" charset="0"/>
                  <a:ea typeface="ＭＳ Ｐゴシック" charset="0"/>
                </a:defRPr>
              </a:lvl7pPr>
              <a:lvl8pPr defTabSz="912813" eaLnBrk="0" fontAlgn="base" hangingPunct="0">
                <a:spcBef>
                  <a:spcPct val="0"/>
                </a:spcBef>
                <a:spcAft>
                  <a:spcPct val="0"/>
                </a:spcAft>
                <a:defRPr sz="2400">
                  <a:solidFill>
                    <a:schemeClr val="tx1"/>
                  </a:solidFill>
                  <a:latin typeface="Times New Roman" charset="0"/>
                  <a:ea typeface="ＭＳ Ｐゴシック" charset="0"/>
                </a:defRPr>
              </a:lvl8pPr>
              <a:lvl9pPr defTabSz="91281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600" b="0" smtClean="0">
                  <a:solidFill>
                    <a:srgbClr val="000000"/>
                  </a:solidFill>
                  <a:latin typeface="Arial" charset="0"/>
                  <a:cs typeface="+mn-cs"/>
                </a:rPr>
                <a:t>Unit of measure</a:t>
              </a:r>
            </a:p>
          </p:txBody>
        </p:sp>
        <p:sp>
          <p:nvSpPr>
            <p:cNvPr id="5084168" name="McK Footnote" hidden="1"/>
            <p:cNvSpPr txBox="1">
              <a:spLocks noChangeArrowheads="1"/>
            </p:cNvSpPr>
            <p:nvPr userDrawn="1"/>
          </p:nvSpPr>
          <p:spPr bwMode="auto">
            <a:xfrm>
              <a:off x="79" y="3964"/>
              <a:ext cx="5145" cy="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marL="585788" indent="-585788" algn="l" defTabSz="912813" eaLnBrk="0" hangingPunct="0">
                <a:tabLst>
                  <a:tab pos="544513" algn="r"/>
                </a:tabLst>
                <a:defRPr sz="2400">
                  <a:solidFill>
                    <a:schemeClr val="tx1"/>
                  </a:solidFill>
                  <a:latin typeface="Times New Roman" charset="0"/>
                  <a:ea typeface="ＭＳ Ｐゴシック" charset="0"/>
                </a:defRPr>
              </a:lvl1pPr>
              <a:lvl2pPr marL="1052513" algn="l" defTabSz="912813" eaLnBrk="0" hangingPunct="0">
                <a:tabLst>
                  <a:tab pos="544513" algn="r"/>
                </a:tabLst>
                <a:defRPr sz="2400">
                  <a:solidFill>
                    <a:schemeClr val="tx1"/>
                  </a:solidFill>
                  <a:latin typeface="Times New Roman" charset="0"/>
                  <a:ea typeface="ＭＳ Ｐゴシック" charset="0"/>
                </a:defRPr>
              </a:lvl2pPr>
              <a:lvl3pPr marL="1243013" algn="l" defTabSz="912813" eaLnBrk="0" hangingPunct="0">
                <a:tabLst>
                  <a:tab pos="544513" algn="r"/>
                </a:tabLst>
                <a:defRPr sz="2400">
                  <a:solidFill>
                    <a:schemeClr val="tx1"/>
                  </a:solidFill>
                  <a:latin typeface="Times New Roman" charset="0"/>
                  <a:ea typeface="ＭＳ Ｐゴシック" charset="0"/>
                </a:defRPr>
              </a:lvl3pPr>
              <a:lvl4pPr marL="1433513" algn="l" defTabSz="912813" eaLnBrk="0" hangingPunct="0">
                <a:tabLst>
                  <a:tab pos="544513" algn="r"/>
                </a:tabLst>
                <a:defRPr sz="2400">
                  <a:solidFill>
                    <a:schemeClr val="tx1"/>
                  </a:solidFill>
                  <a:latin typeface="Times New Roman" charset="0"/>
                  <a:ea typeface="ＭＳ Ｐゴシック" charset="0"/>
                </a:defRPr>
              </a:lvl4pPr>
              <a:lvl5pPr algn="l" defTabSz="912813" eaLnBrk="0" hangingPunct="0">
                <a:tabLst>
                  <a:tab pos="544513" algn="r"/>
                </a:tabLst>
                <a:defRPr sz="2400">
                  <a:solidFill>
                    <a:schemeClr val="tx1"/>
                  </a:solidFill>
                  <a:latin typeface="Times New Roman" charset="0"/>
                  <a:ea typeface="ＭＳ Ｐゴシック" charset="0"/>
                </a:defRPr>
              </a:lvl5pPr>
              <a:lvl6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6pPr>
              <a:lvl7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7pPr>
              <a:lvl8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8pPr>
              <a:lvl9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9pPr>
            </a:lstStyle>
            <a:p>
              <a:pPr eaLnBrk="1" hangingPunct="1">
                <a:defRPr/>
              </a:pPr>
              <a:r>
                <a:rPr lang="en-US" sz="1200" b="0" smtClean="0">
                  <a:solidFill>
                    <a:srgbClr val="000000"/>
                  </a:solidFill>
                  <a:latin typeface="Arial" charset="0"/>
                  <a:cs typeface="+mn-cs"/>
                </a:rPr>
                <a:t>	*	Footnote</a:t>
              </a:r>
            </a:p>
            <a:p>
              <a:pPr eaLnBrk="1" hangingPunct="1">
                <a:spcBef>
                  <a:spcPct val="20000"/>
                </a:spcBef>
                <a:defRPr/>
              </a:pPr>
              <a:r>
                <a:rPr lang="en-US" sz="1200" b="0" smtClean="0">
                  <a:solidFill>
                    <a:srgbClr val="000000"/>
                  </a:solidFill>
                  <a:latin typeface="Arial" charset="0"/>
                  <a:cs typeface="+mn-cs"/>
                </a:rPr>
                <a:t>	Source:	Source</a:t>
              </a:r>
            </a:p>
          </p:txBody>
        </p:sp>
      </p:grpSp>
      <p:grpSp>
        <p:nvGrpSpPr>
          <p:cNvPr id="158727" name="McK Legend Lines" hidden="1"/>
          <p:cNvGrpSpPr>
            <a:grpSpLocks/>
          </p:cNvGrpSpPr>
          <p:nvPr>
            <p:custDataLst>
              <p:tags r:id="rId20"/>
            </p:custDataLst>
          </p:nvPr>
        </p:nvGrpSpPr>
        <p:grpSpPr bwMode="auto">
          <a:xfrm>
            <a:off x="7940675" y="273050"/>
            <a:ext cx="1039813" cy="1004888"/>
            <a:chOff x="4902" y="1143"/>
            <a:chExt cx="642" cy="620"/>
          </a:xfrm>
        </p:grpSpPr>
        <p:sp>
          <p:nvSpPr>
            <p:cNvPr id="5084170" name="Rectangle 10" hidden="1"/>
            <p:cNvSpPr>
              <a:spLocks noChangeArrowheads="1"/>
            </p:cNvSpPr>
            <p:nvPr userDrawn="1"/>
          </p:nvSpPr>
          <p:spPr bwMode="auto">
            <a:xfrm>
              <a:off x="5172" y="114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1" name="Rectangle 11" hidden="1"/>
            <p:cNvSpPr>
              <a:spLocks noChangeArrowheads="1"/>
            </p:cNvSpPr>
            <p:nvPr userDrawn="1"/>
          </p:nvSpPr>
          <p:spPr bwMode="auto">
            <a:xfrm>
              <a:off x="5172" y="1305"/>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2" name="Rectangle 12" hidden="1"/>
            <p:cNvSpPr>
              <a:spLocks noChangeArrowheads="1"/>
            </p:cNvSpPr>
            <p:nvPr userDrawn="1"/>
          </p:nvSpPr>
          <p:spPr bwMode="auto">
            <a:xfrm>
              <a:off x="5172" y="1467"/>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3" name="Line 13" hidden="1"/>
            <p:cNvSpPr>
              <a:spLocks noChangeShapeType="1"/>
            </p:cNvSpPr>
            <p:nvPr userDrawn="1"/>
          </p:nvSpPr>
          <p:spPr bwMode="auto">
            <a:xfrm>
              <a:off x="4902" y="1210"/>
              <a:ext cx="210" cy="0"/>
            </a:xfrm>
            <a:prstGeom prst="line">
              <a:avLst/>
            </a:prstGeom>
            <a:noFill/>
            <a:ln w="2857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4" name="Line 14" hidden="1"/>
            <p:cNvSpPr>
              <a:spLocks noChangeShapeType="1"/>
            </p:cNvSpPr>
            <p:nvPr userDrawn="1"/>
          </p:nvSpPr>
          <p:spPr bwMode="auto">
            <a:xfrm>
              <a:off x="4902" y="1372"/>
              <a:ext cx="210" cy="0"/>
            </a:xfrm>
            <a:prstGeom prst="line">
              <a:avLst/>
            </a:prstGeom>
            <a:noFill/>
            <a:ln w="28575">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5" name="Line 15" hidden="1"/>
            <p:cNvSpPr>
              <a:spLocks noChangeShapeType="1"/>
            </p:cNvSpPr>
            <p:nvPr userDrawn="1"/>
          </p:nvSpPr>
          <p:spPr bwMode="auto">
            <a:xfrm>
              <a:off x="4902" y="1534"/>
              <a:ext cx="210" cy="0"/>
            </a:xfrm>
            <a:prstGeom prst="line">
              <a:avLst/>
            </a:prstGeom>
            <a:noFill/>
            <a:ln w="127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6" name="Rectangle 16" hidden="1"/>
            <p:cNvSpPr>
              <a:spLocks noChangeArrowheads="1"/>
            </p:cNvSpPr>
            <p:nvPr userDrawn="1"/>
          </p:nvSpPr>
          <p:spPr bwMode="auto">
            <a:xfrm>
              <a:off x="5172" y="162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7" name="Line 17" hidden="1"/>
            <p:cNvSpPr>
              <a:spLocks noChangeShapeType="1"/>
            </p:cNvSpPr>
            <p:nvPr userDrawn="1"/>
          </p:nvSpPr>
          <p:spPr bwMode="auto">
            <a:xfrm>
              <a:off x="4902" y="1696"/>
              <a:ext cx="210" cy="0"/>
            </a:xfrm>
            <a:prstGeom prst="line">
              <a:avLst/>
            </a:prstGeom>
            <a:noFill/>
            <a:ln w="12700">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grpSp>
      <p:grpSp>
        <p:nvGrpSpPr>
          <p:cNvPr id="158728" name="McK Legend Moons" hidden="1"/>
          <p:cNvGrpSpPr>
            <a:grpSpLocks/>
          </p:cNvGrpSpPr>
          <p:nvPr>
            <p:custDataLst>
              <p:tags r:id="rId21"/>
            </p:custDataLst>
          </p:nvPr>
        </p:nvGrpSpPr>
        <p:grpSpPr bwMode="auto">
          <a:xfrm>
            <a:off x="8094663" y="273050"/>
            <a:ext cx="885825" cy="742950"/>
            <a:chOff x="4997" y="169"/>
            <a:chExt cx="547" cy="458"/>
          </a:xfrm>
        </p:grpSpPr>
        <p:grpSp>
          <p:nvGrpSpPr>
            <p:cNvPr id="158738" name="Group 19" hidden="1"/>
            <p:cNvGrpSpPr>
              <a:grpSpLocks noChangeAspect="1"/>
            </p:cNvGrpSpPr>
            <p:nvPr userDrawn="1">
              <p:custDataLst>
                <p:tags r:id="rId23"/>
              </p:custDataLst>
            </p:nvPr>
          </p:nvGrpSpPr>
          <p:grpSpPr bwMode="auto">
            <a:xfrm>
              <a:off x="4997" y="178"/>
              <a:ext cx="116" cy="116"/>
              <a:chOff x="4997" y="178"/>
              <a:chExt cx="116" cy="116"/>
            </a:xfrm>
          </p:grpSpPr>
          <p:sp>
            <p:nvSpPr>
              <p:cNvPr id="5084180" name="Oval 20" hidden="1"/>
              <p:cNvSpPr>
                <a:spLocks noChangeAspect="1" noChangeArrowheads="1"/>
              </p:cNvSpPr>
              <p:nvPr>
                <p:custDataLst>
                  <p:tags r:id="rId30"/>
                </p:custDataLst>
              </p:nvPr>
            </p:nvSpPr>
            <p:spPr bwMode="blackWhite">
              <a:xfrm>
                <a:off x="4997" y="178"/>
                <a:ext cx="116" cy="11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81" name="Oval 21" hidden="1"/>
              <p:cNvSpPr>
                <a:spLocks noChangeAspect="1" noChangeArrowheads="1"/>
              </p:cNvSpPr>
              <p:nvPr>
                <p:custDataLst>
                  <p:tags r:id="rId31"/>
                </p:custDataLst>
              </p:nvPr>
            </p:nvSpPr>
            <p:spPr bwMode="black">
              <a:xfrm>
                <a:off x="4997" y="178"/>
                <a:ext cx="116" cy="116"/>
              </a:xfrm>
              <a:prstGeom prst="ellipse">
                <a:avLst/>
              </a:prstGeom>
              <a:solidFill>
                <a:schemeClr val="tx2"/>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grpSp>
          <p:nvGrpSpPr>
            <p:cNvPr id="158739" name="Group 22" hidden="1"/>
            <p:cNvGrpSpPr>
              <a:grpSpLocks/>
            </p:cNvGrpSpPr>
            <p:nvPr userDrawn="1">
              <p:custDataLst>
                <p:tags r:id="rId24"/>
              </p:custDataLst>
            </p:nvPr>
          </p:nvGrpSpPr>
          <p:grpSpPr bwMode="auto">
            <a:xfrm>
              <a:off x="4997" y="339"/>
              <a:ext cx="116" cy="116"/>
              <a:chOff x="1104" y="1908"/>
              <a:chExt cx="204" cy="204"/>
            </a:xfrm>
          </p:grpSpPr>
          <p:sp>
            <p:nvSpPr>
              <p:cNvPr id="5084183" name="Oval 23" hidden="1"/>
              <p:cNvSpPr>
                <a:spLocks noChangeAspect="1" noChangeArrowheads="1"/>
              </p:cNvSpPr>
              <p:nvPr>
                <p:custDataLst>
                  <p:tags r:id="rId28"/>
                </p:custDataLst>
              </p:nvPr>
            </p:nvSpPr>
            <p:spPr bwMode="blackWhite">
              <a:xfrm>
                <a:off x="1104" y="1908"/>
                <a:ext cx="202" cy="20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84" name="Arc 24" hidden="1"/>
              <p:cNvSpPr>
                <a:spLocks noChangeAspect="1"/>
              </p:cNvSpPr>
              <p:nvPr>
                <p:custDataLst>
                  <p:tags r:id="rId29"/>
                </p:custDataLst>
              </p:nvPr>
            </p:nvSpPr>
            <p:spPr bwMode="black">
              <a:xfrm>
                <a:off x="1206" y="1908"/>
                <a:ext cx="102" cy="200"/>
              </a:xfrm>
              <a:custGeom>
                <a:avLst/>
                <a:gdLst>
                  <a:gd name="G0" fmla="+- 0 0 0"/>
                  <a:gd name="G1" fmla="+- 21600 0 0"/>
                  <a:gd name="G2" fmla="+- 21600 0 0"/>
                  <a:gd name="T0" fmla="*/ 0 w 21600"/>
                  <a:gd name="T1" fmla="*/ 0 h 43200"/>
                  <a:gd name="T2" fmla="*/ 0 w 21600"/>
                  <a:gd name="T3" fmla="*/ 43200 h 43200"/>
                  <a:gd name="T4" fmla="*/ 0 w 21600"/>
                  <a:gd name="T5" fmla="*/ 21600 h 43200"/>
                </a:gdLst>
                <a:ahLst/>
                <a:cxnLst>
                  <a:cxn ang="0">
                    <a:pos x="T0" y="T1"/>
                  </a:cxn>
                  <a:cxn ang="0">
                    <a:pos x="T2" y="T3"/>
                  </a:cxn>
                  <a:cxn ang="0">
                    <a:pos x="T4" y="T5"/>
                  </a:cxn>
                </a:cxnLst>
                <a:rect l="0" t="0" r="r" b="b"/>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solidFill>
                <a:schemeClr val="tx2"/>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sp>
          <p:nvSpPr>
            <p:cNvPr id="5084185" name="Rectangle 25" hidden="1"/>
            <p:cNvSpPr>
              <a:spLocks noChangeArrowheads="1"/>
            </p:cNvSpPr>
            <p:nvPr userDrawn="1"/>
          </p:nvSpPr>
          <p:spPr bwMode="auto">
            <a:xfrm>
              <a:off x="5172" y="16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86" name="Rectangle 26" hidden="1"/>
            <p:cNvSpPr>
              <a:spLocks noChangeArrowheads="1"/>
            </p:cNvSpPr>
            <p:nvPr userDrawn="1"/>
          </p:nvSpPr>
          <p:spPr bwMode="auto">
            <a:xfrm>
              <a:off x="5172" y="331"/>
              <a:ext cx="369" cy="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87" name="Rectangle 27" hidden="1"/>
            <p:cNvSpPr>
              <a:spLocks noChangeArrowheads="1"/>
            </p:cNvSpPr>
            <p:nvPr userDrawn="1"/>
          </p:nvSpPr>
          <p:spPr bwMode="auto">
            <a:xfrm>
              <a:off x="5172" y="49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grpSp>
          <p:nvGrpSpPr>
            <p:cNvPr id="158743" name="Group 28" hidden="1"/>
            <p:cNvGrpSpPr>
              <a:grpSpLocks noChangeAspect="1"/>
            </p:cNvGrpSpPr>
            <p:nvPr userDrawn="1">
              <p:custDataLst>
                <p:tags r:id="rId25"/>
              </p:custDataLst>
            </p:nvPr>
          </p:nvGrpSpPr>
          <p:grpSpPr bwMode="auto">
            <a:xfrm>
              <a:off x="4997" y="502"/>
              <a:ext cx="117" cy="117"/>
              <a:chOff x="4997" y="502"/>
              <a:chExt cx="117" cy="117"/>
            </a:xfrm>
          </p:grpSpPr>
          <p:sp>
            <p:nvSpPr>
              <p:cNvPr id="5084189" name="Oval 29" hidden="1"/>
              <p:cNvSpPr>
                <a:spLocks noChangeAspect="1" noChangeArrowheads="1"/>
              </p:cNvSpPr>
              <p:nvPr>
                <p:custDataLst>
                  <p:tags r:id="rId26"/>
                </p:custDataLst>
              </p:nvPr>
            </p:nvSpPr>
            <p:spPr bwMode="blackWhite">
              <a:xfrm>
                <a:off x="4997" y="502"/>
                <a:ext cx="116" cy="11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90" name="Arc 30" hidden="1"/>
              <p:cNvSpPr>
                <a:spLocks noChangeAspect="1"/>
              </p:cNvSpPr>
              <p:nvPr>
                <p:custDataLst>
                  <p:tags r:id="rId27"/>
                </p:custDataLst>
              </p:nvPr>
            </p:nvSpPr>
            <p:spPr bwMode="black">
              <a:xfrm>
                <a:off x="4998" y="503"/>
                <a:ext cx="116" cy="116"/>
              </a:xfrm>
              <a:custGeom>
                <a:avLst/>
                <a:gdLst>
                  <a:gd name="G0" fmla="+- 21600 0 0"/>
                  <a:gd name="G1" fmla="+- 21600 0 0"/>
                  <a:gd name="G2" fmla="+- 21600 0 0"/>
                  <a:gd name="T0" fmla="*/ 21600 w 43200"/>
                  <a:gd name="T1" fmla="*/ 0 h 43200"/>
                  <a:gd name="T2" fmla="*/ 21600 w 43200"/>
                  <a:gd name="T3" fmla="*/ 0 h 43200"/>
                  <a:gd name="T4" fmla="*/ 21600 w 43200"/>
                  <a:gd name="T5" fmla="*/ 21600 h 43200"/>
                </a:gdLst>
                <a:ahLst/>
                <a:cxnLst>
                  <a:cxn ang="0">
                    <a:pos x="T0" y="T1"/>
                  </a:cxn>
                  <a:cxn ang="0">
                    <a:pos x="T2" y="T3"/>
                  </a:cxn>
                  <a:cxn ang="0">
                    <a:pos x="T4" y="T5"/>
                  </a:cxn>
                </a:cxnLst>
                <a:rect l="0" t="0" r="r" b="b"/>
                <a:pathLst>
                  <a:path w="43200" h="43200" fill="none" extrusionOk="0">
                    <a:moveTo>
                      <a:pt x="21600" y="-1"/>
                    </a:moveTo>
                    <a:cubicBezTo>
                      <a:pt x="33529" y="0"/>
                      <a:pt x="43200" y="9670"/>
                      <a:pt x="43200" y="21600"/>
                    </a:cubicBezTo>
                    <a:cubicBezTo>
                      <a:pt x="43200" y="33529"/>
                      <a:pt x="33529" y="43200"/>
                      <a:pt x="21600" y="43200"/>
                    </a:cubicBezTo>
                    <a:cubicBezTo>
                      <a:pt x="9670" y="43200"/>
                      <a:pt x="0" y="33529"/>
                      <a:pt x="0" y="21600"/>
                    </a:cubicBezTo>
                    <a:cubicBezTo>
                      <a:pt x="0" y="9670"/>
                      <a:pt x="9670" y="-1"/>
                      <a:pt x="21600" y="-1"/>
                    </a:cubicBezTo>
                  </a:path>
                  <a:path w="43200" h="43200" stroke="0" extrusionOk="0">
                    <a:moveTo>
                      <a:pt x="21600" y="-1"/>
                    </a:moveTo>
                    <a:cubicBezTo>
                      <a:pt x="33529" y="0"/>
                      <a:pt x="43200" y="9670"/>
                      <a:pt x="43200" y="21600"/>
                    </a:cubicBezTo>
                    <a:cubicBezTo>
                      <a:pt x="43200" y="33529"/>
                      <a:pt x="33529" y="43200"/>
                      <a:pt x="21600" y="43200"/>
                    </a:cubicBezTo>
                    <a:cubicBezTo>
                      <a:pt x="9670" y="43200"/>
                      <a:pt x="0" y="33529"/>
                      <a:pt x="0" y="21600"/>
                    </a:cubicBezTo>
                    <a:cubicBezTo>
                      <a:pt x="0" y="9670"/>
                      <a:pt x="9670" y="-1"/>
                      <a:pt x="21600" y="-1"/>
                    </a:cubicBezTo>
                    <a:lnTo>
                      <a:pt x="21600" y="21600"/>
                    </a:lnTo>
                    <a:close/>
                  </a:path>
                </a:pathLst>
              </a:cu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grpSp>
      <p:grpSp>
        <p:nvGrpSpPr>
          <p:cNvPr id="158729" name="McK Legend Boxes" hidden="1"/>
          <p:cNvGrpSpPr>
            <a:grpSpLocks/>
          </p:cNvGrpSpPr>
          <p:nvPr>
            <p:custDataLst>
              <p:tags r:id="rId22"/>
            </p:custDataLst>
          </p:nvPr>
        </p:nvGrpSpPr>
        <p:grpSpPr bwMode="auto">
          <a:xfrm>
            <a:off x="7940675" y="273050"/>
            <a:ext cx="1039813" cy="1004888"/>
            <a:chOff x="4902" y="169"/>
            <a:chExt cx="642" cy="620"/>
          </a:xfrm>
        </p:grpSpPr>
        <p:sp>
          <p:nvSpPr>
            <p:cNvPr id="5084192" name="Rectangle 32" hidden="1"/>
            <p:cNvSpPr>
              <a:spLocks noChangeArrowheads="1"/>
            </p:cNvSpPr>
            <p:nvPr userDrawn="1"/>
          </p:nvSpPr>
          <p:spPr bwMode="auto">
            <a:xfrm>
              <a:off x="4902" y="178"/>
              <a:ext cx="211" cy="11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3" name="Rectangle 33" hidden="1"/>
            <p:cNvSpPr>
              <a:spLocks noChangeArrowheads="1"/>
            </p:cNvSpPr>
            <p:nvPr userDrawn="1"/>
          </p:nvSpPr>
          <p:spPr bwMode="auto">
            <a:xfrm>
              <a:off x="4902" y="340"/>
              <a:ext cx="211" cy="116"/>
            </a:xfrm>
            <a:prstGeom prst="rect">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4" name="Rectangle 34" hidden="1"/>
            <p:cNvSpPr>
              <a:spLocks noChangeArrowheads="1"/>
            </p:cNvSpPr>
            <p:nvPr userDrawn="1"/>
          </p:nvSpPr>
          <p:spPr bwMode="auto">
            <a:xfrm>
              <a:off x="5172" y="16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5" name="Rectangle 35" hidden="1"/>
            <p:cNvSpPr>
              <a:spLocks noChangeArrowheads="1"/>
            </p:cNvSpPr>
            <p:nvPr userDrawn="1"/>
          </p:nvSpPr>
          <p:spPr bwMode="auto">
            <a:xfrm>
              <a:off x="5172" y="331"/>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6" name="Rectangle 36" hidden="1"/>
            <p:cNvSpPr>
              <a:spLocks noChangeArrowheads="1"/>
            </p:cNvSpPr>
            <p:nvPr userDrawn="1"/>
          </p:nvSpPr>
          <p:spPr bwMode="auto">
            <a:xfrm>
              <a:off x="5172" y="49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7" name="Rectangle 37" hidden="1"/>
            <p:cNvSpPr>
              <a:spLocks noChangeArrowheads="1"/>
            </p:cNvSpPr>
            <p:nvPr userDrawn="1"/>
          </p:nvSpPr>
          <p:spPr bwMode="auto">
            <a:xfrm>
              <a:off x="4902" y="502"/>
              <a:ext cx="211" cy="116"/>
            </a:xfrm>
            <a:prstGeom prst="rect">
              <a:avLst/>
            </a:prstGeom>
            <a:solidFill>
              <a:schemeClr val="hlink"/>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8" name="Rectangle 38" hidden="1"/>
            <p:cNvSpPr>
              <a:spLocks noChangeArrowheads="1"/>
            </p:cNvSpPr>
            <p:nvPr userDrawn="1"/>
          </p:nvSpPr>
          <p:spPr bwMode="auto">
            <a:xfrm>
              <a:off x="5172" y="655"/>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9" name="Rectangle 39" hidden="1"/>
            <p:cNvSpPr>
              <a:spLocks noChangeArrowheads="1"/>
            </p:cNvSpPr>
            <p:nvPr userDrawn="1"/>
          </p:nvSpPr>
          <p:spPr bwMode="auto">
            <a:xfrm>
              <a:off x="4902" y="664"/>
              <a:ext cx="211" cy="119"/>
            </a:xfrm>
            <a:prstGeom prst="rect">
              <a:avLst/>
            </a:prstGeom>
            <a:solidFill>
              <a:schemeClr val="folHlink"/>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grpSp>
    </p:spTree>
  </p:cSld>
  <p:clrMap bg1="lt1" tx1="dk1" bg2="lt2" tx2="dk2" accent1="accent1" accent2="accent2" accent3="accent3" accent4="accent4" accent5="accent5" accent6="accent6" hlink="hlink" folHlink="folHlink"/>
  <p:sldLayoutIdLst>
    <p:sldLayoutId id="2147493956" r:id="rId1"/>
    <p:sldLayoutId id="2147493957" r:id="rId2"/>
    <p:sldLayoutId id="2147493958" r:id="rId3"/>
    <p:sldLayoutId id="2147493959" r:id="rId4"/>
    <p:sldLayoutId id="2147493960" r:id="rId5"/>
    <p:sldLayoutId id="2147493961" r:id="rId6"/>
    <p:sldLayoutId id="2147493962" r:id="rId7"/>
    <p:sldLayoutId id="2147493963" r:id="rId8"/>
    <p:sldLayoutId id="2147493964" r:id="rId9"/>
    <p:sldLayoutId id="2147493965" r:id="rId10"/>
    <p:sldLayoutId id="2147493966" r:id="rId11"/>
    <p:sldLayoutId id="2147493967" r:id="rId12"/>
    <p:sldLayoutId id="2147493968" r:id="rId13"/>
  </p:sldLayoutIdLst>
  <p:hf hdr="0" ftr="0" dt="0"/>
  <p:txStyles>
    <p:titleStyle>
      <a:lvl1pPr algn="l" defTabSz="911225" rtl="0" eaLnBrk="1" fontAlgn="base" hangingPunct="1">
        <a:spcBef>
          <a:spcPct val="0"/>
        </a:spcBef>
        <a:spcAft>
          <a:spcPct val="0"/>
        </a:spcAft>
        <a:defRPr sz="1900" b="1">
          <a:solidFill>
            <a:schemeClr val="tx2"/>
          </a:solidFill>
          <a:latin typeface="+mj-lt"/>
          <a:ea typeface="+mj-ea"/>
          <a:cs typeface="ＭＳ Ｐゴシック" charset="0"/>
        </a:defRPr>
      </a:lvl1pPr>
      <a:lvl2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2pPr>
      <a:lvl3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3pPr>
      <a:lvl4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4pPr>
      <a:lvl5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5pPr>
      <a:lvl6pPr marL="457127" algn="l" defTabSz="912667" rtl="0" eaLnBrk="1" fontAlgn="base" hangingPunct="1">
        <a:spcBef>
          <a:spcPct val="0"/>
        </a:spcBef>
        <a:spcAft>
          <a:spcPct val="0"/>
        </a:spcAft>
        <a:defRPr sz="1900" b="1">
          <a:solidFill>
            <a:schemeClr val="tx2"/>
          </a:solidFill>
          <a:latin typeface="Arial" charset="0"/>
          <a:ea typeface="ＭＳ Ｐゴシック" charset="0"/>
        </a:defRPr>
      </a:lvl6pPr>
      <a:lvl7pPr marL="914254" algn="l" defTabSz="912667" rtl="0" eaLnBrk="1" fontAlgn="base" hangingPunct="1">
        <a:spcBef>
          <a:spcPct val="0"/>
        </a:spcBef>
        <a:spcAft>
          <a:spcPct val="0"/>
        </a:spcAft>
        <a:defRPr sz="1900" b="1">
          <a:solidFill>
            <a:schemeClr val="tx2"/>
          </a:solidFill>
          <a:latin typeface="Arial" charset="0"/>
          <a:ea typeface="ＭＳ Ｐゴシック" charset="0"/>
        </a:defRPr>
      </a:lvl7pPr>
      <a:lvl8pPr marL="1371381" algn="l" defTabSz="912667" rtl="0" eaLnBrk="1" fontAlgn="base" hangingPunct="1">
        <a:spcBef>
          <a:spcPct val="0"/>
        </a:spcBef>
        <a:spcAft>
          <a:spcPct val="0"/>
        </a:spcAft>
        <a:defRPr sz="1900" b="1">
          <a:solidFill>
            <a:schemeClr val="tx2"/>
          </a:solidFill>
          <a:latin typeface="Arial" charset="0"/>
          <a:ea typeface="ＭＳ Ｐゴシック" charset="0"/>
        </a:defRPr>
      </a:lvl8pPr>
      <a:lvl9pPr marL="1828507" algn="l" defTabSz="912667" rtl="0" eaLnBrk="1" fontAlgn="base" hangingPunct="1">
        <a:spcBef>
          <a:spcPct val="0"/>
        </a:spcBef>
        <a:spcAft>
          <a:spcPct val="0"/>
        </a:spcAft>
        <a:defRPr sz="1900" b="1">
          <a:solidFill>
            <a:schemeClr val="tx2"/>
          </a:solidFill>
          <a:latin typeface="Arial" charset="0"/>
          <a:ea typeface="ＭＳ Ｐゴシック" charset="0"/>
        </a:defRPr>
      </a:lvl9pPr>
    </p:titleStyle>
    <p:bodyStyle>
      <a:lvl1pPr marL="341313" indent="-341313" algn="l" defTabSz="911225" rtl="0" eaLnBrk="1" fontAlgn="base" hangingPunct="1">
        <a:spcBef>
          <a:spcPct val="0"/>
        </a:spcBef>
        <a:spcAft>
          <a:spcPct val="0"/>
        </a:spcAft>
        <a:buSzPct val="120000"/>
        <a:defRPr sz="1600">
          <a:solidFill>
            <a:schemeClr val="tx1"/>
          </a:solidFill>
          <a:latin typeface="+mn-lt"/>
          <a:ea typeface="+mn-ea"/>
          <a:cs typeface="ＭＳ Ｐゴシック" charset="0"/>
        </a:defRPr>
      </a:lvl1pPr>
      <a:lvl2pPr marL="146050" indent="-144463" algn="l" defTabSz="911225" rtl="0" eaLnBrk="1" fontAlgn="base" hangingPunct="1">
        <a:spcBef>
          <a:spcPct val="0"/>
        </a:spcBef>
        <a:spcAft>
          <a:spcPct val="0"/>
        </a:spcAft>
        <a:buSzPct val="120000"/>
        <a:buChar char="•"/>
        <a:defRPr sz="1600">
          <a:solidFill>
            <a:schemeClr val="tx1"/>
          </a:solidFill>
          <a:latin typeface="+mn-lt"/>
          <a:ea typeface="+mn-ea"/>
        </a:defRPr>
      </a:lvl2pPr>
      <a:lvl3pPr marL="300038" indent="-150813" algn="l" defTabSz="911225" rtl="0" eaLnBrk="1" fontAlgn="base" hangingPunct="1">
        <a:spcBef>
          <a:spcPct val="0"/>
        </a:spcBef>
        <a:spcAft>
          <a:spcPct val="0"/>
        </a:spcAft>
        <a:buChar char="–"/>
        <a:defRPr sz="1600">
          <a:solidFill>
            <a:schemeClr val="tx1"/>
          </a:solidFill>
          <a:latin typeface="+mn-lt"/>
          <a:ea typeface="+mn-ea"/>
        </a:defRPr>
      </a:lvl3pPr>
      <a:lvl4pPr marL="439738" indent="-136525" algn="l" defTabSz="911225" rtl="0" eaLnBrk="1" fontAlgn="base" hangingPunct="1">
        <a:spcBef>
          <a:spcPct val="0"/>
        </a:spcBef>
        <a:spcAft>
          <a:spcPct val="0"/>
        </a:spcAft>
        <a:buSzPct val="89000"/>
        <a:buChar char="•"/>
        <a:defRPr sz="1600">
          <a:solidFill>
            <a:schemeClr val="tx1"/>
          </a:solidFill>
          <a:latin typeface="+mn-lt"/>
          <a:ea typeface="+mn-ea"/>
        </a:defRPr>
      </a:lvl4pPr>
      <a:lvl5pPr marL="592138" indent="-149225" algn="l" defTabSz="911225" rtl="0" eaLnBrk="1" fontAlgn="base" hangingPunct="1">
        <a:spcBef>
          <a:spcPct val="0"/>
        </a:spcBef>
        <a:spcAft>
          <a:spcPct val="0"/>
        </a:spcAft>
        <a:buSzPct val="75000"/>
        <a:buChar char="–"/>
        <a:defRPr sz="1600">
          <a:solidFill>
            <a:schemeClr val="tx1"/>
          </a:solidFill>
          <a:latin typeface="+mn-lt"/>
          <a:ea typeface="+mn-ea"/>
        </a:defRPr>
      </a:lvl5pPr>
      <a:lvl6pPr marL="1050757" indent="-150789" algn="l" defTabSz="912667" rtl="0" eaLnBrk="1" fontAlgn="base" hangingPunct="1">
        <a:spcBef>
          <a:spcPct val="0"/>
        </a:spcBef>
        <a:spcAft>
          <a:spcPct val="0"/>
        </a:spcAft>
        <a:buSzPct val="75000"/>
        <a:buChar char="–"/>
        <a:defRPr sz="1600">
          <a:solidFill>
            <a:schemeClr val="tx1"/>
          </a:solidFill>
          <a:latin typeface="+mn-lt"/>
          <a:ea typeface="+mn-ea"/>
        </a:defRPr>
      </a:lvl6pPr>
      <a:lvl7pPr marL="1507884" indent="-150789" algn="l" defTabSz="912667" rtl="0" eaLnBrk="1" fontAlgn="base" hangingPunct="1">
        <a:spcBef>
          <a:spcPct val="0"/>
        </a:spcBef>
        <a:spcAft>
          <a:spcPct val="0"/>
        </a:spcAft>
        <a:buSzPct val="75000"/>
        <a:buChar char="–"/>
        <a:defRPr sz="1600">
          <a:solidFill>
            <a:schemeClr val="tx1"/>
          </a:solidFill>
          <a:latin typeface="+mn-lt"/>
          <a:ea typeface="+mn-ea"/>
        </a:defRPr>
      </a:lvl7pPr>
      <a:lvl8pPr marL="1965011" indent="-150789" algn="l" defTabSz="912667" rtl="0" eaLnBrk="1" fontAlgn="base" hangingPunct="1">
        <a:spcBef>
          <a:spcPct val="0"/>
        </a:spcBef>
        <a:spcAft>
          <a:spcPct val="0"/>
        </a:spcAft>
        <a:buSzPct val="75000"/>
        <a:buChar char="–"/>
        <a:defRPr sz="1600">
          <a:solidFill>
            <a:schemeClr val="tx1"/>
          </a:solidFill>
          <a:latin typeface="+mn-lt"/>
          <a:ea typeface="+mn-ea"/>
        </a:defRPr>
      </a:lvl8pPr>
      <a:lvl9pPr marL="2422137" indent="-150789" algn="l" defTabSz="912667" rtl="0" eaLnBrk="1" fontAlgn="base" hangingPunct="1">
        <a:spcBef>
          <a:spcPct val="0"/>
        </a:spcBef>
        <a:spcAft>
          <a:spcPct val="0"/>
        </a:spcAft>
        <a:buSzPct val="75000"/>
        <a:buChar char="–"/>
        <a:defRPr sz="16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72035"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61048D76-06B4-514F-940F-F23467B6841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3970" r:id="rId1"/>
    <p:sldLayoutId id="2147493971" r:id="rId2"/>
    <p:sldLayoutId id="2147493972" r:id="rId3"/>
    <p:sldLayoutId id="2147493973" r:id="rId4"/>
    <p:sldLayoutId id="2147493974" r:id="rId5"/>
    <p:sldLayoutId id="2147493975" r:id="rId6"/>
    <p:sldLayoutId id="2147493976" r:id="rId7"/>
    <p:sldLayoutId id="2147493977" r:id="rId8"/>
    <p:sldLayoutId id="2147493978" r:id="rId9"/>
    <p:sldLayoutId id="2147493979" r:id="rId10"/>
    <p:sldLayoutId id="2147493980" r:id="rId11"/>
    <p:sldLayoutId id="2147493981" r:id="rId12"/>
    <p:sldLayoutId id="2147493982" r:id="rId13"/>
    <p:sldLayoutId id="2147493983" r:id="rId14"/>
    <p:sldLayoutId id="2147493984"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5106" name="Rectangle 2"/>
          <p:cNvSpPr>
            <a:spLocks noGrp="1" noChangeArrowheads="1"/>
          </p:cNvSpPr>
          <p:nvPr>
            <p:ph type="title"/>
            <p:custDataLst>
              <p:tags r:id="rId17"/>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altLang="zh-CHT" smtClean="0"/>
              <a:t>Click to edit Master title style</a:t>
            </a:r>
            <a:endParaRPr lang="en-US" altLang="zh-CHT"/>
          </a:p>
        </p:txBody>
      </p:sp>
      <p:sp>
        <p:nvSpPr>
          <p:cNvPr id="175107"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altLang="zh-CHT" smtClean="0"/>
              <a:t>Click to edit Master text styles</a:t>
            </a:r>
          </a:p>
          <a:p>
            <a:pPr lvl="1"/>
            <a:r>
              <a:rPr lang="en-US" altLang="zh-CHT" smtClean="0"/>
              <a:t>Second level</a:t>
            </a:r>
          </a:p>
          <a:p>
            <a:pPr lvl="2"/>
            <a:r>
              <a:rPr lang="en-US" altLang="zh-CHT" smtClean="0"/>
              <a:t>Third level</a:t>
            </a:r>
          </a:p>
          <a:p>
            <a:pPr lvl="3"/>
            <a:r>
              <a:rPr lang="en-US" altLang="zh-CHT" smtClean="0"/>
              <a:t>Fourth level</a:t>
            </a:r>
          </a:p>
          <a:p>
            <a:pPr lvl="4"/>
            <a:r>
              <a:rPr lang="en-US" altLang="zh-CHT" smtClean="0"/>
              <a:t>Fifth level</a:t>
            </a:r>
            <a:endParaRPr lang="en-US" altLang="zh-CHT"/>
          </a:p>
        </p:txBody>
      </p:sp>
      <p:sp>
        <p:nvSpPr>
          <p:cNvPr id="344068" name="Rectangle 4"/>
          <p:cNvSpPr>
            <a:spLocks noGrp="1" noChangeArrowheads="1"/>
          </p:cNvSpPr>
          <p:nvPr>
            <p:ph type="sldNum" sz="quarter" idx="4"/>
            <p:custDataLst>
              <p:tags r:id="rId19"/>
            </p:custDataLst>
          </p:nvPr>
        </p:nvSpPr>
        <p:spPr bwMode="auto">
          <a:xfrm rot="-54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rgbClr val="FFFFFF"/>
                </a:solidFill>
                <a:latin typeface="Arial" charset="0"/>
                <a:ea typeface="ＭＳ Ｐゴシック" charset="-128"/>
                <a:cs typeface="ＭＳ Ｐゴシック" charset="-128"/>
              </a:defRPr>
            </a:lvl1pPr>
          </a:lstStyle>
          <a:p>
            <a:pPr>
              <a:defRPr/>
            </a:pPr>
            <a:fld id="{F2ACC153-6E8D-A245-B3AE-A4D55F80FC11}" type="slidenum">
              <a:rPr lang="zh-CHT" altLang="en-US"/>
              <a:pPr>
                <a:defRPr/>
              </a:pPr>
              <a:t>‹#›</a:t>
            </a:fld>
            <a:r>
              <a:rPr lang="en-US" altLang="zh-CHT"/>
              <a:t>   (c) Mark Gerstein, 2002, Yale, bioinfo.mbb.yale.edu</a:t>
            </a:r>
          </a:p>
        </p:txBody>
      </p:sp>
      <p:sp>
        <p:nvSpPr>
          <p:cNvPr id="175109" name="Rectangle 5"/>
          <p:cNvSpPr>
            <a:spLocks noChangeArrowheads="1"/>
          </p:cNvSpPr>
          <p:nvPr>
            <p:custDataLst>
              <p:tags r:id="rId20"/>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rgbClr val="FFFFFF"/>
                </a:solidFill>
              </a:rPr>
              <a:t>Do not reproduce without permission</a:t>
            </a:r>
          </a:p>
        </p:txBody>
      </p:sp>
      <p:sp>
        <p:nvSpPr>
          <p:cNvPr id="7" name="Rectangle 6"/>
          <p:cNvSpPr>
            <a:spLocks noChangeArrowheads="1"/>
          </p:cNvSpPr>
          <p:nvPr>
            <p:custDataLst>
              <p:tags r:id="rId21"/>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0E9F832-AAC8-E144-9ECC-7BC3971779A7}" type="slidenum">
              <a:rPr lang="en-US" sz="20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3986" r:id="rId1"/>
    <p:sldLayoutId id="2147493987" r:id="rId2"/>
    <p:sldLayoutId id="2147493988" r:id="rId3"/>
    <p:sldLayoutId id="2147493989" r:id="rId4"/>
    <p:sldLayoutId id="2147493990" r:id="rId5"/>
    <p:sldLayoutId id="2147493991" r:id="rId6"/>
    <p:sldLayoutId id="2147493992" r:id="rId7"/>
    <p:sldLayoutId id="2147493993" r:id="rId8"/>
    <p:sldLayoutId id="2147493994" r:id="rId9"/>
    <p:sldLayoutId id="2147493995" r:id="rId10"/>
    <p:sldLayoutId id="2147493996" r:id="rId11"/>
    <p:sldLayoutId id="2147493997" r:id="rId12"/>
    <p:sldLayoutId id="2147493998" r:id="rId13"/>
    <p:sldLayoutId id="2147493999" r:id="rId14"/>
    <p:sldLayoutId id="2147494000" r:id="rId15"/>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mj-ea"/>
          <a:cs typeface="+mj-cs"/>
        </a:defRPr>
      </a:lvl1pPr>
      <a:lvl2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2pPr>
      <a:lvl3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3pPr>
      <a:lvl4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4pPr>
      <a:lvl5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5pPr>
      <a:lvl6pPr marL="45712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6pPr>
      <a:lvl7pPr marL="914254"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7pPr>
      <a:lvl8pPr marL="1371381"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8pPr>
      <a:lvl9pPr marL="182850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2813" indent="-227013" algn="l" rtl="0" eaLnBrk="1" fontAlgn="base" hangingPunct="1">
        <a:spcBef>
          <a:spcPct val="20000"/>
        </a:spcBef>
        <a:spcAft>
          <a:spcPct val="0"/>
        </a:spcAft>
        <a:buChar char="•"/>
        <a:defRPr sz="2000">
          <a:solidFill>
            <a:schemeClr val="tx1"/>
          </a:solidFill>
          <a:latin typeface="+mn-lt"/>
          <a:ea typeface="+mn-ea"/>
        </a:defRPr>
      </a:lvl3pPr>
      <a:lvl4pPr marL="1260475" indent="-231775" algn="l" rtl="0" eaLnBrk="1" fontAlgn="base" hangingPunct="1">
        <a:spcBef>
          <a:spcPct val="20000"/>
        </a:spcBef>
        <a:spcAft>
          <a:spcPct val="0"/>
        </a:spcAft>
        <a:buChar char="–"/>
        <a:defRPr sz="2000">
          <a:solidFill>
            <a:schemeClr val="tx1"/>
          </a:solidFill>
          <a:latin typeface="+mn-lt"/>
          <a:ea typeface="+mn-ea"/>
        </a:defRPr>
      </a:lvl4pPr>
      <a:lvl5pPr marL="1598613" indent="-222250" algn="l" rtl="0" eaLnBrk="1" fontAlgn="base" hangingPunct="1">
        <a:spcBef>
          <a:spcPct val="20000"/>
        </a:spcBef>
        <a:spcAft>
          <a:spcPct val="0"/>
        </a:spcAft>
        <a:buChar char="»"/>
        <a:defRPr sz="2000">
          <a:solidFill>
            <a:schemeClr val="tx1"/>
          </a:solidFill>
          <a:latin typeface="+mn-lt"/>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custDataLst>
              <p:tags r:id="rId13"/>
            </p:custDataLst>
          </p:nvPr>
        </p:nvSpPr>
        <p:spPr>
          <a:xfrm>
            <a:off x="457200" y="6356350"/>
            <a:ext cx="2133600" cy="365125"/>
          </a:xfrm>
          <a:prstGeom prst="rect">
            <a:avLst/>
          </a:prstGeom>
        </p:spPr>
        <p:txBody>
          <a:bodyPr vert="horz" lIns="91425" tIns="45713" rIns="91425" bIns="45713" rtlCol="0" anchor="ctr"/>
          <a:lstStyle>
            <a:lvl1pPr algn="l" defTabSz="914254" fontAlgn="auto">
              <a:spcBef>
                <a:spcPts val="0"/>
              </a:spcBef>
              <a:spcAft>
                <a:spcPts val="0"/>
              </a:spcAft>
              <a:defRPr sz="1200" b="0">
                <a:solidFill>
                  <a:prstClr val="black">
                    <a:tint val="75000"/>
                  </a:prstClr>
                </a:solidFill>
                <a:latin typeface="Calibri"/>
                <a:ea typeface="+mn-ea"/>
                <a:cs typeface="+mn-cs"/>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3"/>
            <p:custDataLst>
              <p:tags r:id="rId14"/>
            </p:custDataLst>
          </p:nvPr>
        </p:nvSpPr>
        <p:spPr>
          <a:xfrm>
            <a:off x="3124200" y="6356350"/>
            <a:ext cx="2895600" cy="365125"/>
          </a:xfrm>
          <a:prstGeom prst="rect">
            <a:avLst/>
          </a:prstGeom>
        </p:spPr>
        <p:txBody>
          <a:bodyPr vert="horz" lIns="91425" tIns="45713" rIns="91425" bIns="45713" rtlCol="0" anchor="ctr"/>
          <a:lstStyle>
            <a:lvl1pPr algn="ctr" defTabSz="914254"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5"/>
            </p:custDataLst>
          </p:nvPr>
        </p:nvSpPr>
        <p:spPr>
          <a:xfrm>
            <a:off x="6553200" y="6356350"/>
            <a:ext cx="2133600" cy="365125"/>
          </a:xfrm>
          <a:prstGeom prst="rect">
            <a:avLst/>
          </a:prstGeom>
        </p:spPr>
        <p:txBody>
          <a:bodyPr vert="horz" lIns="91425" tIns="45713" rIns="91425" bIns="45713" rtlCol="0" anchor="ctr"/>
          <a:lstStyle>
            <a:lvl1pPr algn="r" defTabSz="914254" fontAlgn="auto">
              <a:spcBef>
                <a:spcPts val="0"/>
              </a:spcBef>
              <a:spcAft>
                <a:spcPts val="0"/>
              </a:spcAft>
              <a:defRPr sz="1200" b="0">
                <a:solidFill>
                  <a:prstClr val="black">
                    <a:tint val="75000"/>
                  </a:prstClr>
                </a:solidFill>
                <a:latin typeface="Calibri"/>
                <a:ea typeface="+mn-ea"/>
                <a:cs typeface="+mn-cs"/>
              </a:defRPr>
            </a:lvl1pPr>
          </a:lstStyle>
          <a:p>
            <a:pPr>
              <a:defRPr/>
            </a:pPr>
            <a:fld id="{7040298C-B2A5-7844-9C33-DAA2CD2672C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02" r:id="rId1"/>
    <p:sldLayoutId id="2147494003" r:id="rId2"/>
    <p:sldLayoutId id="2147494004" r:id="rId3"/>
    <p:sldLayoutId id="2147494005" r:id="rId4"/>
    <p:sldLayoutId id="2147494006" r:id="rId5"/>
    <p:sldLayoutId id="2147494007" r:id="rId6"/>
    <p:sldLayoutId id="2147494008" r:id="rId7"/>
    <p:sldLayoutId id="2147494009" r:id="rId8"/>
    <p:sldLayoutId id="2147494010" r:id="rId9"/>
    <p:sldLayoutId id="2147494011" r:id="rId10"/>
    <p:sldLayoutId id="2147494012" r:id="rId11"/>
  </p:sldLayoutIdLst>
  <p:txStyles>
    <p:titleStyle>
      <a:lvl1pPr algn="ctr" defTabSz="912813"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313" indent="-341313" algn="l" defTabSz="912813"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363" indent="-284163" algn="l" defTabSz="912813"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413" indent="-227013" algn="l" defTabSz="912813"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613" indent="-227013" algn="l" defTabSz="912813"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813" indent="-227013" algn="l" defTabSz="912813"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198"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25"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51"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578"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54" rtl="0" eaLnBrk="1" latinLnBrk="0" hangingPunct="1">
        <a:defRPr sz="1800" kern="1200">
          <a:solidFill>
            <a:schemeClr val="tx1"/>
          </a:solidFill>
          <a:latin typeface="+mn-lt"/>
          <a:ea typeface="+mn-ea"/>
          <a:cs typeface="+mn-cs"/>
        </a:defRPr>
      </a:lvl1pPr>
      <a:lvl2pPr marL="457127" algn="l" defTabSz="914254" rtl="0" eaLnBrk="1" latinLnBrk="0" hangingPunct="1">
        <a:defRPr sz="1800" kern="1200">
          <a:solidFill>
            <a:schemeClr val="tx1"/>
          </a:solidFill>
          <a:latin typeface="+mn-lt"/>
          <a:ea typeface="+mn-ea"/>
          <a:cs typeface="+mn-cs"/>
        </a:defRPr>
      </a:lvl2pPr>
      <a:lvl3pPr marL="914254" algn="l" defTabSz="914254" rtl="0" eaLnBrk="1" latinLnBrk="0" hangingPunct="1">
        <a:defRPr sz="1800" kern="1200">
          <a:solidFill>
            <a:schemeClr val="tx1"/>
          </a:solidFill>
          <a:latin typeface="+mn-lt"/>
          <a:ea typeface="+mn-ea"/>
          <a:cs typeface="+mn-cs"/>
        </a:defRPr>
      </a:lvl3pPr>
      <a:lvl4pPr marL="1371381" algn="l" defTabSz="914254" rtl="0" eaLnBrk="1" latinLnBrk="0" hangingPunct="1">
        <a:defRPr sz="1800" kern="1200">
          <a:solidFill>
            <a:schemeClr val="tx1"/>
          </a:solidFill>
          <a:latin typeface="+mn-lt"/>
          <a:ea typeface="+mn-ea"/>
          <a:cs typeface="+mn-cs"/>
        </a:defRPr>
      </a:lvl4pPr>
      <a:lvl5pPr marL="1828507" algn="l" defTabSz="914254" rtl="0" eaLnBrk="1" latinLnBrk="0" hangingPunct="1">
        <a:defRPr sz="1800" kern="1200">
          <a:solidFill>
            <a:schemeClr val="tx1"/>
          </a:solidFill>
          <a:latin typeface="+mn-lt"/>
          <a:ea typeface="+mn-ea"/>
          <a:cs typeface="+mn-cs"/>
        </a:defRPr>
      </a:lvl5pPr>
      <a:lvl6pPr marL="2285634" algn="l" defTabSz="914254" rtl="0" eaLnBrk="1" latinLnBrk="0" hangingPunct="1">
        <a:defRPr sz="1800" kern="1200">
          <a:solidFill>
            <a:schemeClr val="tx1"/>
          </a:solidFill>
          <a:latin typeface="+mn-lt"/>
          <a:ea typeface="+mn-ea"/>
          <a:cs typeface="+mn-cs"/>
        </a:defRPr>
      </a:lvl6pPr>
      <a:lvl7pPr marL="2742761" algn="l" defTabSz="914254" rtl="0" eaLnBrk="1" latinLnBrk="0" hangingPunct="1">
        <a:defRPr sz="1800" kern="1200">
          <a:solidFill>
            <a:schemeClr val="tx1"/>
          </a:solidFill>
          <a:latin typeface="+mn-lt"/>
          <a:ea typeface="+mn-ea"/>
          <a:cs typeface="+mn-cs"/>
        </a:defRPr>
      </a:lvl7pPr>
      <a:lvl8pPr marL="3199888" algn="l" defTabSz="914254" rtl="0" eaLnBrk="1" latinLnBrk="0" hangingPunct="1">
        <a:defRPr sz="1800" kern="1200">
          <a:solidFill>
            <a:schemeClr val="tx1"/>
          </a:solidFill>
          <a:latin typeface="+mn-lt"/>
          <a:ea typeface="+mn-ea"/>
          <a:cs typeface="+mn-cs"/>
        </a:defRPr>
      </a:lvl8pPr>
      <a:lvl9pPr marL="3657015" algn="l" defTabSz="914254"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3778" name="Rectangle 2"/>
          <p:cNvSpPr>
            <a:spLocks noGrp="1" noChangeArrowheads="1"/>
          </p:cNvSpPr>
          <p:nvPr>
            <p:ph type="title"/>
            <p:custDataLst>
              <p:tags r:id="rId13"/>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03779" name="Rectangle 3"/>
          <p:cNvSpPr>
            <a:spLocks noGrp="1" noChangeArrowheads="1"/>
          </p:cNvSpPr>
          <p:nvPr>
            <p:ph type="body" idx="1"/>
            <p:custDataLst>
              <p:tags r:id="rId14"/>
            </p:custDataLst>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8" name="Rectangle 4"/>
          <p:cNvSpPr>
            <a:spLocks noGrp="1" noChangeArrowheads="1"/>
          </p:cNvSpPr>
          <p:nvPr>
            <p:ph type="dt" sz="half" idx="2"/>
            <p:custDataLst>
              <p:tags r:id="rId15"/>
            </p:custDataLst>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0">
                <a:solidFill>
                  <a:srgbClr val="000000"/>
                </a:solidFill>
              </a:defRPr>
            </a:lvl1pPr>
          </a:lstStyle>
          <a:p>
            <a:pPr>
              <a:defRPr/>
            </a:pPr>
            <a:endParaRPr lang="en-US"/>
          </a:p>
        </p:txBody>
      </p:sp>
      <p:sp>
        <p:nvSpPr>
          <p:cNvPr id="1029" name="Rectangle 5"/>
          <p:cNvSpPr>
            <a:spLocks noGrp="1" noChangeArrowheads="1"/>
          </p:cNvSpPr>
          <p:nvPr>
            <p:ph type="ftr" sz="quarter" idx="3"/>
            <p:custDataLst>
              <p:tags r:id="rId16"/>
            </p:custDataLst>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defRPr>
            </a:lvl1pPr>
          </a:lstStyle>
          <a:p>
            <a:pPr>
              <a:defRPr/>
            </a:pPr>
            <a:endParaRPr lang="en-US"/>
          </a:p>
        </p:txBody>
      </p:sp>
      <p:sp>
        <p:nvSpPr>
          <p:cNvPr id="1030" name="Rectangle 6"/>
          <p:cNvSpPr>
            <a:spLocks noGrp="1" noChangeArrowheads="1"/>
          </p:cNvSpPr>
          <p:nvPr>
            <p:ph type="sldNum" sz="quarter" idx="4"/>
            <p:custDataLst>
              <p:tags r:id="rId17"/>
            </p:custDataLst>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defRPr>
            </a:lvl1pPr>
          </a:lstStyle>
          <a:p>
            <a:pPr>
              <a:defRPr/>
            </a:pPr>
            <a:fld id="{8E9D5B8B-1AB4-644A-851B-8BBB11357A1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14" r:id="rId1"/>
    <p:sldLayoutId id="2147494015" r:id="rId2"/>
    <p:sldLayoutId id="2147494016" r:id="rId3"/>
    <p:sldLayoutId id="2147494017" r:id="rId4"/>
    <p:sldLayoutId id="2147494018" r:id="rId5"/>
    <p:sldLayoutId id="2147494019" r:id="rId6"/>
    <p:sldLayoutId id="2147494020" r:id="rId7"/>
    <p:sldLayoutId id="2147494021" r:id="rId8"/>
    <p:sldLayoutId id="2147494022" r:id="rId9"/>
    <p:sldLayoutId id="2147494023" r:id="rId10"/>
    <p:sldLayoutId id="2147494024" r:id="rId11"/>
  </p:sldLayoutIdLst>
  <p:txStyles>
    <p:title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latin typeface="+mn-lt"/>
          <a:ea typeface="+mn-ea"/>
        </a:defRPr>
      </a:lvl2pPr>
      <a:lvl3pPr marL="1143000" indent="-228600" algn="l" rtl="0" eaLnBrk="1" fontAlgn="base" hangingPunct="1">
        <a:spcBef>
          <a:spcPct val="20000"/>
        </a:spcBef>
        <a:spcAft>
          <a:spcPct val="0"/>
        </a:spcAft>
        <a:buChar char="•"/>
        <a:defRPr sz="2400">
          <a:solidFill>
            <a:schemeClr val="tx1"/>
          </a:solidFill>
          <a:latin typeface="+mn-lt"/>
          <a:ea typeface="+mn-ea"/>
        </a:defRPr>
      </a:lvl3pPr>
      <a:lvl4pPr marL="1600200" indent="-228600" algn="l" rtl="0" eaLnBrk="1" fontAlgn="base" hangingPunct="1">
        <a:spcBef>
          <a:spcPct val="20000"/>
        </a:spcBef>
        <a:spcAft>
          <a:spcPct val="0"/>
        </a:spcAft>
        <a:buChar char="–"/>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16066"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16067"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C0DBFF34-FECF-FE47-AABA-FD00274EEEF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26" r:id="rId1"/>
    <p:sldLayoutId id="2147494027" r:id="rId2"/>
    <p:sldLayoutId id="2147494028" r:id="rId3"/>
    <p:sldLayoutId id="2147494029" r:id="rId4"/>
    <p:sldLayoutId id="2147494030" r:id="rId5"/>
    <p:sldLayoutId id="2147494031" r:id="rId6"/>
    <p:sldLayoutId id="2147494032" r:id="rId7"/>
    <p:sldLayoutId id="2147494033" r:id="rId8"/>
    <p:sldLayoutId id="2147494034" r:id="rId9"/>
    <p:sldLayoutId id="2147494035" r:id="rId10"/>
    <p:sldLayoutId id="2147494036" r:id="rId11"/>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custDataLst>
              <p:tags r:id="rId16"/>
            </p:custDataLst>
          </p:nvPr>
        </p:nvSpPr>
        <p:spPr bwMode="auto">
          <a:xfrm>
            <a:off x="685800" y="609600"/>
            <a:ext cx="7772400" cy="1143000"/>
          </a:xfrm>
          <a:prstGeom prst="rect">
            <a:avLst/>
          </a:prstGeom>
          <a:solidFill>
            <a:schemeClr val="bg1"/>
          </a:solidFill>
          <a:ln>
            <a:noFill/>
          </a:ln>
          <a:effectLst/>
          <a:extLs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30" name="Rectangle 6"/>
          <p:cNvSpPr>
            <a:spLocks noGrp="1" noChangeArrowheads="1"/>
          </p:cNvSpPr>
          <p:nvPr>
            <p:ph type="sldNum" sz="quarter" idx="4"/>
            <p:custDataLst>
              <p:tags r:id="rId18"/>
            </p:custDataLst>
          </p:nvPr>
        </p:nvSpPr>
        <p:spPr bwMode="auto">
          <a:xfrm rot="-5400000">
            <a:off x="6838950" y="4543426"/>
            <a:ext cx="4237037" cy="258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lvl1pPr algn="l" eaLnBrk="0" hangingPunct="0">
              <a:defRPr sz="1200" b="1">
                <a:solidFill>
                  <a:srgbClr val="FFFFFF"/>
                </a:solidFill>
                <a:cs typeface="+mn-cs"/>
              </a:defRPr>
            </a:lvl1pPr>
          </a:lstStyle>
          <a:p>
            <a:pPr>
              <a:defRPr/>
            </a:pPr>
            <a:fld id="{9AA551BB-196E-2046-864B-5BA7D0593A8B}" type="slidenum">
              <a:rPr lang="en-US"/>
              <a:pPr>
                <a:defRPr/>
              </a:pPr>
              <a:t>‹#›</a:t>
            </a:fld>
            <a:r>
              <a:rPr lang="en-US"/>
              <a:t>   (c) Mark Gerstein, 2002, Yale, bioinfo.mbb.yale.edu</a:t>
            </a:r>
          </a:p>
        </p:txBody>
      </p:sp>
      <p:sp>
        <p:nvSpPr>
          <p:cNvPr id="1032" name="Rectangle 8"/>
          <p:cNvSpPr>
            <a:spLocks noChangeArrowheads="1"/>
          </p:cNvSpPr>
          <p:nvPr>
            <p:custDataLst>
              <p:tags r:id="rId19"/>
            </p:custDataLst>
          </p:nvPr>
        </p:nvSpPr>
        <p:spPr bwMode="auto">
          <a:xfrm>
            <a:off x="7215188" y="6673850"/>
            <a:ext cx="1695450"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2075" tIns="46038" rIns="92075" bIns="46038"/>
          <a:lstStyle/>
          <a:p>
            <a:pPr algn="ctr" eaLnBrk="0" hangingPunct="0">
              <a:defRPr/>
            </a:pPr>
            <a:r>
              <a:rPr lang="en-US" sz="700" b="0">
                <a:solidFill>
                  <a:srgbClr val="FFFFFF"/>
                </a:solidFill>
                <a:cs typeface="+mn-cs"/>
              </a:rPr>
              <a:t>Do not reproduce without permission</a:t>
            </a:r>
          </a:p>
        </p:txBody>
      </p:sp>
      <p:sp>
        <p:nvSpPr>
          <p:cNvPr id="1033" name="Rectangle 9"/>
          <p:cNvSpPr>
            <a:spLocks noChangeArrowheads="1"/>
          </p:cNvSpPr>
          <p:nvPr>
            <p:custDataLst>
              <p:tags r:id="rId20"/>
            </p:custDataLst>
          </p:nvPr>
        </p:nvSpPr>
        <p:spPr bwMode="auto">
          <a:xfrm rot="-5400000">
            <a:off x="7635081" y="5463382"/>
            <a:ext cx="2687637" cy="19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2075" tIns="46038" rIns="92075" bIns="46038"/>
          <a:lstStyle/>
          <a:p>
            <a:pPr eaLnBrk="0" hangingPunct="0">
              <a:defRPr/>
            </a:pPr>
            <a:fld id="{2EDAD55B-B0DD-0843-B9AA-E1D328F99192}" type="slidenum">
              <a:rPr lang="en-US">
                <a:solidFill>
                  <a:srgbClr val="808080"/>
                </a:solidFill>
                <a:cs typeface="+mn-cs"/>
              </a:rPr>
              <a:pPr eaLnBrk="0" hangingPunct="0">
                <a:defRPr/>
              </a:pPr>
              <a:t>‹#›</a:t>
            </a:fld>
            <a:r>
              <a:rPr lang="en-US">
                <a:solidFill>
                  <a:srgbClr val="808080"/>
                </a:solidFill>
                <a:cs typeface="+mn-cs"/>
              </a:rPr>
              <a:t> Gerstein.info/talks </a:t>
            </a:r>
            <a:r>
              <a:rPr lang="en-US" b="0">
                <a:solidFill>
                  <a:srgbClr val="808080"/>
                </a:solidFill>
                <a:cs typeface="+mn-cs"/>
              </a:rPr>
              <a:t> </a:t>
            </a:r>
            <a:r>
              <a:rPr lang="en-US" sz="900" b="0">
                <a:solidFill>
                  <a:srgbClr val="808080"/>
                </a:solidFill>
                <a:cs typeface="+mn-cs"/>
              </a:rPr>
              <a:t>(c) 2005 </a:t>
            </a:r>
          </a:p>
        </p:txBody>
      </p:sp>
    </p:spTree>
  </p:cSld>
  <p:clrMap bg1="lt1" tx1="dk1" bg2="lt2" tx2="dk2" accent1="accent1" accent2="accent2" accent3="accent3" accent4="accent4" accent5="accent5" accent6="accent6" hlink="hlink" folHlink="folHlink"/>
  <p:sldLayoutIdLst>
    <p:sldLayoutId id="2147494038" r:id="rId1"/>
    <p:sldLayoutId id="2147494039" r:id="rId2"/>
    <p:sldLayoutId id="2147494040" r:id="rId3"/>
    <p:sldLayoutId id="2147494041" r:id="rId4"/>
    <p:sldLayoutId id="2147494042" r:id="rId5"/>
    <p:sldLayoutId id="2147494043" r:id="rId6"/>
    <p:sldLayoutId id="2147494044" r:id="rId7"/>
    <p:sldLayoutId id="2147494045" r:id="rId8"/>
    <p:sldLayoutId id="2147494046" r:id="rId9"/>
    <p:sldLayoutId id="2147494047" r:id="rId10"/>
    <p:sldLayoutId id="2147494048" r:id="rId11"/>
    <p:sldLayoutId id="2147494049" r:id="rId12"/>
    <p:sldLayoutId id="2147494050" r:id="rId13"/>
    <p:sldLayoutId id="2147494051" r:id="rId14"/>
  </p:sldLayoutIdLst>
  <p:transition xmlns:p14="http://schemas.microsoft.com/office/powerpoint/2010/main"/>
  <p:hf hdr="0" ftr="0" dt="0"/>
  <p:txStyles>
    <p:titleStyle>
      <a:lvl1pPr algn="ctr" rtl="0" eaLnBrk="1" fontAlgn="base" hangingPunct="1">
        <a:spcBef>
          <a:spcPct val="0"/>
        </a:spcBef>
        <a:spcAft>
          <a:spcPct val="0"/>
        </a:spcAft>
        <a:defRPr sz="3200" b="1" u="sng">
          <a:solidFill>
            <a:srgbClr val="0000CC"/>
          </a:solidFill>
          <a:latin typeface="+mj-lt"/>
          <a:ea typeface="+mj-ea"/>
          <a:cs typeface="ＭＳ Ｐゴシック" charset="0"/>
        </a:defRPr>
      </a:lvl1pPr>
      <a:lvl2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2pPr>
      <a:lvl3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3pPr>
      <a:lvl4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4pPr>
      <a:lvl5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3200" b="1" u="sng">
          <a:solidFill>
            <a:srgbClr val="0000CC"/>
          </a:solidFill>
          <a:latin typeface="Arial" charset="0"/>
          <a:ea typeface="ＭＳ Ｐゴシック" charset="0"/>
        </a:defRPr>
      </a:lvl6pPr>
      <a:lvl7pPr marL="914400" algn="ctr" rtl="0" eaLnBrk="1" fontAlgn="base" hangingPunct="1">
        <a:spcBef>
          <a:spcPct val="0"/>
        </a:spcBef>
        <a:spcAft>
          <a:spcPct val="0"/>
        </a:spcAft>
        <a:defRPr sz="3200" b="1" u="sng">
          <a:solidFill>
            <a:srgbClr val="0000CC"/>
          </a:solidFill>
          <a:latin typeface="Arial" charset="0"/>
          <a:ea typeface="ＭＳ Ｐゴシック" charset="0"/>
        </a:defRPr>
      </a:lvl7pPr>
      <a:lvl8pPr marL="1371600" algn="ctr" rtl="0" eaLnBrk="1" fontAlgn="base" hangingPunct="1">
        <a:spcBef>
          <a:spcPct val="0"/>
        </a:spcBef>
        <a:spcAft>
          <a:spcPct val="0"/>
        </a:spcAft>
        <a:defRPr sz="3200" b="1" u="sng">
          <a:solidFill>
            <a:srgbClr val="0000CC"/>
          </a:solidFill>
          <a:latin typeface="Arial" charset="0"/>
          <a:ea typeface="ＭＳ Ｐゴシック" charset="0"/>
        </a:defRPr>
      </a:lvl8pPr>
      <a:lvl9pPr marL="1828800" algn="ctr" rtl="0" eaLnBrk="1" fontAlgn="base" hangingPunct="1">
        <a:spcBef>
          <a:spcPct val="0"/>
        </a:spcBef>
        <a:spcAft>
          <a:spcPct val="0"/>
        </a:spcAft>
        <a:defRPr sz="3200" b="1" u="sng">
          <a:solidFill>
            <a:srgbClr val="0000CC"/>
          </a:solidFill>
          <a:latin typeface="Arial" charset="0"/>
          <a:ea typeface="ＭＳ Ｐゴシック" charset="0"/>
        </a:defRPr>
      </a:lvl9pPr>
    </p:titleStyle>
    <p:bodyStyle>
      <a:lvl1pPr marL="228600" indent="-228600" algn="l" rtl="0" eaLnBrk="1" fontAlgn="base" hangingPunct="1">
        <a:spcBef>
          <a:spcPct val="20000"/>
        </a:spcBef>
        <a:spcAft>
          <a:spcPct val="0"/>
        </a:spcAft>
        <a:buChar char="•"/>
        <a:defRPr sz="2400">
          <a:solidFill>
            <a:schemeClr val="tx1"/>
          </a:solidFill>
          <a:latin typeface="+mn-lt"/>
          <a:ea typeface="+mn-ea"/>
          <a:cs typeface="ＭＳ Ｐゴシック" charset="0"/>
        </a:defRPr>
      </a:lvl1pPr>
      <a:lvl2pPr marL="571500" indent="-228600"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4400" indent="-228600" algn="l" rtl="0" eaLnBrk="1" fontAlgn="base" hangingPunct="1">
        <a:spcBef>
          <a:spcPct val="20000"/>
        </a:spcBef>
        <a:spcAft>
          <a:spcPct val="0"/>
        </a:spcAft>
        <a:buChar char="•"/>
        <a:defRPr sz="2000">
          <a:solidFill>
            <a:schemeClr val="tx1"/>
          </a:solidFill>
          <a:latin typeface="+mn-lt"/>
          <a:ea typeface="+mn-ea"/>
        </a:defRPr>
      </a:lvl3pPr>
      <a:lvl4pPr marL="1262063" indent="-233363" algn="l" rtl="0" eaLnBrk="1" fontAlgn="base" hangingPunct="1">
        <a:spcBef>
          <a:spcPct val="20000"/>
        </a:spcBef>
        <a:spcAft>
          <a:spcPct val="0"/>
        </a:spcAft>
        <a:buChar char="–"/>
        <a:defRPr sz="2000">
          <a:solidFill>
            <a:schemeClr val="tx1"/>
          </a:solidFill>
          <a:latin typeface="+mn-lt"/>
          <a:ea typeface="+mn-ea"/>
        </a:defRPr>
      </a:lvl4pPr>
      <a:lvl5pPr marL="1600200" indent="-223838" algn="l" rtl="0" eaLnBrk="1" fontAlgn="base" hangingPunct="1">
        <a:spcBef>
          <a:spcPct val="20000"/>
        </a:spcBef>
        <a:spcAft>
          <a:spcPct val="0"/>
        </a:spcAft>
        <a:buChar char="»"/>
        <a:defRPr sz="2000">
          <a:solidFill>
            <a:schemeClr val="tx1"/>
          </a:solidFill>
          <a:latin typeface="+mn-lt"/>
          <a:ea typeface="+mn-ea"/>
        </a:defRPr>
      </a:lvl5pPr>
      <a:lvl6pPr marL="2057400" indent="-223838" algn="l" rtl="0" eaLnBrk="1" fontAlgn="base" hangingPunct="1">
        <a:spcBef>
          <a:spcPct val="20000"/>
        </a:spcBef>
        <a:spcAft>
          <a:spcPct val="0"/>
        </a:spcAft>
        <a:buChar char="»"/>
        <a:defRPr sz="2000">
          <a:solidFill>
            <a:schemeClr val="tx1"/>
          </a:solidFill>
          <a:latin typeface="+mn-lt"/>
          <a:ea typeface="+mn-ea"/>
        </a:defRPr>
      </a:lvl6pPr>
      <a:lvl7pPr marL="2514600" indent="-223838" algn="l" rtl="0" eaLnBrk="1" fontAlgn="base" hangingPunct="1">
        <a:spcBef>
          <a:spcPct val="20000"/>
        </a:spcBef>
        <a:spcAft>
          <a:spcPct val="0"/>
        </a:spcAft>
        <a:buChar char="»"/>
        <a:defRPr sz="2000">
          <a:solidFill>
            <a:schemeClr val="tx1"/>
          </a:solidFill>
          <a:latin typeface="+mn-lt"/>
          <a:ea typeface="+mn-ea"/>
        </a:defRPr>
      </a:lvl7pPr>
      <a:lvl8pPr marL="2971800" indent="-223838" algn="l" rtl="0" eaLnBrk="1" fontAlgn="base" hangingPunct="1">
        <a:spcBef>
          <a:spcPct val="20000"/>
        </a:spcBef>
        <a:spcAft>
          <a:spcPct val="0"/>
        </a:spcAft>
        <a:buChar char="»"/>
        <a:defRPr sz="2000">
          <a:solidFill>
            <a:schemeClr val="tx1"/>
          </a:solidFill>
          <a:latin typeface="+mn-lt"/>
          <a:ea typeface="+mn-ea"/>
        </a:defRPr>
      </a:lvl8pPr>
      <a:lvl9pPr marL="3429000" indent="-223838"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43714"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43715"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AD7C8967-4744-F04E-B27B-B7905C048718}" type="datetimeFigureOut">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7F9AB117-B4C6-C342-B3A2-8F4CE603F69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053" r:id="rId1"/>
    <p:sldLayoutId id="2147494054" r:id="rId2"/>
    <p:sldLayoutId id="2147494055" r:id="rId3"/>
    <p:sldLayoutId id="2147494056" r:id="rId4"/>
    <p:sldLayoutId id="2147494057" r:id="rId5"/>
    <p:sldLayoutId id="2147494058" r:id="rId6"/>
    <p:sldLayoutId id="2147494059" r:id="rId7"/>
    <p:sldLayoutId id="2147494060" r:id="rId8"/>
    <p:sldLayoutId id="2147494061" r:id="rId9"/>
    <p:sldLayoutId id="2147494062" r:id="rId10"/>
    <p:sldLayoutId id="2147494063" r:id="rId11"/>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60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CFFE4B9-5608-794A-BD1F-0C59EB0F788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065" r:id="rId1"/>
    <p:sldLayoutId id="2147494066" r:id="rId2"/>
    <p:sldLayoutId id="2147494067" r:id="rId3"/>
    <p:sldLayoutId id="2147494068" r:id="rId4"/>
    <p:sldLayoutId id="2147494069" r:id="rId5"/>
    <p:sldLayoutId id="2147494070" r:id="rId6"/>
    <p:sldLayoutId id="2147494071" r:id="rId7"/>
    <p:sldLayoutId id="2147494072" r:id="rId8"/>
    <p:sldLayoutId id="2147494073" r:id="rId9"/>
    <p:sldLayoutId id="2147494074" r:id="rId10"/>
    <p:sldLayoutId id="2147494075" r:id="rId11"/>
    <p:sldLayoutId id="2147494076" r:id="rId12"/>
    <p:sldLayoutId id="214749407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0524" eaLnBrk="0" hangingPunct="0">
              <a:defRPr/>
            </a:pPr>
            <a:fld id="{9C6AB443-69B9-EA4A-B16E-F3F6F1AFA123}" type="slidenum">
              <a:rPr lang="en-US" sz="1600" b="1" i="1">
                <a:solidFill>
                  <a:srgbClr val="000000"/>
                </a:solidFill>
                <a:effectLst>
                  <a:outerShdw blurRad="38100" dist="38100" dir="2700000" algn="tl">
                    <a:srgbClr val="DDDDDD"/>
                  </a:outerShdw>
                </a:effectLst>
                <a:latin typeface="Courier New" charset="0"/>
              </a:rPr>
              <a:pPr defTabSz="910524" eaLnBrk="0" hangingPunct="0">
                <a:defRPr/>
              </a:pPr>
              <a:t>‹#›</a:t>
            </a:fld>
            <a:r>
              <a:rPr lang="en-US" b="1">
                <a:solidFill>
                  <a:srgbClr val="808080"/>
                </a:solidFill>
                <a:latin typeface="Arial" charset="0"/>
              </a:rPr>
              <a:t> - </a:t>
            </a:r>
            <a:r>
              <a:rPr lang="en-US" sz="1000" b="1">
                <a:solidFill>
                  <a:srgbClr val="969696"/>
                </a:solidFill>
                <a:latin typeface="Arial" charset="0"/>
              </a:rPr>
              <a:t>Lectures.GersteinLab.org</a:t>
            </a:r>
            <a:endParaRPr lang="en-US" sz="300">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91372" r:id="rId1"/>
    <p:sldLayoutId id="2147491373" r:id="rId2"/>
    <p:sldLayoutId id="2147491374" r:id="rId3"/>
    <p:sldLayoutId id="2147491375" r:id="rId4"/>
    <p:sldLayoutId id="2147491376" r:id="rId5"/>
    <p:sldLayoutId id="2147491377" r:id="rId6"/>
    <p:sldLayoutId id="2147491378" r:id="rId7"/>
    <p:sldLayoutId id="2147491379" r:id="rId8"/>
    <p:sldLayoutId id="2147491380" r:id="rId9"/>
    <p:sldLayoutId id="2147491381" r:id="rId10"/>
    <p:sldLayoutId id="2147491382" r:id="rId11"/>
    <p:sldLayoutId id="2147491383" r:id="rId12"/>
    <p:sldLayoutId id="214749138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9638" rtl="0" eaLnBrk="0" fontAlgn="base" hangingPunct="0">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841" algn="ctr" defTabSz="912102" rtl="0" eaLnBrk="1" fontAlgn="base" hangingPunct="1">
        <a:spcBef>
          <a:spcPct val="0"/>
        </a:spcBef>
        <a:spcAft>
          <a:spcPct val="0"/>
        </a:spcAft>
        <a:defRPr sz="3600" b="1" u="sng">
          <a:solidFill>
            <a:srgbClr val="000099"/>
          </a:solidFill>
          <a:latin typeface="Arial" pitchFamily="-65" charset="0"/>
        </a:defRPr>
      </a:lvl6pPr>
      <a:lvl7pPr marL="913689" algn="ctr" defTabSz="912102" rtl="0" eaLnBrk="1" fontAlgn="base" hangingPunct="1">
        <a:spcBef>
          <a:spcPct val="0"/>
        </a:spcBef>
        <a:spcAft>
          <a:spcPct val="0"/>
        </a:spcAft>
        <a:defRPr sz="3600" b="1" u="sng">
          <a:solidFill>
            <a:srgbClr val="000099"/>
          </a:solidFill>
          <a:latin typeface="Arial" pitchFamily="-65" charset="0"/>
        </a:defRPr>
      </a:lvl7pPr>
      <a:lvl8pPr marL="1370536" algn="ctr" defTabSz="912102" rtl="0" eaLnBrk="1" fontAlgn="base" hangingPunct="1">
        <a:spcBef>
          <a:spcPct val="0"/>
        </a:spcBef>
        <a:spcAft>
          <a:spcPct val="0"/>
        </a:spcAft>
        <a:defRPr sz="3600" b="1" u="sng">
          <a:solidFill>
            <a:srgbClr val="000099"/>
          </a:solidFill>
          <a:latin typeface="Arial" pitchFamily="-65" charset="0"/>
        </a:defRPr>
      </a:lvl8pPr>
      <a:lvl9pPr marL="1827381" algn="ctr" defTabSz="912102" rtl="0" eaLnBrk="1" fontAlgn="base" hangingPunct="1">
        <a:spcBef>
          <a:spcPct val="0"/>
        </a:spcBef>
        <a:spcAft>
          <a:spcPct val="0"/>
        </a:spcAft>
        <a:defRPr sz="3600" b="1" u="sng">
          <a:solidFill>
            <a:srgbClr val="000099"/>
          </a:solidFill>
          <a:latin typeface="Arial" pitchFamily="-65" charset="0"/>
        </a:defRPr>
      </a:lvl9pPr>
    </p:titleStyle>
    <p:bodyStyle>
      <a:lvl1pPr marL="225425" indent="-225425" algn="l" defTabSz="909638"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8325" indent="-225425" algn="l" defTabSz="909638"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9638" indent="-223838"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3188" indent="-225425"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4038" indent="-225425" algn="l" defTabSz="909638"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47"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490"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36"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176"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1" rtl="0" eaLnBrk="1" latinLnBrk="0" hangingPunct="1">
        <a:defRPr sz="1800" kern="1200">
          <a:solidFill>
            <a:schemeClr val="tx1"/>
          </a:solidFill>
          <a:latin typeface="+mn-lt"/>
          <a:ea typeface="+mn-ea"/>
          <a:cs typeface="+mn-cs"/>
        </a:defRPr>
      </a:lvl1pPr>
      <a:lvl2pPr marL="456841" algn="l" defTabSz="456841" rtl="0" eaLnBrk="1" latinLnBrk="0" hangingPunct="1">
        <a:defRPr sz="1800" kern="1200">
          <a:solidFill>
            <a:schemeClr val="tx1"/>
          </a:solidFill>
          <a:latin typeface="+mn-lt"/>
          <a:ea typeface="+mn-ea"/>
          <a:cs typeface="+mn-cs"/>
        </a:defRPr>
      </a:lvl2pPr>
      <a:lvl3pPr marL="913689" algn="l" defTabSz="456841" rtl="0" eaLnBrk="1" latinLnBrk="0" hangingPunct="1">
        <a:defRPr sz="1800" kern="1200">
          <a:solidFill>
            <a:schemeClr val="tx1"/>
          </a:solidFill>
          <a:latin typeface="+mn-lt"/>
          <a:ea typeface="+mn-ea"/>
          <a:cs typeface="+mn-cs"/>
        </a:defRPr>
      </a:lvl3pPr>
      <a:lvl4pPr marL="1370536" algn="l" defTabSz="456841" rtl="0" eaLnBrk="1" latinLnBrk="0" hangingPunct="1">
        <a:defRPr sz="1800" kern="1200">
          <a:solidFill>
            <a:schemeClr val="tx1"/>
          </a:solidFill>
          <a:latin typeface="+mn-lt"/>
          <a:ea typeface="+mn-ea"/>
          <a:cs typeface="+mn-cs"/>
        </a:defRPr>
      </a:lvl4pPr>
      <a:lvl5pPr marL="1827381" algn="l" defTabSz="456841" rtl="0" eaLnBrk="1" latinLnBrk="0" hangingPunct="1">
        <a:defRPr sz="1800" kern="1200">
          <a:solidFill>
            <a:schemeClr val="tx1"/>
          </a:solidFill>
          <a:latin typeface="+mn-lt"/>
          <a:ea typeface="+mn-ea"/>
          <a:cs typeface="+mn-cs"/>
        </a:defRPr>
      </a:lvl5pPr>
      <a:lvl6pPr marL="2284223" algn="l" defTabSz="456841" rtl="0" eaLnBrk="1" latinLnBrk="0" hangingPunct="1">
        <a:defRPr sz="1800" kern="1200">
          <a:solidFill>
            <a:schemeClr val="tx1"/>
          </a:solidFill>
          <a:latin typeface="+mn-lt"/>
          <a:ea typeface="+mn-ea"/>
          <a:cs typeface="+mn-cs"/>
        </a:defRPr>
      </a:lvl6pPr>
      <a:lvl7pPr marL="2741070" algn="l" defTabSz="456841" rtl="0" eaLnBrk="1" latinLnBrk="0" hangingPunct="1">
        <a:defRPr sz="1800" kern="1200">
          <a:solidFill>
            <a:schemeClr val="tx1"/>
          </a:solidFill>
          <a:latin typeface="+mn-lt"/>
          <a:ea typeface="+mn-ea"/>
          <a:cs typeface="+mn-cs"/>
        </a:defRPr>
      </a:lvl7pPr>
      <a:lvl8pPr marL="3197908" algn="l" defTabSz="456841" rtl="0" eaLnBrk="1" latinLnBrk="0" hangingPunct="1">
        <a:defRPr sz="1800" kern="1200">
          <a:solidFill>
            <a:schemeClr val="tx1"/>
          </a:solidFill>
          <a:latin typeface="+mn-lt"/>
          <a:ea typeface="+mn-ea"/>
          <a:cs typeface="+mn-cs"/>
        </a:defRPr>
      </a:lvl8pPr>
      <a:lvl9pPr marL="3654758" algn="l" defTabSz="456841"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 name="Rectangle 3"/>
          <p:cNvSpPr>
            <a:spLocks noChangeArrowheads="1"/>
          </p:cNvSpPr>
          <p:nvPr/>
        </p:nvSpPr>
        <p:spPr bwMode="auto">
          <a:xfrm>
            <a:off x="0" y="960438"/>
            <a:ext cx="9144000" cy="228600"/>
          </a:xfrm>
          <a:prstGeom prst="rect">
            <a:avLst/>
          </a:prstGeom>
          <a:solidFill>
            <a:schemeClr val="bg2">
              <a:lumMod val="60000"/>
              <a:lumOff val="40000"/>
            </a:schemeClr>
          </a:solidFill>
          <a:ln w="9525">
            <a:noFill/>
            <a:miter lim="800000"/>
            <a:headEnd/>
            <a:tailEnd/>
          </a:ln>
        </p:spPr>
        <p:txBody>
          <a:bodyPr wrap="none" anchor="ctr"/>
          <a:lstStyle/>
          <a:p>
            <a:pPr defTabSz="914400" fontAlgn="auto">
              <a:spcBef>
                <a:spcPts val="0"/>
              </a:spcBef>
              <a:spcAft>
                <a:spcPts val="0"/>
              </a:spcAft>
              <a:defRPr/>
            </a:pPr>
            <a:endParaRPr lang="en-US">
              <a:solidFill>
                <a:srgbClr val="000000"/>
              </a:solidFill>
              <a:latin typeface="Arial" pitchFamily="-108" charset="0"/>
              <a:ea typeface="ＭＳ Ｐゴシック" pitchFamily="-108" charset="-128"/>
              <a:cs typeface="ＭＳ Ｐゴシック" pitchFamily="-108" charset="-128"/>
            </a:endParaRPr>
          </a:p>
        </p:txBody>
      </p:sp>
      <p:sp>
        <p:nvSpPr>
          <p:cNvPr id="11" name="Rectangle 22"/>
          <p:cNvSpPr>
            <a:spLocks noChangeArrowheads="1"/>
          </p:cNvSpPr>
          <p:nvPr/>
        </p:nvSpPr>
        <p:spPr bwMode="auto">
          <a:xfrm>
            <a:off x="0" y="-7938"/>
            <a:ext cx="9144000" cy="1163638"/>
          </a:xfrm>
          <a:prstGeom prst="rect">
            <a:avLst/>
          </a:prstGeom>
          <a:solidFill>
            <a:schemeClr val="accent6"/>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cs typeface="+mn-cs"/>
            </a:endParaRPr>
          </a:p>
        </p:txBody>
      </p:sp>
      <p:sp>
        <p:nvSpPr>
          <p:cNvPr id="1028" name="Rectangle 4"/>
          <p:cNvSpPr>
            <a:spLocks noGrp="1" noChangeArrowheads="1"/>
          </p:cNvSpPr>
          <p:nvPr>
            <p:ph type="title"/>
          </p:nvPr>
        </p:nvSpPr>
        <p:spPr bwMode="auto">
          <a:xfrm>
            <a:off x="538163" y="152400"/>
            <a:ext cx="8135937" cy="914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ltLang="ko-KR" smtClean="0"/>
              <a:t>Slide title goes here even if it goes longer than a line</a:t>
            </a:r>
            <a:endParaRPr lang="ko-KR" altLang="en-US" smtClean="0"/>
          </a:p>
        </p:txBody>
      </p:sp>
      <p:sp>
        <p:nvSpPr>
          <p:cNvPr id="1029" name="Rectangle 6"/>
          <p:cNvSpPr>
            <a:spLocks noGrp="1" noChangeArrowheads="1"/>
          </p:cNvSpPr>
          <p:nvPr>
            <p:ph type="body" idx="1"/>
          </p:nvPr>
        </p:nvSpPr>
        <p:spPr bwMode="auto">
          <a:xfrm>
            <a:off x="538163" y="1447800"/>
            <a:ext cx="8123237" cy="46609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ko-KR" smtClean="0"/>
              <a:t>Click to edit Master text styles</a:t>
            </a:r>
          </a:p>
          <a:p>
            <a:pPr lvl="1"/>
            <a:r>
              <a:rPr lang="en-US" altLang="ko-KR" smtClean="0"/>
              <a:t>Second level</a:t>
            </a:r>
          </a:p>
          <a:p>
            <a:pPr lvl="2"/>
            <a:r>
              <a:rPr lang="en-US" altLang="ko-KR" smtClean="0"/>
              <a:t>Third level</a:t>
            </a:r>
          </a:p>
          <a:p>
            <a:pPr lvl="3"/>
            <a:r>
              <a:rPr lang="en-US" altLang="ko-KR" smtClean="0"/>
              <a:t>Fourth level</a:t>
            </a:r>
          </a:p>
          <a:p>
            <a:pPr lvl="4"/>
            <a:r>
              <a:rPr lang="en-US" altLang="ko-KR" smtClean="0"/>
              <a:t>Fifth level</a:t>
            </a:r>
            <a:endParaRPr lang="en-US" altLang="ko-KR" dirty="0" smtClean="0"/>
          </a:p>
        </p:txBody>
      </p:sp>
      <p:sp>
        <p:nvSpPr>
          <p:cNvPr id="4103" name="Text Box 7"/>
          <p:cNvSpPr txBox="1">
            <a:spLocks noChangeArrowheads="1"/>
          </p:cNvSpPr>
          <p:nvPr/>
        </p:nvSpPr>
        <p:spPr bwMode="auto">
          <a:xfrm>
            <a:off x="7704138" y="6584950"/>
            <a:ext cx="1295400" cy="214313"/>
          </a:xfrm>
          <a:prstGeom prst="rect">
            <a:avLst/>
          </a:prstGeom>
          <a:noFill/>
          <a:ln w="9525" algn="ctr">
            <a:noFill/>
            <a:miter lim="800000"/>
            <a:headEnd/>
            <a:tailEnd/>
          </a:ln>
          <a:effectLst/>
        </p:spPr>
        <p:txBody>
          <a:bodyPr>
            <a:spAutoFit/>
          </a:bodyPr>
          <a:lstStyle/>
          <a:p>
            <a:pPr algn="r" defTabSz="914400" fontAlgn="auto">
              <a:spcBef>
                <a:spcPct val="50000"/>
              </a:spcBef>
              <a:spcAft>
                <a:spcPts val="0"/>
              </a:spcAft>
            </a:pPr>
            <a:r>
              <a:rPr lang="en-US" altLang="ko-KR" sz="800" b="1" dirty="0">
                <a:solidFill>
                  <a:srgbClr val="585858"/>
                </a:solidFill>
                <a:latin typeface="Georgia" pitchFamily="18" charset="0"/>
                <a:ea typeface="Gulim" pitchFamily="34" charset="-127"/>
                <a:cs typeface="+mn-cs"/>
              </a:rPr>
              <a:t>S L I D E  </a:t>
            </a:r>
            <a:fld id="{B6E65EB1-8770-4D6F-9BAC-B5A9D136F4D3}" type="slidenum">
              <a:rPr lang="en-US" altLang="ko-KR" sz="800" b="1">
                <a:solidFill>
                  <a:srgbClr val="585858"/>
                </a:solidFill>
                <a:latin typeface="Georgia" pitchFamily="18" charset="0"/>
                <a:ea typeface="Gulim" pitchFamily="34" charset="-127"/>
                <a:cs typeface="+mn-cs"/>
              </a:rPr>
              <a:pPr algn="r" defTabSz="914400" fontAlgn="auto">
                <a:spcBef>
                  <a:spcPct val="50000"/>
                </a:spcBef>
                <a:spcAft>
                  <a:spcPts val="0"/>
                </a:spcAft>
              </a:pPr>
              <a:t>‹#›</a:t>
            </a:fld>
            <a:endParaRPr lang="en-US" altLang="ko-KR" sz="800" b="1" dirty="0">
              <a:solidFill>
                <a:srgbClr val="585858"/>
              </a:solidFill>
              <a:latin typeface="Georgia" pitchFamily="18" charset="0"/>
              <a:ea typeface="Gulim" pitchFamily="34" charset="-127"/>
              <a:cs typeface="+mn-cs"/>
            </a:endParaRPr>
          </a:p>
        </p:txBody>
      </p:sp>
      <p:sp>
        <p:nvSpPr>
          <p:cNvPr id="4118" name="Rectangle 22"/>
          <p:cNvSpPr>
            <a:spLocks noChangeArrowheads="1"/>
          </p:cNvSpPr>
          <p:nvPr/>
        </p:nvSpPr>
        <p:spPr bwMode="auto">
          <a:xfrm>
            <a:off x="0" y="6451600"/>
            <a:ext cx="9144000" cy="58738"/>
          </a:xfrm>
          <a:prstGeom prst="rect">
            <a:avLst/>
          </a:prstGeom>
          <a:solidFill>
            <a:schemeClr val="bg2">
              <a:lumMod val="60000"/>
              <a:lumOff val="40000"/>
            </a:schemeClr>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cs typeface="+mn-cs"/>
            </a:endParaRPr>
          </a:p>
        </p:txBody>
      </p:sp>
    </p:spTree>
    <p:extLst>
      <p:ext uri="{BB962C8B-B14F-4D97-AF65-F5344CB8AC3E}">
        <p14:creationId xmlns:p14="http://schemas.microsoft.com/office/powerpoint/2010/main" val="3418231848"/>
      </p:ext>
    </p:extLst>
  </p:cSld>
  <p:clrMap bg1="lt1" tx1="dk1" bg2="lt2" tx2="dk2" accent1="accent1" accent2="accent2" accent3="accent3" accent4="accent4" accent5="accent5" accent6="accent6" hlink="hlink" folHlink="folHlink"/>
  <p:sldLayoutIdLst>
    <p:sldLayoutId id="2147491683" r:id="rId1"/>
    <p:sldLayoutId id="2147491684" r:id="rId2"/>
    <p:sldLayoutId id="2147491685" r:id="rId3"/>
    <p:sldLayoutId id="2147491727" r:id="rId4"/>
  </p:sldLayoutIdLst>
  <p:timing>
    <p:tnLst>
      <p:par>
        <p:cTn xmlns:p14="http://schemas.microsoft.com/office/powerpoint/2010/main" id="1" dur="indefinite" restart="never" nodeType="tmRoot"/>
      </p:par>
    </p:tnLst>
  </p:timing>
  <p:txStyles>
    <p:titleStyle>
      <a:lvl1pPr algn="l" rtl="0" eaLnBrk="1" fontAlgn="base" hangingPunct="1">
        <a:spcBef>
          <a:spcPct val="0"/>
        </a:spcBef>
        <a:spcAft>
          <a:spcPct val="0"/>
        </a:spcAft>
        <a:defRPr sz="2600">
          <a:solidFill>
            <a:schemeClr val="bg1"/>
          </a:solidFill>
          <a:latin typeface="+mj-lt"/>
          <a:ea typeface="+mj-ea"/>
          <a:cs typeface="+mj-cs"/>
        </a:defRPr>
      </a:lvl1pPr>
      <a:lvl2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2pPr>
      <a:lvl3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3pPr>
      <a:lvl4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4pPr>
      <a:lvl5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5pPr>
      <a:lvl6pPr marL="4572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6pPr>
      <a:lvl7pPr marL="9144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7pPr>
      <a:lvl8pPr marL="13716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8pPr>
      <a:lvl9pPr marL="18288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9pPr>
    </p:titleStyle>
    <p:bodyStyle>
      <a:lvl1pPr marL="342900" indent="-342900" algn="l" rtl="0" eaLnBrk="1" fontAlgn="base" hangingPunct="1">
        <a:lnSpc>
          <a:spcPct val="90000"/>
        </a:lnSpc>
        <a:spcBef>
          <a:spcPct val="30000"/>
        </a:spcBef>
        <a:spcAft>
          <a:spcPct val="0"/>
        </a:spcAft>
        <a:buChar char="•"/>
        <a:defRPr sz="2000">
          <a:solidFill>
            <a:schemeClr val="tx2"/>
          </a:solidFill>
          <a:latin typeface="+mn-lt"/>
          <a:ea typeface="ＭＳ Ｐゴシック" charset="-128"/>
          <a:cs typeface="ＭＳ Ｐゴシック"/>
        </a:defRPr>
      </a:lvl1pPr>
      <a:lvl2pPr marL="742950" indent="-285750" algn="l" rtl="0" eaLnBrk="1" fontAlgn="base" hangingPunct="1">
        <a:lnSpc>
          <a:spcPct val="90000"/>
        </a:lnSpc>
        <a:spcBef>
          <a:spcPct val="30000"/>
        </a:spcBef>
        <a:spcAft>
          <a:spcPct val="0"/>
        </a:spcAft>
        <a:buChar char="–"/>
        <a:defRPr>
          <a:solidFill>
            <a:schemeClr val="tx2"/>
          </a:solidFill>
          <a:latin typeface="+mn-lt"/>
          <a:ea typeface="ＭＳ Ｐゴシック" charset="-128"/>
          <a:cs typeface="ＭＳ Ｐゴシック"/>
        </a:defRPr>
      </a:lvl2pPr>
      <a:lvl3pPr marL="11430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3pPr>
      <a:lvl4pPr marL="16002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4pPr>
      <a:lvl5pPr marL="20574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5pPr>
      <a:lvl6pPr marL="25146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6pPr>
      <a:lvl7pPr marL="29718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7pPr>
      <a:lvl8pPr marL="34290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8pPr>
      <a:lvl9pPr marL="38862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7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7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A9E932A-8404-BF49-8C0E-052B262B26C4}"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079" r:id="rId1"/>
    <p:sldLayoutId id="2147494080" r:id="rId2"/>
    <p:sldLayoutId id="2147494081" r:id="rId3"/>
    <p:sldLayoutId id="2147494082" r:id="rId4"/>
    <p:sldLayoutId id="2147494083" r:id="rId5"/>
    <p:sldLayoutId id="2147494084" r:id="rId6"/>
    <p:sldLayoutId id="2147494085" r:id="rId7"/>
    <p:sldLayoutId id="2147494086" r:id="rId8"/>
    <p:sldLayoutId id="2147494087" r:id="rId9"/>
    <p:sldLayoutId id="2147494088" r:id="rId10"/>
    <p:sldLayoutId id="2147494089" r:id="rId11"/>
    <p:sldLayoutId id="2147494090" r:id="rId12"/>
    <p:sldLayoutId id="214749409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80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580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175D2F9F-18C8-A447-B5E5-43EF653B27F1}"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4093" r:id="rId1"/>
    <p:sldLayoutId id="2147494094" r:id="rId2"/>
    <p:sldLayoutId id="2147494095" r:id="rId3"/>
    <p:sldLayoutId id="2147494096" r:id="rId4"/>
    <p:sldLayoutId id="2147494097" r:id="rId5"/>
    <p:sldLayoutId id="2147494098" r:id="rId6"/>
    <p:sldLayoutId id="2147494099" r:id="rId7"/>
    <p:sldLayoutId id="2147494100" r:id="rId8"/>
    <p:sldLayoutId id="2147494101" r:id="rId9"/>
    <p:sldLayoutId id="2147494102" r:id="rId10"/>
    <p:sldLayoutId id="2147494103" r:id="rId11"/>
    <p:sldLayoutId id="2147494104" r:id="rId12"/>
    <p:sldLayoutId id="214749410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907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2AF497F3-D3F7-2448-B717-4EB1F621EF2C}"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107" r:id="rId1"/>
    <p:sldLayoutId id="2147494108" r:id="rId2"/>
    <p:sldLayoutId id="2147494109" r:id="rId3"/>
    <p:sldLayoutId id="2147494110" r:id="rId4"/>
    <p:sldLayoutId id="2147494111" r:id="rId5"/>
    <p:sldLayoutId id="2147494112" r:id="rId6"/>
    <p:sldLayoutId id="2147494113" r:id="rId7"/>
    <p:sldLayoutId id="2147494114" r:id="rId8"/>
    <p:sldLayoutId id="2147494115" r:id="rId9"/>
    <p:sldLayoutId id="2147494116" r:id="rId10"/>
    <p:sldLayoutId id="2147494117" r:id="rId11"/>
    <p:sldLayoutId id="2147494118" r:id="rId12"/>
    <p:sldLayoutId id="214749411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00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00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A7002DAD-D710-864C-A35D-825ACE50805F}"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121" r:id="rId1"/>
    <p:sldLayoutId id="2147494122" r:id="rId2"/>
    <p:sldLayoutId id="2147494123" r:id="rId3"/>
    <p:sldLayoutId id="2147494124" r:id="rId4"/>
    <p:sldLayoutId id="2147494125" r:id="rId5"/>
    <p:sldLayoutId id="2147494126" r:id="rId6"/>
    <p:sldLayoutId id="2147494127" r:id="rId7"/>
    <p:sldLayoutId id="2147494128" r:id="rId8"/>
    <p:sldLayoutId id="2147494129" r:id="rId9"/>
    <p:sldLayoutId id="2147494130" r:id="rId10"/>
    <p:sldLayoutId id="2147494131" r:id="rId11"/>
    <p:sldLayoutId id="2147494132" r:id="rId12"/>
    <p:sldLayoutId id="214749413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112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6112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71162672-54BE-A84B-B8EF-B2CBD3746DCE}"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135" r:id="rId1"/>
    <p:sldLayoutId id="2147494136" r:id="rId2"/>
    <p:sldLayoutId id="2147494137" r:id="rId3"/>
    <p:sldLayoutId id="2147494138" r:id="rId4"/>
    <p:sldLayoutId id="2147494139" r:id="rId5"/>
    <p:sldLayoutId id="2147494140" r:id="rId6"/>
    <p:sldLayoutId id="2147494141" r:id="rId7"/>
    <p:sldLayoutId id="2147494142" r:id="rId8"/>
    <p:sldLayoutId id="2147494143" r:id="rId9"/>
    <p:sldLayoutId id="2147494144" r:id="rId10"/>
    <p:sldLayoutId id="2147494145" r:id="rId11"/>
    <p:sldLayoutId id="2147494146" r:id="rId12"/>
    <p:sldLayoutId id="214749414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2146"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2147"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806BFCF-6E36-AA42-8AAD-128E15C18D2C}"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149" r:id="rId1"/>
    <p:sldLayoutId id="2147494150" r:id="rId2"/>
    <p:sldLayoutId id="2147494151" r:id="rId3"/>
    <p:sldLayoutId id="2147494152" r:id="rId4"/>
    <p:sldLayoutId id="2147494153" r:id="rId5"/>
    <p:sldLayoutId id="2147494154" r:id="rId6"/>
    <p:sldLayoutId id="2147494155" r:id="rId7"/>
    <p:sldLayoutId id="2147494156" r:id="rId8"/>
    <p:sldLayoutId id="2147494157" r:id="rId9"/>
    <p:sldLayoutId id="2147494158" r:id="rId10"/>
    <p:sldLayoutId id="2147494159" r:id="rId11"/>
    <p:sldLayoutId id="2147494160" r:id="rId12"/>
    <p:sldLayoutId id="2147494161" r:id="rId13"/>
    <p:sldLayoutId id="2147494162"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419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419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7E33EFAC-6126-6F48-B498-A13BCEF47018}"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164" r:id="rId1"/>
    <p:sldLayoutId id="2147494165" r:id="rId2"/>
    <p:sldLayoutId id="2147494166" r:id="rId3"/>
    <p:sldLayoutId id="2147494167" r:id="rId4"/>
    <p:sldLayoutId id="2147494168" r:id="rId5"/>
    <p:sldLayoutId id="2147494169" r:id="rId6"/>
    <p:sldLayoutId id="2147494170" r:id="rId7"/>
    <p:sldLayoutId id="2147494171" r:id="rId8"/>
    <p:sldLayoutId id="2147494172" r:id="rId9"/>
    <p:sldLayoutId id="2147494173" r:id="rId10"/>
    <p:sldLayoutId id="2147494174" r:id="rId11"/>
    <p:sldLayoutId id="2147494175" r:id="rId12"/>
    <p:sldLayoutId id="214749417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5218"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5219"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A7808D81-E693-9F4C-BE3B-4797178369F7}"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178" r:id="rId1"/>
    <p:sldLayoutId id="2147494179" r:id="rId2"/>
    <p:sldLayoutId id="2147494180" r:id="rId3"/>
    <p:sldLayoutId id="2147494181" r:id="rId4"/>
    <p:sldLayoutId id="2147494182" r:id="rId5"/>
    <p:sldLayoutId id="2147494183" r:id="rId6"/>
    <p:sldLayoutId id="2147494184" r:id="rId7"/>
    <p:sldLayoutId id="2147494185" r:id="rId8"/>
    <p:sldLayoutId id="2147494186" r:id="rId9"/>
    <p:sldLayoutId id="2147494187" r:id="rId10"/>
    <p:sldLayoutId id="2147494188" r:id="rId11"/>
    <p:sldLayoutId id="2147494189" r:id="rId12"/>
    <p:sldLayoutId id="2147494190" r:id="rId13"/>
    <p:sldLayoutId id="2147494191"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91843"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44E39D8C-7592-9846-8EA4-F077E1D04A11}"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193" r:id="rId1"/>
    <p:sldLayoutId id="2147494194" r:id="rId2"/>
    <p:sldLayoutId id="2147494195" r:id="rId3"/>
    <p:sldLayoutId id="2147494196" r:id="rId4"/>
    <p:sldLayoutId id="2147494197" r:id="rId5"/>
    <p:sldLayoutId id="2147494198" r:id="rId6"/>
    <p:sldLayoutId id="2147494199" r:id="rId7"/>
    <p:sldLayoutId id="2147494200" r:id="rId8"/>
    <p:sldLayoutId id="2147494201" r:id="rId9"/>
    <p:sldLayoutId id="2147494202" r:id="rId10"/>
    <p:sldLayoutId id="2147494203" r:id="rId11"/>
    <p:sldLayoutId id="2147494204" r:id="rId12"/>
    <p:sldLayoutId id="214749420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9286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1420C58C-D427-E84C-8596-C625ED18683D}" type="slidenum">
              <a:rPr lang="en-US" sz="1600" i="1">
                <a:solidFill>
                  <a:srgbClr val="000000"/>
                </a:solidFill>
                <a:effectLst>
                  <a:outerShdw blurRad="38100" dist="38100" dir="2700000" algn="tl">
                    <a:srgbClr val="DDDDDD"/>
                  </a:outerShdw>
                </a:effectLst>
                <a:latin typeface="Courier New" charset="0"/>
              </a:rPr>
              <a:pPr defTabSz="9128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4207" r:id="rId1"/>
    <p:sldLayoutId id="2147494208" r:id="rId2"/>
    <p:sldLayoutId id="2147494209" r:id="rId3"/>
    <p:sldLayoutId id="2147494210" r:id="rId4"/>
    <p:sldLayoutId id="2147494211" r:id="rId5"/>
    <p:sldLayoutId id="2147494212" r:id="rId6"/>
    <p:sldLayoutId id="2147494213" r:id="rId7"/>
    <p:sldLayoutId id="2147494214" r:id="rId8"/>
    <p:sldLayoutId id="2147494215" r:id="rId9"/>
    <p:sldLayoutId id="2147494216" r:id="rId10"/>
    <p:sldLayoutId id="2147494217" r:id="rId11"/>
    <p:sldLayoutId id="2147494218" r:id="rId12"/>
    <p:sldLayoutId id="214749421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1F690244-BD34-3D44-A15C-1A9ABD3DCB0D}"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b="1">
                <a:solidFill>
                  <a:srgbClr val="808080"/>
                </a:solidFill>
                <a:latin typeface="Arial" charset="0"/>
                <a:ea typeface="ＭＳ Ｐゴシック" charset="-128"/>
                <a:cs typeface="ＭＳ Ｐゴシック" charset="-128"/>
              </a:rPr>
              <a:t> - </a:t>
            </a:r>
            <a:r>
              <a:rPr lang="en-US" sz="1000" b="1">
                <a:solidFill>
                  <a:srgbClr val="969696"/>
                </a:solidFill>
                <a:latin typeface="Arial" charset="0"/>
                <a:ea typeface="ＭＳ Ｐゴシック" charset="-128"/>
                <a:cs typeface="ＭＳ Ｐゴシック" charset="-128"/>
              </a:rPr>
              <a:t>Lectures.GersteinLab.org</a:t>
            </a:r>
            <a:r>
              <a:rPr lang="en-US" sz="400">
                <a:solidFill>
                  <a:srgbClr val="808080"/>
                </a:solidFill>
                <a:latin typeface="Arial" charset="0"/>
                <a:ea typeface="ＭＳ Ｐゴシック" charset="-128"/>
                <a:cs typeface="ＭＳ Ｐゴシック" charset="-128"/>
              </a:rPr>
              <a:t> </a:t>
            </a:r>
            <a:r>
              <a:rPr lang="en-US" sz="300">
                <a:solidFill>
                  <a:srgbClr val="000000"/>
                </a:solidFill>
                <a:latin typeface="Arial" charset="0"/>
                <a:ea typeface="ＭＳ Ｐゴシック" charset="-128"/>
                <a:cs typeface="ＭＳ Ｐゴシック" charset="-128"/>
              </a:rPr>
              <a:t>(c) '09</a:t>
            </a:r>
          </a:p>
        </p:txBody>
      </p:sp>
    </p:spTree>
    <p:extLst>
      <p:ext uri="{BB962C8B-B14F-4D97-AF65-F5344CB8AC3E}">
        <p14:creationId xmlns:p14="http://schemas.microsoft.com/office/powerpoint/2010/main" val="4256085920"/>
      </p:ext>
    </p:extLst>
  </p:cSld>
  <p:clrMap bg1="lt1" tx1="dk1" bg2="lt2" tx2="dk2" accent1="accent1" accent2="accent2" accent3="accent3" accent4="accent4" accent5="accent5" accent6="accent6" hlink="hlink" folHlink="folHlink"/>
  <p:sldLayoutIdLst>
    <p:sldLayoutId id="2147491699" r:id="rId1"/>
    <p:sldLayoutId id="2147491700" r:id="rId2"/>
    <p:sldLayoutId id="2147491701" r:id="rId3"/>
    <p:sldLayoutId id="2147491702" r:id="rId4"/>
    <p:sldLayoutId id="2147491703" r:id="rId5"/>
    <p:sldLayoutId id="2147491704" r:id="rId6"/>
    <p:sldLayoutId id="2147491705" r:id="rId7"/>
    <p:sldLayoutId id="2147491706" r:id="rId8"/>
    <p:sldLayoutId id="2147491707" r:id="rId9"/>
    <p:sldLayoutId id="2147491708" r:id="rId10"/>
    <p:sldLayoutId id="2147491709" r:id="rId11"/>
    <p:sldLayoutId id="2147491710" r:id="rId12"/>
    <p:sldLayoutId id="2147491711" r:id="rId13"/>
    <p:sldLayoutId id="2147491712" r:id="rId14"/>
    <p:sldLayoutId id="2147491713"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3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9389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61FA1B94-98CD-3B4F-90A9-B3965960950B}"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4221" r:id="rId1"/>
    <p:sldLayoutId id="2147494222" r:id="rId2"/>
    <p:sldLayoutId id="2147494223" r:id="rId3"/>
    <p:sldLayoutId id="2147494224" r:id="rId4"/>
    <p:sldLayoutId id="2147494225" r:id="rId5"/>
    <p:sldLayoutId id="2147494226" r:id="rId6"/>
    <p:sldLayoutId id="2147494227" r:id="rId7"/>
    <p:sldLayoutId id="2147494228" r:id="rId8"/>
    <p:sldLayoutId id="2147494229" r:id="rId9"/>
    <p:sldLayoutId id="2147494230" r:id="rId10"/>
    <p:sldLayoutId id="2147494231" r:id="rId11"/>
    <p:sldLayoutId id="2147494232" r:id="rId12"/>
    <p:sldLayoutId id="214749423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2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4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94915"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ADBCB285-861D-7A46-A0E3-D3987D52ABA2}"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4235" r:id="rId1"/>
    <p:sldLayoutId id="2147494236" r:id="rId2"/>
    <p:sldLayoutId id="2147494237" r:id="rId3"/>
    <p:sldLayoutId id="2147494238" r:id="rId4"/>
    <p:sldLayoutId id="2147494239" r:id="rId5"/>
    <p:sldLayoutId id="2147494240" r:id="rId6"/>
    <p:sldLayoutId id="2147494241" r:id="rId7"/>
    <p:sldLayoutId id="2147494242" r:id="rId8"/>
    <p:sldLayoutId id="2147494243" r:id="rId9"/>
    <p:sldLayoutId id="2147494244" r:id="rId10"/>
    <p:sldLayoutId id="2147494245" r:id="rId11"/>
    <p:sldLayoutId id="2147494246" r:id="rId12"/>
    <p:sldLayoutId id="214749424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2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004C3AA-987D-9546-8D0A-CEC2BF466C9D}"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4241277039"/>
      </p:ext>
    </p:extLst>
  </p:cSld>
  <p:clrMap bg1="lt1" tx1="dk1" bg2="lt2" tx2="dk2" accent1="accent1" accent2="accent2" accent3="accent3" accent4="accent4" accent5="accent5" accent6="accent6" hlink="hlink" folHlink="folHlink"/>
  <p:sldLayoutIdLst>
    <p:sldLayoutId id="2147494249" r:id="rId1"/>
    <p:sldLayoutId id="2147494250" r:id="rId2"/>
    <p:sldLayoutId id="2147494251" r:id="rId3"/>
    <p:sldLayoutId id="2147494252" r:id="rId4"/>
    <p:sldLayoutId id="2147494253" r:id="rId5"/>
    <p:sldLayoutId id="2147494254" r:id="rId6"/>
    <p:sldLayoutId id="2147494255" r:id="rId7"/>
    <p:sldLayoutId id="2147494256" r:id="rId8"/>
    <p:sldLayoutId id="2147494257" r:id="rId9"/>
    <p:sldLayoutId id="2147494258" r:id="rId10"/>
    <p:sldLayoutId id="2147494259" r:id="rId11"/>
    <p:sldLayoutId id="2147494260" r:id="rId12"/>
    <p:sldLayoutId id="214749426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33894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93A98E3-2711-8447-9EC8-328B1FDE7828}"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4132978599"/>
      </p:ext>
    </p:extLst>
  </p:cSld>
  <p:clrMap bg1="lt1" tx1="dk1" bg2="lt2" tx2="dk2" accent1="accent1" accent2="accent2" accent3="accent3" accent4="accent4" accent5="accent5" accent6="accent6" hlink="hlink" folHlink="folHlink"/>
  <p:sldLayoutIdLst>
    <p:sldLayoutId id="2147494263" r:id="rId1"/>
    <p:sldLayoutId id="2147494264" r:id="rId2"/>
    <p:sldLayoutId id="2147494265" r:id="rId3"/>
    <p:sldLayoutId id="2147494266" r:id="rId4"/>
    <p:sldLayoutId id="2147494267" r:id="rId5"/>
    <p:sldLayoutId id="2147494268" r:id="rId6"/>
    <p:sldLayoutId id="2147494269" r:id="rId7"/>
    <p:sldLayoutId id="2147494270" r:id="rId8"/>
    <p:sldLayoutId id="2147494271" r:id="rId9"/>
    <p:sldLayoutId id="2147494272" r:id="rId10"/>
    <p:sldLayoutId id="2147494273" r:id="rId11"/>
    <p:sldLayoutId id="2147494274" r:id="rId12"/>
    <p:sldLayoutId id="214749427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A3CDD4C0-D643-4C4B-BDAF-5E6C6FC0ADF9}"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600746686"/>
      </p:ext>
    </p:extLst>
  </p:cSld>
  <p:clrMap bg1="lt1" tx1="dk1" bg2="lt2" tx2="dk2" accent1="accent1" accent2="accent2" accent3="accent3" accent4="accent4" accent5="accent5" accent6="accent6" hlink="hlink" folHlink="folHlink"/>
  <p:sldLayoutIdLst>
    <p:sldLayoutId id="2147494277" r:id="rId1"/>
    <p:sldLayoutId id="2147494278" r:id="rId2"/>
    <p:sldLayoutId id="2147494279" r:id="rId3"/>
    <p:sldLayoutId id="2147494280" r:id="rId4"/>
    <p:sldLayoutId id="2147494281" r:id="rId5"/>
    <p:sldLayoutId id="2147494282" r:id="rId6"/>
    <p:sldLayoutId id="2147494283" r:id="rId7"/>
    <p:sldLayoutId id="2147494284" r:id="rId8"/>
    <p:sldLayoutId id="2147494285" r:id="rId9"/>
    <p:sldLayoutId id="2147494286" r:id="rId10"/>
    <p:sldLayoutId id="2147494287" r:id="rId11"/>
    <p:sldLayoutId id="2147494288" r:id="rId12"/>
    <p:sldLayoutId id="214749428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E56525DF-60C7-924A-A554-A7CC3FE84026}"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3901843772"/>
      </p:ext>
    </p:extLst>
  </p:cSld>
  <p:clrMap bg1="lt1" tx1="dk1" bg2="lt2" tx2="dk2" accent1="accent1" accent2="accent2" accent3="accent3" accent4="accent4" accent5="accent5" accent6="accent6" hlink="hlink" folHlink="folHlink"/>
  <p:sldLayoutIdLst>
    <p:sldLayoutId id="2147494291" r:id="rId1"/>
    <p:sldLayoutId id="2147494292" r:id="rId2"/>
    <p:sldLayoutId id="2147494293" r:id="rId3"/>
    <p:sldLayoutId id="2147494294" r:id="rId4"/>
    <p:sldLayoutId id="2147494295" r:id="rId5"/>
    <p:sldLayoutId id="2147494296" r:id="rId6"/>
    <p:sldLayoutId id="2147494297" r:id="rId7"/>
    <p:sldLayoutId id="2147494298" r:id="rId8"/>
    <p:sldLayoutId id="2147494299" r:id="rId9"/>
    <p:sldLayoutId id="2147494300" r:id="rId10"/>
    <p:sldLayoutId id="2147494301" r:id="rId11"/>
    <p:sldLayoutId id="2147494302" r:id="rId12"/>
    <p:sldLayoutId id="214749430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004C3AA-987D-9546-8D0A-CEC2BF466C9D}"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1794404653"/>
      </p:ext>
    </p:extLst>
  </p:cSld>
  <p:clrMap bg1="lt1" tx1="dk1" bg2="lt2" tx2="dk2" accent1="accent1" accent2="accent2" accent3="accent3" accent4="accent4" accent5="accent5" accent6="accent6" hlink="hlink" folHlink="folHlink"/>
  <p:sldLayoutIdLst>
    <p:sldLayoutId id="2147494305" r:id="rId1"/>
    <p:sldLayoutId id="2147494306" r:id="rId2"/>
    <p:sldLayoutId id="2147494307" r:id="rId3"/>
    <p:sldLayoutId id="2147494308" r:id="rId4"/>
    <p:sldLayoutId id="2147494309" r:id="rId5"/>
    <p:sldLayoutId id="2147494310" r:id="rId6"/>
    <p:sldLayoutId id="2147494311" r:id="rId7"/>
    <p:sldLayoutId id="2147494312" r:id="rId8"/>
    <p:sldLayoutId id="2147494313" r:id="rId9"/>
    <p:sldLayoutId id="2147494314" r:id="rId10"/>
    <p:sldLayoutId id="2147494315" r:id="rId11"/>
    <p:sldLayoutId id="2147494316" r:id="rId12"/>
    <p:sldLayoutId id="214749431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638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E260CAEF-C55F-AF42-AFFA-53F0F65A844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extLst>
      <p:ext uri="{BB962C8B-B14F-4D97-AF65-F5344CB8AC3E}">
        <p14:creationId xmlns:p14="http://schemas.microsoft.com/office/powerpoint/2010/main" val="2600131187"/>
      </p:ext>
    </p:extLst>
  </p:cSld>
  <p:clrMap bg1="lt1" tx1="dk1" bg2="lt2" tx2="dk2" accent1="accent1" accent2="accent2" accent3="accent3" accent4="accent4" accent5="accent5" accent6="accent6" hlink="hlink" folHlink="folHlink"/>
  <p:sldLayoutIdLst>
    <p:sldLayoutId id="2147494319" r:id="rId1"/>
    <p:sldLayoutId id="2147494320" r:id="rId2"/>
    <p:sldLayoutId id="2147494321" r:id="rId3"/>
    <p:sldLayoutId id="2147494322" r:id="rId4"/>
    <p:sldLayoutId id="2147494323" r:id="rId5"/>
    <p:sldLayoutId id="2147494324" r:id="rId6"/>
    <p:sldLayoutId id="2147494325" r:id="rId7"/>
    <p:sldLayoutId id="2147494326" r:id="rId8"/>
    <p:sldLayoutId id="2147494327" r:id="rId9"/>
    <p:sldLayoutId id="2147494328" r:id="rId10"/>
    <p:sldLayoutId id="2147494329" r:id="rId11"/>
    <p:sldLayoutId id="2147494330" r:id="rId12"/>
    <p:sldLayoutId id="214749433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69D9A628-946C-224A-A4F6-71EC7D8AC51F}"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333" r:id="rId1"/>
    <p:sldLayoutId id="2147494334" r:id="rId2"/>
    <p:sldLayoutId id="2147494335" r:id="rId3"/>
    <p:sldLayoutId id="2147494336" r:id="rId4"/>
    <p:sldLayoutId id="2147494337" r:id="rId5"/>
    <p:sldLayoutId id="2147494338" r:id="rId6"/>
    <p:sldLayoutId id="2147494339" r:id="rId7"/>
    <p:sldLayoutId id="2147494340" r:id="rId8"/>
    <p:sldLayoutId id="2147494341" r:id="rId9"/>
    <p:sldLayoutId id="2147494342" r:id="rId10"/>
    <p:sldLayoutId id="2147494343" r:id="rId11"/>
    <p:sldLayoutId id="2147494344" r:id="rId12"/>
    <p:sldLayoutId id="214749434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3174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DD250126-8F4B-C84B-B5C1-1583E76C1CE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347" r:id="rId1"/>
    <p:sldLayoutId id="2147494348" r:id="rId2"/>
    <p:sldLayoutId id="2147494349" r:id="rId3"/>
    <p:sldLayoutId id="2147494350" r:id="rId4"/>
    <p:sldLayoutId id="2147494351" r:id="rId5"/>
    <p:sldLayoutId id="2147494352" r:id="rId6"/>
    <p:sldLayoutId id="2147494353" r:id="rId7"/>
    <p:sldLayoutId id="2147494354" r:id="rId8"/>
    <p:sldLayoutId id="2147494355" r:id="rId9"/>
    <p:sldLayoutId id="2147494356" r:id="rId10"/>
    <p:sldLayoutId id="2147494357" r:id="rId11"/>
    <p:sldLayoutId id="2147494358" r:id="rId12"/>
    <p:sldLayoutId id="214749435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 name="Rectangle 3"/>
          <p:cNvSpPr>
            <a:spLocks noChangeArrowheads="1"/>
          </p:cNvSpPr>
          <p:nvPr/>
        </p:nvSpPr>
        <p:spPr bwMode="auto">
          <a:xfrm>
            <a:off x="0" y="960438"/>
            <a:ext cx="9144000" cy="228600"/>
          </a:xfrm>
          <a:prstGeom prst="rect">
            <a:avLst/>
          </a:prstGeom>
          <a:solidFill>
            <a:schemeClr val="bg2">
              <a:lumMod val="60000"/>
              <a:lumOff val="40000"/>
            </a:schemeClr>
          </a:solidFill>
          <a:ln w="9525">
            <a:noFill/>
            <a:miter lim="800000"/>
            <a:headEnd/>
            <a:tailEnd/>
          </a:ln>
        </p:spPr>
        <p:txBody>
          <a:bodyPr wrap="none" anchor="ctr"/>
          <a:lstStyle/>
          <a:p>
            <a:pPr defTabSz="914400" fontAlgn="auto">
              <a:spcBef>
                <a:spcPts val="0"/>
              </a:spcBef>
              <a:spcAft>
                <a:spcPts val="0"/>
              </a:spcAft>
              <a:defRPr/>
            </a:pPr>
            <a:endParaRPr lang="en-US">
              <a:solidFill>
                <a:srgbClr val="000000"/>
              </a:solidFill>
              <a:latin typeface="Arial" pitchFamily="-108" charset="0"/>
              <a:ea typeface="ＭＳ Ｐゴシック" pitchFamily="-108" charset="-128"/>
              <a:cs typeface="ＭＳ Ｐゴシック" pitchFamily="-108" charset="-128"/>
            </a:endParaRPr>
          </a:p>
        </p:txBody>
      </p:sp>
      <p:sp>
        <p:nvSpPr>
          <p:cNvPr id="11" name="Rectangle 22"/>
          <p:cNvSpPr>
            <a:spLocks noChangeArrowheads="1"/>
          </p:cNvSpPr>
          <p:nvPr/>
        </p:nvSpPr>
        <p:spPr bwMode="auto">
          <a:xfrm>
            <a:off x="0" y="-7938"/>
            <a:ext cx="9144000" cy="1163638"/>
          </a:xfrm>
          <a:prstGeom prst="rect">
            <a:avLst/>
          </a:prstGeom>
          <a:solidFill>
            <a:schemeClr val="accent6"/>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cs typeface="+mn-cs"/>
            </a:endParaRPr>
          </a:p>
        </p:txBody>
      </p:sp>
      <p:sp>
        <p:nvSpPr>
          <p:cNvPr id="1028" name="Rectangle 4"/>
          <p:cNvSpPr>
            <a:spLocks noGrp="1" noChangeArrowheads="1"/>
          </p:cNvSpPr>
          <p:nvPr>
            <p:ph type="title"/>
          </p:nvPr>
        </p:nvSpPr>
        <p:spPr bwMode="auto">
          <a:xfrm>
            <a:off x="538163" y="152400"/>
            <a:ext cx="8135937" cy="914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ltLang="ko-KR" smtClean="0"/>
              <a:t>Slide title goes here even if it goes longer than a line</a:t>
            </a:r>
            <a:endParaRPr lang="ko-KR" altLang="en-US" smtClean="0"/>
          </a:p>
        </p:txBody>
      </p:sp>
      <p:sp>
        <p:nvSpPr>
          <p:cNvPr id="1029" name="Rectangle 6"/>
          <p:cNvSpPr>
            <a:spLocks noGrp="1" noChangeArrowheads="1"/>
          </p:cNvSpPr>
          <p:nvPr>
            <p:ph type="body" idx="1"/>
          </p:nvPr>
        </p:nvSpPr>
        <p:spPr bwMode="auto">
          <a:xfrm>
            <a:off x="538163" y="1447800"/>
            <a:ext cx="8123237" cy="46609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ko-KR" smtClean="0"/>
              <a:t>Click to edit Master text styles</a:t>
            </a:r>
          </a:p>
          <a:p>
            <a:pPr lvl="1"/>
            <a:r>
              <a:rPr lang="en-US" altLang="ko-KR" smtClean="0"/>
              <a:t>Second level</a:t>
            </a:r>
          </a:p>
          <a:p>
            <a:pPr lvl="2"/>
            <a:r>
              <a:rPr lang="en-US" altLang="ko-KR" smtClean="0"/>
              <a:t>Third level</a:t>
            </a:r>
          </a:p>
          <a:p>
            <a:pPr lvl="3"/>
            <a:r>
              <a:rPr lang="en-US" altLang="ko-KR" smtClean="0"/>
              <a:t>Fourth level</a:t>
            </a:r>
          </a:p>
          <a:p>
            <a:pPr lvl="4"/>
            <a:r>
              <a:rPr lang="en-US" altLang="ko-KR" smtClean="0"/>
              <a:t>Fifth level</a:t>
            </a:r>
            <a:endParaRPr lang="en-US" altLang="ko-KR" dirty="0" smtClean="0"/>
          </a:p>
        </p:txBody>
      </p:sp>
      <p:sp>
        <p:nvSpPr>
          <p:cNvPr id="4103" name="Text Box 7"/>
          <p:cNvSpPr txBox="1">
            <a:spLocks noChangeArrowheads="1"/>
          </p:cNvSpPr>
          <p:nvPr/>
        </p:nvSpPr>
        <p:spPr bwMode="auto">
          <a:xfrm>
            <a:off x="7704138" y="6584950"/>
            <a:ext cx="1295400" cy="214313"/>
          </a:xfrm>
          <a:prstGeom prst="rect">
            <a:avLst/>
          </a:prstGeom>
          <a:noFill/>
          <a:ln w="9525" algn="ctr">
            <a:noFill/>
            <a:miter lim="800000"/>
            <a:headEnd/>
            <a:tailEnd/>
          </a:ln>
          <a:effectLst/>
        </p:spPr>
        <p:txBody>
          <a:bodyPr>
            <a:spAutoFit/>
          </a:bodyPr>
          <a:lstStyle/>
          <a:p>
            <a:pPr algn="r" defTabSz="914400" fontAlgn="auto">
              <a:spcBef>
                <a:spcPct val="50000"/>
              </a:spcBef>
              <a:spcAft>
                <a:spcPts val="0"/>
              </a:spcAft>
            </a:pPr>
            <a:r>
              <a:rPr lang="en-US" altLang="ko-KR" sz="800" b="1" dirty="0">
                <a:solidFill>
                  <a:srgbClr val="585858"/>
                </a:solidFill>
                <a:latin typeface="Georgia" pitchFamily="18" charset="0"/>
                <a:ea typeface="Gulim" pitchFamily="34" charset="-127"/>
                <a:cs typeface="+mn-cs"/>
              </a:rPr>
              <a:t>S L I D E  </a:t>
            </a:r>
            <a:fld id="{B6E65EB1-8770-4D6F-9BAC-B5A9D136F4D3}" type="slidenum">
              <a:rPr lang="en-US" altLang="ko-KR" sz="800" b="1">
                <a:solidFill>
                  <a:srgbClr val="585858"/>
                </a:solidFill>
                <a:latin typeface="Georgia" pitchFamily="18" charset="0"/>
                <a:ea typeface="Gulim" pitchFamily="34" charset="-127"/>
                <a:cs typeface="+mn-cs"/>
              </a:rPr>
              <a:pPr algn="r" defTabSz="914400" fontAlgn="auto">
                <a:spcBef>
                  <a:spcPct val="50000"/>
                </a:spcBef>
                <a:spcAft>
                  <a:spcPts val="0"/>
                </a:spcAft>
              </a:pPr>
              <a:t>‹#›</a:t>
            </a:fld>
            <a:endParaRPr lang="en-US" altLang="ko-KR" sz="800" b="1" dirty="0">
              <a:solidFill>
                <a:srgbClr val="585858"/>
              </a:solidFill>
              <a:latin typeface="Georgia" pitchFamily="18" charset="0"/>
              <a:ea typeface="Gulim" pitchFamily="34" charset="-127"/>
              <a:cs typeface="+mn-cs"/>
            </a:endParaRPr>
          </a:p>
        </p:txBody>
      </p:sp>
      <p:sp>
        <p:nvSpPr>
          <p:cNvPr id="4118" name="Rectangle 22"/>
          <p:cNvSpPr>
            <a:spLocks noChangeArrowheads="1"/>
          </p:cNvSpPr>
          <p:nvPr/>
        </p:nvSpPr>
        <p:spPr bwMode="auto">
          <a:xfrm>
            <a:off x="0" y="6451600"/>
            <a:ext cx="9144000" cy="58738"/>
          </a:xfrm>
          <a:prstGeom prst="rect">
            <a:avLst/>
          </a:prstGeom>
          <a:solidFill>
            <a:schemeClr val="bg2">
              <a:lumMod val="60000"/>
              <a:lumOff val="40000"/>
            </a:schemeClr>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cs typeface="+mn-cs"/>
            </a:endParaRPr>
          </a:p>
        </p:txBody>
      </p:sp>
    </p:spTree>
    <p:extLst>
      <p:ext uri="{BB962C8B-B14F-4D97-AF65-F5344CB8AC3E}">
        <p14:creationId xmlns:p14="http://schemas.microsoft.com/office/powerpoint/2010/main" val="1974038139"/>
      </p:ext>
    </p:extLst>
  </p:cSld>
  <p:clrMap bg1="lt1" tx1="dk1" bg2="lt2" tx2="dk2" accent1="accent1" accent2="accent2" accent3="accent3" accent4="accent4" accent5="accent5" accent6="accent6" hlink="hlink" folHlink="folHlink"/>
  <p:sldLayoutIdLst>
    <p:sldLayoutId id="2147491729" r:id="rId1"/>
    <p:sldLayoutId id="2147491730" r:id="rId2"/>
    <p:sldLayoutId id="2147491825" r:id="rId3"/>
    <p:sldLayoutId id="2147491826" r:id="rId4"/>
  </p:sldLayoutIdLst>
  <p:timing>
    <p:tnLst>
      <p:par>
        <p:cTn xmlns:p14="http://schemas.microsoft.com/office/powerpoint/2010/main" id="1" dur="indefinite" restart="never" nodeType="tmRoot"/>
      </p:par>
    </p:tnLst>
  </p:timing>
  <p:txStyles>
    <p:titleStyle>
      <a:lvl1pPr algn="l" rtl="0" eaLnBrk="1" fontAlgn="base" hangingPunct="1">
        <a:spcBef>
          <a:spcPct val="0"/>
        </a:spcBef>
        <a:spcAft>
          <a:spcPct val="0"/>
        </a:spcAft>
        <a:defRPr sz="2600">
          <a:solidFill>
            <a:schemeClr val="bg1"/>
          </a:solidFill>
          <a:latin typeface="+mj-lt"/>
          <a:ea typeface="+mj-ea"/>
          <a:cs typeface="+mj-cs"/>
        </a:defRPr>
      </a:lvl1pPr>
      <a:lvl2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2pPr>
      <a:lvl3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3pPr>
      <a:lvl4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4pPr>
      <a:lvl5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5pPr>
      <a:lvl6pPr marL="4572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6pPr>
      <a:lvl7pPr marL="9144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7pPr>
      <a:lvl8pPr marL="13716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8pPr>
      <a:lvl9pPr marL="18288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9pPr>
    </p:titleStyle>
    <p:bodyStyle>
      <a:lvl1pPr marL="342900" indent="-342900" algn="l" rtl="0" eaLnBrk="1" fontAlgn="base" hangingPunct="1">
        <a:lnSpc>
          <a:spcPct val="90000"/>
        </a:lnSpc>
        <a:spcBef>
          <a:spcPct val="30000"/>
        </a:spcBef>
        <a:spcAft>
          <a:spcPct val="0"/>
        </a:spcAft>
        <a:buChar char="•"/>
        <a:defRPr sz="2000">
          <a:solidFill>
            <a:schemeClr val="tx2"/>
          </a:solidFill>
          <a:latin typeface="+mn-lt"/>
          <a:ea typeface="ＭＳ Ｐゴシック" charset="-128"/>
          <a:cs typeface="ＭＳ Ｐゴシック"/>
        </a:defRPr>
      </a:lvl1pPr>
      <a:lvl2pPr marL="742950" indent="-285750" algn="l" rtl="0" eaLnBrk="1" fontAlgn="base" hangingPunct="1">
        <a:lnSpc>
          <a:spcPct val="90000"/>
        </a:lnSpc>
        <a:spcBef>
          <a:spcPct val="30000"/>
        </a:spcBef>
        <a:spcAft>
          <a:spcPct val="0"/>
        </a:spcAft>
        <a:buChar char="–"/>
        <a:defRPr>
          <a:solidFill>
            <a:schemeClr val="tx2"/>
          </a:solidFill>
          <a:latin typeface="+mn-lt"/>
          <a:ea typeface="ＭＳ Ｐゴシック" charset="-128"/>
          <a:cs typeface="ＭＳ Ｐゴシック"/>
        </a:defRPr>
      </a:lvl2pPr>
      <a:lvl3pPr marL="11430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3pPr>
      <a:lvl4pPr marL="16002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4pPr>
      <a:lvl5pPr marL="20574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5pPr>
      <a:lvl6pPr marL="25146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6pPr>
      <a:lvl7pPr marL="29718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7pPr>
      <a:lvl8pPr marL="34290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8pPr>
      <a:lvl9pPr marL="38862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60419"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642A00B7-8810-3340-9D00-91E05F51FBB6}" type="slidenum">
              <a:rPr lang="en-US" sz="1600" i="1">
                <a:solidFill>
                  <a:srgbClr val="000000"/>
                </a:solidFill>
                <a:effectLst>
                  <a:outerShdw blurRad="38100" dist="38100" dir="2700000" algn="tl">
                    <a:srgbClr val="DDDDDD"/>
                  </a:outerShdw>
                </a:effectLst>
                <a:latin typeface="Courier New" charset="0"/>
              </a:rPr>
              <a:pPr defTabSz="9128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4361" r:id="rId1"/>
    <p:sldLayoutId id="2147494362" r:id="rId2"/>
    <p:sldLayoutId id="2147494363" r:id="rId3"/>
    <p:sldLayoutId id="2147494364" r:id="rId4"/>
    <p:sldLayoutId id="2147494365" r:id="rId5"/>
    <p:sldLayoutId id="2147494366" r:id="rId6"/>
    <p:sldLayoutId id="2147494367" r:id="rId7"/>
    <p:sldLayoutId id="2147494368" r:id="rId8"/>
    <p:sldLayoutId id="2147494369" r:id="rId9"/>
    <p:sldLayoutId id="2147494370" r:id="rId10"/>
    <p:sldLayoutId id="2147494371" r:id="rId11"/>
    <p:sldLayoutId id="2147494372" r:id="rId12"/>
    <p:sldLayoutId id="214749437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76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6E9AA53A-C82B-F744-9670-01FFEC2CB6A5}"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4375" r:id="rId1"/>
    <p:sldLayoutId id="2147494376" r:id="rId2"/>
    <p:sldLayoutId id="2147494377" r:id="rId3"/>
    <p:sldLayoutId id="2147494378" r:id="rId4"/>
    <p:sldLayoutId id="2147494379" r:id="rId5"/>
    <p:sldLayoutId id="2147494380" r:id="rId6"/>
    <p:sldLayoutId id="2147494381" r:id="rId7"/>
    <p:sldLayoutId id="2147494382" r:id="rId8"/>
    <p:sldLayoutId id="2147494383" r:id="rId9"/>
    <p:sldLayoutId id="2147494384" r:id="rId10"/>
    <p:sldLayoutId id="2147494385" r:id="rId11"/>
    <p:sldLayoutId id="2147494386" r:id="rId12"/>
    <p:sldLayoutId id="214749438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2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6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F89606A-F6A0-4F48-A012-339046752B16}"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389" r:id="rId1"/>
    <p:sldLayoutId id="2147494390" r:id="rId2"/>
    <p:sldLayoutId id="2147494391" r:id="rId3"/>
    <p:sldLayoutId id="2147494392" r:id="rId4"/>
    <p:sldLayoutId id="2147494393" r:id="rId5"/>
    <p:sldLayoutId id="2147494394" r:id="rId6"/>
    <p:sldLayoutId id="2147494395" r:id="rId7"/>
    <p:sldLayoutId id="2147494396" r:id="rId8"/>
    <p:sldLayoutId id="2147494397" r:id="rId9"/>
    <p:sldLayoutId id="2147494398" r:id="rId10"/>
    <p:sldLayoutId id="2147494399" r:id="rId11"/>
    <p:sldLayoutId id="2147494400" r:id="rId12"/>
    <p:sldLayoutId id="214749440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91139"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91140" name="Rectangle 6"/>
          <p:cNvSpPr>
            <a:spLocks noChangeArrowheads="1"/>
          </p:cNvSpPr>
          <p:nvPr/>
        </p:nvSpPr>
        <p:spPr bwMode="auto">
          <a:xfrm rot="-5400000">
            <a:off x="7411244" y="5245894"/>
            <a:ext cx="3078163"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defTabSz="911225" eaLnBrk="0" hangingPunct="0"/>
            <a:fld id="{274E33B9-0989-EE4A-B3BB-9B9EC4B039A2}" type="slidenum">
              <a:rPr lang="en-US" sz="1600" i="1" smtClean="0">
                <a:solidFill>
                  <a:srgbClr val="000000"/>
                </a:solidFill>
                <a:latin typeface="Courier New" charset="0"/>
              </a:rPr>
              <a:pPr defTabSz="911225" eaLnBrk="0" hangingPunct="0"/>
              <a:t>‹#›</a:t>
            </a:fld>
            <a:r>
              <a:rPr lang="en-US" sz="1800" smtClean="0">
                <a:solidFill>
                  <a:srgbClr val="808080"/>
                </a:solidFill>
              </a:rPr>
              <a:t> - </a:t>
            </a:r>
            <a:r>
              <a:rPr lang="en-US" sz="1000" smtClean="0">
                <a:solidFill>
                  <a:srgbClr val="969696"/>
                </a:solidFill>
              </a:rPr>
              <a:t>Lectures.GersteinLab.org</a:t>
            </a:r>
            <a:endParaRPr lang="en-US" sz="300" b="0" smtClean="0">
              <a:solidFill>
                <a:srgbClr val="000000"/>
              </a:solidFill>
            </a:endParaRPr>
          </a:p>
        </p:txBody>
      </p:sp>
    </p:spTree>
  </p:cSld>
  <p:clrMap bg1="lt1" tx1="dk1" bg2="lt2" tx2="dk2" accent1="accent1" accent2="accent2" accent3="accent3" accent4="accent4" accent5="accent5" accent6="accent6" hlink="hlink" folHlink="folHlink"/>
  <p:sldLayoutIdLst>
    <p:sldLayoutId id="2147494403" r:id="rId1"/>
    <p:sldLayoutId id="2147494404" r:id="rId2"/>
    <p:sldLayoutId id="2147494405" r:id="rId3"/>
    <p:sldLayoutId id="2147494406" r:id="rId4"/>
    <p:sldLayoutId id="2147494407" r:id="rId5"/>
    <p:sldLayoutId id="2147494408" r:id="rId6"/>
    <p:sldLayoutId id="2147494409" r:id="rId7"/>
    <p:sldLayoutId id="2147494410" r:id="rId8"/>
    <p:sldLayoutId id="2147494411" r:id="rId9"/>
    <p:sldLayoutId id="2147494412" r:id="rId10"/>
    <p:sldLayoutId id="2147494413" r:id="rId11"/>
    <p:sldLayoutId id="2147494414" r:id="rId12"/>
    <p:sldLayoutId id="2147494415" r:id="rId13"/>
    <p:sldLayoutId id="2147494416" r:id="rId14"/>
    <p:sldLayoutId id="2147494417"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3072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1225" eaLnBrk="0" hangingPunct="0">
              <a:defRPr/>
            </a:pPr>
            <a:fld id="{3882074E-903E-C64A-A188-3F457666B68A}" type="slidenum">
              <a:rPr lang="en-US" sz="1600" i="1">
                <a:solidFill>
                  <a:srgbClr val="000000"/>
                </a:solidFill>
                <a:effectLst>
                  <a:outerShdw blurRad="38100" dist="38100" dir="2700000" algn="tl">
                    <a:srgbClr val="DDDDDD"/>
                  </a:outerShdw>
                </a:effectLst>
                <a:latin typeface="Courier New" charset="0"/>
              </a:rPr>
              <a:pPr defTabSz="911225"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4419" r:id="rId1"/>
    <p:sldLayoutId id="2147494420" r:id="rId2"/>
    <p:sldLayoutId id="2147494421" r:id="rId3"/>
    <p:sldLayoutId id="2147494422" r:id="rId4"/>
    <p:sldLayoutId id="2147494423" r:id="rId5"/>
    <p:sldLayoutId id="2147494424" r:id="rId6"/>
    <p:sldLayoutId id="2147494425" r:id="rId7"/>
    <p:sldLayoutId id="2147494426" r:id="rId8"/>
    <p:sldLayoutId id="2147494427" r:id="rId9"/>
    <p:sldLayoutId id="2147494428" r:id="rId10"/>
    <p:sldLayoutId id="2147494429" r:id="rId11"/>
    <p:sldLayoutId id="2147494430" r:id="rId12"/>
    <p:sldLayoutId id="214749443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smtClean="0"/>
              <a:t>Click to edit Master title style</a:t>
            </a:r>
            <a:endParaRPr lang="en-US"/>
          </a:p>
        </p:txBody>
      </p:sp>
      <p:sp>
        <p:nvSpPr>
          <p:cNvPr id="4813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7250A3CB-B1CA-BD43-BF8A-D6367505CB65}" type="slidenum">
              <a:rPr lang="en-US" sz="1600" i="1">
                <a:solidFill>
                  <a:srgbClr val="000000"/>
                </a:solidFill>
                <a:effectLst>
                  <a:outerShdw blurRad="38100" dist="38100" dir="2700000" algn="tl">
                    <a:srgbClr val="DDDDDD"/>
                  </a:outerShdw>
                </a:effectLst>
                <a:latin typeface="Courier New" charset="0"/>
              </a:rPr>
              <a:pPr defTabSz="9121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extLst>
      <p:ext uri="{BB962C8B-B14F-4D97-AF65-F5344CB8AC3E}">
        <p14:creationId xmlns:p14="http://schemas.microsoft.com/office/powerpoint/2010/main" val="2148037900"/>
      </p:ext>
    </p:extLst>
  </p:cSld>
  <p:clrMap bg1="lt1" tx1="dk1" bg2="lt2" tx2="dk2" accent1="accent1" accent2="accent2" accent3="accent3" accent4="accent4" accent5="accent5" accent6="accent6" hlink="hlink" folHlink="folHlink"/>
  <p:sldLayoutIdLst>
    <p:sldLayoutId id="2147494433" r:id="rId1"/>
    <p:sldLayoutId id="2147494434" r:id="rId2"/>
    <p:sldLayoutId id="2147494435" r:id="rId3"/>
    <p:sldLayoutId id="2147494436" r:id="rId4"/>
    <p:sldLayoutId id="2147494437" r:id="rId5"/>
    <p:sldLayoutId id="2147494438" r:id="rId6"/>
    <p:sldLayoutId id="2147494439" r:id="rId7"/>
    <p:sldLayoutId id="2147494440" r:id="rId8"/>
    <p:sldLayoutId id="2147494441" r:id="rId9"/>
    <p:sldLayoutId id="2147494442" r:id="rId10"/>
    <p:sldLayoutId id="2147494443" r:id="rId11"/>
    <p:sldLayoutId id="2147494444" r:id="rId12"/>
    <p:sldLayoutId id="214749444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2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CCF1068A-058D-4448-9A2B-BFFC4F595585}" type="datetimeFigureOut">
              <a:rPr lang="en-US" b="0" smtClean="0">
                <a:solidFill>
                  <a:prstClr val="black">
                    <a:tint val="75000"/>
                  </a:prstClr>
                </a:solidFill>
                <a:latin typeface="Calibri"/>
                <a:ea typeface="+mn-ea"/>
                <a:cs typeface="+mn-cs"/>
              </a:rPr>
              <a:pPr defTabSz="457200" fontAlgn="auto">
                <a:spcBef>
                  <a:spcPts val="0"/>
                </a:spcBef>
                <a:spcAft>
                  <a:spcPts val="0"/>
                </a:spcAft>
              </a:pPr>
              <a:t>6/21/15</a:t>
            </a:fld>
            <a:endParaRPr lang="en-US" b="0">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b="0">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EF9BE4C7-3EA7-A14A-96EE-34D4AFA7A6DD}" type="slidenum">
              <a:rPr lang="en-US" b="0" smtClean="0">
                <a:solidFill>
                  <a:prstClr val="black">
                    <a:tint val="75000"/>
                  </a:prstClr>
                </a:solidFill>
                <a:latin typeface="Calibri"/>
                <a:ea typeface="+mn-ea"/>
                <a:cs typeface="+mn-cs"/>
              </a:rPr>
              <a:pPr defTabSz="457200" fontAlgn="auto">
                <a:spcBef>
                  <a:spcPts val="0"/>
                </a:spcBef>
                <a:spcAft>
                  <a:spcPts val="0"/>
                </a:spcAft>
              </a:pPr>
              <a:t>‹#›</a:t>
            </a:fld>
            <a:endParaRPr lang="en-US" b="0">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38888970"/>
      </p:ext>
    </p:extLst>
  </p:cSld>
  <p:clrMap bg1="lt1" tx1="dk1" bg2="lt2" tx2="dk2" accent1="accent1" accent2="accent2" accent3="accent3" accent4="accent4" accent5="accent5" accent6="accent6" hlink="hlink" folHlink="folHlink"/>
  <p:sldLayoutIdLst>
    <p:sldLayoutId id="2147494447" r:id="rId1"/>
    <p:sldLayoutId id="2147494448" r:id="rId2"/>
    <p:sldLayoutId id="2147494449" r:id="rId3"/>
    <p:sldLayoutId id="2147494450" r:id="rId4"/>
    <p:sldLayoutId id="2147494451" r:id="rId5"/>
    <p:sldLayoutId id="2147494452" r:id="rId6"/>
    <p:sldLayoutId id="2147494453" r:id="rId7"/>
    <p:sldLayoutId id="2147494454" r:id="rId8"/>
    <p:sldLayoutId id="2147494455" r:id="rId9"/>
    <p:sldLayoutId id="2147494456" r:id="rId10"/>
    <p:sldLayoutId id="2147494457"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7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7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7E6C2D4-94A1-0040-81D8-C8061C68EF3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3326089933"/>
      </p:ext>
    </p:extLst>
  </p:cSld>
  <p:clrMap bg1="lt1" tx1="dk1" bg2="lt2" tx2="dk2" accent1="accent1" accent2="accent2" accent3="accent3" accent4="accent4" accent5="accent5" accent6="accent6" hlink="hlink" folHlink="folHlink"/>
  <p:sldLayoutIdLst>
    <p:sldLayoutId id="2147494459" r:id="rId1"/>
    <p:sldLayoutId id="2147494460" r:id="rId2"/>
    <p:sldLayoutId id="2147494461" r:id="rId3"/>
    <p:sldLayoutId id="2147494462" r:id="rId4"/>
    <p:sldLayoutId id="2147494463" r:id="rId5"/>
    <p:sldLayoutId id="2147494464" r:id="rId6"/>
    <p:sldLayoutId id="2147494465" r:id="rId7"/>
    <p:sldLayoutId id="2147494466" r:id="rId8"/>
    <p:sldLayoutId id="2147494467" r:id="rId9"/>
    <p:sldLayoutId id="2147494468" r:id="rId10"/>
    <p:sldLayoutId id="2147494469" r:id="rId11"/>
    <p:sldLayoutId id="2147494470" r:id="rId12"/>
    <p:sldLayoutId id="214749447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0C8D6E5-415F-7A4A-8DDA-CF0F4A336E8D}" type="datetimeFigureOut">
              <a:rPr lang="en-US" smtClean="0"/>
              <a:t>6/21/15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6FFD44-EB1C-7243-8BD2-3775DB3E6712}" type="slidenum">
              <a:rPr lang="en-US" smtClean="0"/>
              <a:t>‹#›</a:t>
            </a:fld>
            <a:endParaRPr lang="en-US"/>
          </a:p>
        </p:txBody>
      </p:sp>
    </p:spTree>
    <p:extLst>
      <p:ext uri="{BB962C8B-B14F-4D97-AF65-F5344CB8AC3E}">
        <p14:creationId xmlns:p14="http://schemas.microsoft.com/office/powerpoint/2010/main" val="3784508521"/>
      </p:ext>
    </p:extLst>
  </p:cSld>
  <p:clrMap bg1="lt1" tx1="dk1" bg2="lt2" tx2="dk2" accent1="accent1" accent2="accent2" accent3="accent3" accent4="accent4" accent5="accent5" accent6="accent6" hlink="hlink" folHlink="folHlink"/>
  <p:sldLayoutIdLst>
    <p:sldLayoutId id="2147494473" r:id="rId1"/>
    <p:sldLayoutId id="2147494474" r:id="rId2"/>
    <p:sldLayoutId id="2147494475" r:id="rId3"/>
    <p:sldLayoutId id="2147494476" r:id="rId4"/>
    <p:sldLayoutId id="2147494477" r:id="rId5"/>
    <p:sldLayoutId id="2147494478" r:id="rId6"/>
    <p:sldLayoutId id="2147494479" r:id="rId7"/>
    <p:sldLayoutId id="2147494480" r:id="rId8"/>
    <p:sldLayoutId id="2147494481" r:id="rId9"/>
    <p:sldLayoutId id="2147494482" r:id="rId10"/>
    <p:sldLayoutId id="2147494483" r:id="rId1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custDataLst>
              <p:tags r:id="rId15"/>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051" name="Text Placeholder 2"/>
          <p:cNvSpPr>
            <a:spLocks noGrp="1"/>
          </p:cNvSpPr>
          <p:nvPr>
            <p:ph type="body" idx="1"/>
            <p:custDataLst>
              <p:tags r:id="rId16"/>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7"/>
            </p:custDataLst>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a:solidFill>
                  <a:srgbClr val="898989"/>
                </a:solidFill>
              </a:defRPr>
            </a:lvl1pPr>
          </a:lstStyle>
          <a:p>
            <a:pPr>
              <a:defRPr/>
            </a:pPr>
            <a:fld id="{5EC599A4-80EC-E542-98FF-3A557DFD8C89}" type="datetime1">
              <a:rPr lang="en-US"/>
              <a:pPr>
                <a:defRPr/>
              </a:pPr>
              <a:t>6/21/15</a:t>
            </a:fld>
            <a:endParaRPr lang="en-US"/>
          </a:p>
        </p:txBody>
      </p:sp>
      <p:sp>
        <p:nvSpPr>
          <p:cNvPr id="5" name="Footer Placeholder 4"/>
          <p:cNvSpPr>
            <a:spLocks noGrp="1"/>
          </p:cNvSpPr>
          <p:nvPr>
            <p:ph type="ftr" sz="quarter" idx="3"/>
            <p:custDataLst>
              <p:tags r:id="rId18"/>
            </p:custDataLst>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Arial" pitchFamily="-110" charset="0"/>
                <a:ea typeface="ＭＳ Ｐゴシック" pitchFamily="-110" charset="-128"/>
                <a:cs typeface="ＭＳ Ｐゴシック" pitchFamily="-110" charset="-128"/>
              </a:defRPr>
            </a:lvl1pPr>
          </a:lstStyle>
          <a:p>
            <a:pPr>
              <a:defRPr/>
            </a:pPr>
            <a:endParaRPr lang="en-US"/>
          </a:p>
        </p:txBody>
      </p:sp>
      <p:sp>
        <p:nvSpPr>
          <p:cNvPr id="6" name="Slide Number Placeholder 5"/>
          <p:cNvSpPr>
            <a:spLocks noGrp="1"/>
          </p:cNvSpPr>
          <p:nvPr>
            <p:ph type="sldNum" sz="quarter" idx="4"/>
            <p:custDataLst>
              <p:tags r:id="rId19"/>
            </p:custDataLst>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a:solidFill>
                  <a:srgbClr val="898989"/>
                </a:solidFill>
              </a:defRPr>
            </a:lvl1pPr>
          </a:lstStyle>
          <a:p>
            <a:pPr>
              <a:defRPr/>
            </a:pPr>
            <a:fld id="{943C99A8-6928-8242-8A3D-BB5C7436785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485" r:id="rId1"/>
    <p:sldLayoutId id="2147494486" r:id="rId2"/>
    <p:sldLayoutId id="2147494487" r:id="rId3"/>
    <p:sldLayoutId id="2147494488" r:id="rId4"/>
    <p:sldLayoutId id="2147494489" r:id="rId5"/>
    <p:sldLayoutId id="2147494490" r:id="rId6"/>
    <p:sldLayoutId id="2147494491" r:id="rId7"/>
    <p:sldLayoutId id="2147494492" r:id="rId8"/>
    <p:sldLayoutId id="2147494493" r:id="rId9"/>
    <p:sldLayoutId id="2147494494" r:id="rId10"/>
    <p:sldLayoutId id="2147494495" r:id="rId11"/>
    <p:sldLayoutId id="2147494496" r:id="rId12"/>
    <p:sldLayoutId id="2147494497" r:id="rId13"/>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pitchFamily="-110" charset="-128"/>
          <a:cs typeface="ＭＳ Ｐゴシック" pitchFamily="-110" charset="-128"/>
        </a:defRPr>
      </a:lvl1pPr>
      <a:lvl2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pitchFamily="-110" charset="-128"/>
          <a:cs typeface="ＭＳ Ｐゴシック" pitchFamily="-110" charset="-128"/>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pitchFamily="-110" charset="-128"/>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pitchFamily="-110" charset="-128"/>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 name="Rectangle 3"/>
          <p:cNvSpPr>
            <a:spLocks noChangeArrowheads="1"/>
          </p:cNvSpPr>
          <p:nvPr/>
        </p:nvSpPr>
        <p:spPr bwMode="auto">
          <a:xfrm>
            <a:off x="0" y="960438"/>
            <a:ext cx="9144000" cy="228600"/>
          </a:xfrm>
          <a:prstGeom prst="rect">
            <a:avLst/>
          </a:prstGeom>
          <a:solidFill>
            <a:schemeClr val="bg2">
              <a:lumMod val="60000"/>
              <a:lumOff val="40000"/>
            </a:schemeClr>
          </a:solidFill>
          <a:ln w="9525">
            <a:noFill/>
            <a:miter lim="800000"/>
            <a:headEnd/>
            <a:tailEnd/>
          </a:ln>
        </p:spPr>
        <p:txBody>
          <a:bodyPr wrap="none" anchor="ctr"/>
          <a:lstStyle/>
          <a:p>
            <a:pPr defTabSz="914400" fontAlgn="auto">
              <a:spcBef>
                <a:spcPts val="0"/>
              </a:spcBef>
              <a:spcAft>
                <a:spcPts val="0"/>
              </a:spcAft>
              <a:defRPr/>
            </a:pPr>
            <a:endParaRPr lang="en-US">
              <a:solidFill>
                <a:srgbClr val="000000"/>
              </a:solidFill>
              <a:latin typeface="Arial" pitchFamily="-108" charset="0"/>
              <a:ea typeface="ＭＳ Ｐゴシック" pitchFamily="-108" charset="-128"/>
              <a:cs typeface="ＭＳ Ｐゴシック" pitchFamily="-108" charset="-128"/>
            </a:endParaRPr>
          </a:p>
        </p:txBody>
      </p:sp>
      <p:sp>
        <p:nvSpPr>
          <p:cNvPr id="11" name="Rectangle 22"/>
          <p:cNvSpPr>
            <a:spLocks noChangeArrowheads="1"/>
          </p:cNvSpPr>
          <p:nvPr/>
        </p:nvSpPr>
        <p:spPr bwMode="auto">
          <a:xfrm>
            <a:off x="0" y="-7938"/>
            <a:ext cx="9144000" cy="1163638"/>
          </a:xfrm>
          <a:prstGeom prst="rect">
            <a:avLst/>
          </a:prstGeom>
          <a:solidFill>
            <a:schemeClr val="accent6"/>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endParaRPr>
          </a:p>
        </p:txBody>
      </p:sp>
      <p:sp>
        <p:nvSpPr>
          <p:cNvPr id="1028" name="Rectangle 4"/>
          <p:cNvSpPr>
            <a:spLocks noGrp="1" noChangeArrowheads="1"/>
          </p:cNvSpPr>
          <p:nvPr>
            <p:ph type="title"/>
          </p:nvPr>
        </p:nvSpPr>
        <p:spPr bwMode="auto">
          <a:xfrm>
            <a:off x="538163" y="152400"/>
            <a:ext cx="8135937" cy="914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ltLang="ko-KR" smtClean="0"/>
              <a:t>Slide title goes here even if it goes longer than a line</a:t>
            </a:r>
            <a:endParaRPr lang="ko-KR" altLang="en-US" smtClean="0"/>
          </a:p>
        </p:txBody>
      </p:sp>
      <p:sp>
        <p:nvSpPr>
          <p:cNvPr id="1029" name="Rectangle 6"/>
          <p:cNvSpPr>
            <a:spLocks noGrp="1" noChangeArrowheads="1"/>
          </p:cNvSpPr>
          <p:nvPr>
            <p:ph type="body" idx="1"/>
          </p:nvPr>
        </p:nvSpPr>
        <p:spPr bwMode="auto">
          <a:xfrm>
            <a:off x="538163" y="1447800"/>
            <a:ext cx="8123237" cy="46609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ko-KR" smtClean="0"/>
              <a:t>Click to edit Master text styles</a:t>
            </a:r>
          </a:p>
          <a:p>
            <a:pPr lvl="1"/>
            <a:r>
              <a:rPr lang="en-US" altLang="ko-KR" smtClean="0"/>
              <a:t>Second level</a:t>
            </a:r>
          </a:p>
          <a:p>
            <a:pPr lvl="2"/>
            <a:r>
              <a:rPr lang="en-US" altLang="ko-KR" smtClean="0"/>
              <a:t>Third level</a:t>
            </a:r>
          </a:p>
          <a:p>
            <a:pPr lvl="3"/>
            <a:r>
              <a:rPr lang="en-US" altLang="ko-KR" smtClean="0"/>
              <a:t>Fourth level</a:t>
            </a:r>
          </a:p>
          <a:p>
            <a:pPr lvl="4"/>
            <a:r>
              <a:rPr lang="en-US" altLang="ko-KR" smtClean="0"/>
              <a:t>Fifth level</a:t>
            </a:r>
            <a:endParaRPr lang="en-US" altLang="ko-KR" dirty="0" smtClean="0"/>
          </a:p>
        </p:txBody>
      </p:sp>
      <p:sp>
        <p:nvSpPr>
          <p:cNvPr id="4103" name="Text Box 7"/>
          <p:cNvSpPr txBox="1">
            <a:spLocks noChangeArrowheads="1"/>
          </p:cNvSpPr>
          <p:nvPr/>
        </p:nvSpPr>
        <p:spPr bwMode="auto">
          <a:xfrm>
            <a:off x="7704138" y="6584950"/>
            <a:ext cx="1295400" cy="214313"/>
          </a:xfrm>
          <a:prstGeom prst="rect">
            <a:avLst/>
          </a:prstGeom>
          <a:noFill/>
          <a:ln w="9525" algn="ctr">
            <a:noFill/>
            <a:miter lim="800000"/>
            <a:headEnd/>
            <a:tailEnd/>
          </a:ln>
          <a:effectLst/>
        </p:spPr>
        <p:txBody>
          <a:bodyPr>
            <a:spAutoFit/>
          </a:bodyPr>
          <a:lstStyle/>
          <a:p>
            <a:pPr algn="r" defTabSz="914400" fontAlgn="auto">
              <a:spcBef>
                <a:spcPct val="50000"/>
              </a:spcBef>
              <a:spcAft>
                <a:spcPts val="0"/>
              </a:spcAft>
            </a:pPr>
            <a:r>
              <a:rPr lang="en-US" altLang="ko-KR" sz="800" b="1" dirty="0">
                <a:solidFill>
                  <a:srgbClr val="585858"/>
                </a:solidFill>
                <a:latin typeface="Georgia" pitchFamily="18" charset="0"/>
                <a:ea typeface="Gulim" pitchFamily="34" charset="-127"/>
              </a:rPr>
              <a:t>S L I D E  </a:t>
            </a:r>
            <a:fld id="{B6E65EB1-8770-4D6F-9BAC-B5A9D136F4D3}" type="slidenum">
              <a:rPr lang="en-US" altLang="ko-KR" sz="800" b="1">
                <a:solidFill>
                  <a:srgbClr val="585858"/>
                </a:solidFill>
                <a:latin typeface="Georgia" pitchFamily="18" charset="0"/>
                <a:ea typeface="Gulim" pitchFamily="34" charset="-127"/>
              </a:rPr>
              <a:pPr algn="r" defTabSz="914400" fontAlgn="auto">
                <a:spcBef>
                  <a:spcPct val="50000"/>
                </a:spcBef>
                <a:spcAft>
                  <a:spcPts val="0"/>
                </a:spcAft>
              </a:pPr>
              <a:t>‹#›</a:t>
            </a:fld>
            <a:endParaRPr lang="en-US" altLang="ko-KR" sz="800" b="1" dirty="0">
              <a:solidFill>
                <a:srgbClr val="585858"/>
              </a:solidFill>
              <a:latin typeface="Georgia" pitchFamily="18" charset="0"/>
              <a:ea typeface="Gulim" pitchFamily="34" charset="-127"/>
            </a:endParaRPr>
          </a:p>
        </p:txBody>
      </p:sp>
      <p:sp>
        <p:nvSpPr>
          <p:cNvPr id="4118" name="Rectangle 22"/>
          <p:cNvSpPr>
            <a:spLocks noChangeArrowheads="1"/>
          </p:cNvSpPr>
          <p:nvPr/>
        </p:nvSpPr>
        <p:spPr bwMode="auto">
          <a:xfrm>
            <a:off x="0" y="6451600"/>
            <a:ext cx="9144000" cy="58738"/>
          </a:xfrm>
          <a:prstGeom prst="rect">
            <a:avLst/>
          </a:prstGeom>
          <a:solidFill>
            <a:schemeClr val="bg2">
              <a:lumMod val="60000"/>
              <a:lumOff val="40000"/>
            </a:schemeClr>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endParaRPr>
          </a:p>
        </p:txBody>
      </p:sp>
    </p:spTree>
    <p:extLst>
      <p:ext uri="{BB962C8B-B14F-4D97-AF65-F5344CB8AC3E}">
        <p14:creationId xmlns:p14="http://schemas.microsoft.com/office/powerpoint/2010/main" val="1974038139"/>
      </p:ext>
    </p:extLst>
  </p:cSld>
  <p:clrMap bg1="lt1" tx1="dk1" bg2="lt2" tx2="dk2" accent1="accent1" accent2="accent2" accent3="accent3" accent4="accent4" accent5="accent5" accent6="accent6" hlink="hlink" folHlink="folHlink"/>
  <p:sldLayoutIdLst>
    <p:sldLayoutId id="2147491732" r:id="rId1"/>
    <p:sldLayoutId id="2147491733" r:id="rId2"/>
    <p:sldLayoutId id="2147491827" r:id="rId3"/>
    <p:sldLayoutId id="2147491828" r:id="rId4"/>
  </p:sldLayoutIdLst>
  <p:timing>
    <p:tnLst>
      <p:par>
        <p:cTn xmlns:p14="http://schemas.microsoft.com/office/powerpoint/2010/main" id="1" dur="indefinite" restart="never" nodeType="tmRoot"/>
      </p:par>
    </p:tnLst>
  </p:timing>
  <p:txStyles>
    <p:titleStyle>
      <a:lvl1pPr algn="l" rtl="0" eaLnBrk="1" fontAlgn="base" hangingPunct="1">
        <a:spcBef>
          <a:spcPct val="0"/>
        </a:spcBef>
        <a:spcAft>
          <a:spcPct val="0"/>
        </a:spcAft>
        <a:defRPr sz="2600">
          <a:solidFill>
            <a:schemeClr val="bg1"/>
          </a:solidFill>
          <a:latin typeface="+mj-lt"/>
          <a:ea typeface="+mj-ea"/>
          <a:cs typeface="+mj-cs"/>
        </a:defRPr>
      </a:lvl1pPr>
      <a:lvl2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2pPr>
      <a:lvl3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3pPr>
      <a:lvl4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4pPr>
      <a:lvl5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5pPr>
      <a:lvl6pPr marL="4572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6pPr>
      <a:lvl7pPr marL="9144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7pPr>
      <a:lvl8pPr marL="13716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8pPr>
      <a:lvl9pPr marL="18288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9pPr>
    </p:titleStyle>
    <p:bodyStyle>
      <a:lvl1pPr marL="342900" indent="-342900" algn="l" rtl="0" eaLnBrk="1" fontAlgn="base" hangingPunct="1">
        <a:lnSpc>
          <a:spcPct val="90000"/>
        </a:lnSpc>
        <a:spcBef>
          <a:spcPct val="30000"/>
        </a:spcBef>
        <a:spcAft>
          <a:spcPct val="0"/>
        </a:spcAft>
        <a:buChar char="•"/>
        <a:defRPr sz="2000">
          <a:solidFill>
            <a:schemeClr val="tx2"/>
          </a:solidFill>
          <a:latin typeface="+mn-lt"/>
          <a:ea typeface="ＭＳ Ｐゴシック" charset="-128"/>
          <a:cs typeface="ＭＳ Ｐゴシック"/>
        </a:defRPr>
      </a:lvl1pPr>
      <a:lvl2pPr marL="742950" indent="-285750" algn="l" rtl="0" eaLnBrk="1" fontAlgn="base" hangingPunct="1">
        <a:lnSpc>
          <a:spcPct val="90000"/>
        </a:lnSpc>
        <a:spcBef>
          <a:spcPct val="30000"/>
        </a:spcBef>
        <a:spcAft>
          <a:spcPct val="0"/>
        </a:spcAft>
        <a:buChar char="–"/>
        <a:defRPr>
          <a:solidFill>
            <a:schemeClr val="tx2"/>
          </a:solidFill>
          <a:latin typeface="+mn-lt"/>
          <a:ea typeface="ＭＳ Ｐゴシック" charset="-128"/>
          <a:cs typeface="ＭＳ Ｐゴシック"/>
        </a:defRPr>
      </a:lvl2pPr>
      <a:lvl3pPr marL="11430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3pPr>
      <a:lvl4pPr marL="16002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4pPr>
      <a:lvl5pPr marL="20574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5pPr>
      <a:lvl6pPr marL="25146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6pPr>
      <a:lvl7pPr marL="29718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7pPr>
      <a:lvl8pPr marL="34290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8pPr>
      <a:lvl9pPr marL="38862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638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6657A0ED-B683-5D4E-8D7B-EDB723275F3D}"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499" r:id="rId1"/>
    <p:sldLayoutId id="2147494500" r:id="rId2"/>
    <p:sldLayoutId id="2147494501" r:id="rId3"/>
    <p:sldLayoutId id="2147494502" r:id="rId4"/>
    <p:sldLayoutId id="2147494503" r:id="rId5"/>
    <p:sldLayoutId id="2147494504" r:id="rId6"/>
    <p:sldLayoutId id="2147494505" r:id="rId7"/>
    <p:sldLayoutId id="2147494506" r:id="rId8"/>
    <p:sldLayoutId id="2147494507" r:id="rId9"/>
    <p:sldLayoutId id="2147494508" r:id="rId10"/>
    <p:sldLayoutId id="2147494509" r:id="rId11"/>
    <p:sldLayoutId id="2147494510" r:id="rId12"/>
    <p:sldLayoutId id="214749451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7411"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7412" name="Rectangle 5"/>
          <p:cNvSpPr>
            <a:spLocks noChangeArrowheads="1"/>
          </p:cNvSpPr>
          <p:nvPr>
            <p:custDataLst>
              <p:tags r:id="rId19"/>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6" tIns="46033" rIns="92066" bIns="46033"/>
          <a:lstStyle/>
          <a:p>
            <a:pPr algn="ctr" defTabSz="912813" eaLnBrk="0" hangingPunct="0"/>
            <a:r>
              <a:rPr lang="en-US" sz="700" b="0"/>
              <a:t>Do not reproduce without permission</a:t>
            </a:r>
          </a:p>
        </p:txBody>
      </p:sp>
      <p:sp>
        <p:nvSpPr>
          <p:cNvPr id="4802566" name="Rectangle 6"/>
          <p:cNvSpPr>
            <a:spLocks noChangeArrowheads="1"/>
          </p:cNvSpPr>
          <p:nvPr>
            <p:custDataLst>
              <p:tags r:id="rId20"/>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2642C32-590C-9E48-BA83-56EFA5824742}"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
        <p:nvSpPr>
          <p:cNvPr id="17414" name="Line 7"/>
          <p:cNvSpPr>
            <a:spLocks noChangeShapeType="1"/>
          </p:cNvSpPr>
          <p:nvPr>
            <p:custDataLst>
              <p:tags r:id="rId21"/>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5" name="Line 8"/>
          <p:cNvSpPr>
            <a:spLocks noChangeShapeType="1"/>
          </p:cNvSpPr>
          <p:nvPr>
            <p:custDataLst>
              <p:tags r:id="rId22"/>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6" name="Line 9"/>
          <p:cNvSpPr>
            <a:spLocks noChangeShapeType="1"/>
          </p:cNvSpPr>
          <p:nvPr>
            <p:custDataLst>
              <p:tags r:id="rId23"/>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7" name="Line 10"/>
          <p:cNvSpPr>
            <a:spLocks noChangeShapeType="1"/>
          </p:cNvSpPr>
          <p:nvPr>
            <p:custDataLst>
              <p:tags r:id="rId24"/>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94513" r:id="rId1"/>
    <p:sldLayoutId id="2147494514" r:id="rId2"/>
    <p:sldLayoutId id="2147494515" r:id="rId3"/>
    <p:sldLayoutId id="2147494516" r:id="rId4"/>
    <p:sldLayoutId id="2147494517" r:id="rId5"/>
    <p:sldLayoutId id="2147494518" r:id="rId6"/>
    <p:sldLayoutId id="2147494519" r:id="rId7"/>
    <p:sldLayoutId id="2147494520" r:id="rId8"/>
    <p:sldLayoutId id="2147494521" r:id="rId9"/>
    <p:sldLayoutId id="2147494522" r:id="rId10"/>
    <p:sldLayoutId id="2147494523" r:id="rId11"/>
    <p:sldLayoutId id="2147494524" r:id="rId12"/>
    <p:sldLayoutId id="2147494525" r:id="rId13"/>
    <p:sldLayoutId id="2147494526" r:id="rId14"/>
    <p:sldLayoutId id="2147494527"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0483"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F7150F8-6B83-614C-B9E4-EC0360E76FF4}"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529" r:id="rId1"/>
    <p:sldLayoutId id="2147494530" r:id="rId2"/>
    <p:sldLayoutId id="2147494531" r:id="rId3"/>
    <p:sldLayoutId id="2147494532" r:id="rId4"/>
    <p:sldLayoutId id="2147494533" r:id="rId5"/>
    <p:sldLayoutId id="2147494534" r:id="rId6"/>
    <p:sldLayoutId id="2147494535" r:id="rId7"/>
    <p:sldLayoutId id="2147494536" r:id="rId8"/>
    <p:sldLayoutId id="2147494537" r:id="rId9"/>
    <p:sldLayoutId id="2147494538" r:id="rId10"/>
    <p:sldLayoutId id="2147494539" r:id="rId11"/>
    <p:sldLayoutId id="2147494540" r:id="rId12"/>
    <p:sldLayoutId id="2147494541" r:id="rId13"/>
    <p:sldLayoutId id="2147494542"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2531"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2A4886AB-B53A-C54C-A260-E5ED9330E3F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544" r:id="rId1"/>
    <p:sldLayoutId id="2147494545" r:id="rId2"/>
    <p:sldLayoutId id="2147494546" r:id="rId3"/>
    <p:sldLayoutId id="2147494547" r:id="rId4"/>
    <p:sldLayoutId id="2147494548" r:id="rId5"/>
    <p:sldLayoutId id="2147494549" r:id="rId6"/>
    <p:sldLayoutId id="2147494550" r:id="rId7"/>
    <p:sldLayoutId id="2147494551" r:id="rId8"/>
    <p:sldLayoutId id="2147494552" r:id="rId9"/>
    <p:sldLayoutId id="2147494553" r:id="rId10"/>
    <p:sldLayoutId id="2147494554" r:id="rId11"/>
    <p:sldLayoutId id="2147494555" r:id="rId12"/>
    <p:sldLayoutId id="2147494556" r:id="rId13"/>
    <p:sldLayoutId id="2147494557" r:id="rId14"/>
    <p:sldLayoutId id="2147494558"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56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57726D97-920B-DA44-BC1A-1DF5DA1B5EF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560" r:id="rId1"/>
    <p:sldLayoutId id="2147494561" r:id="rId2"/>
    <p:sldLayoutId id="2147494562" r:id="rId3"/>
    <p:sldLayoutId id="2147494563" r:id="rId4"/>
    <p:sldLayoutId id="2147494564" r:id="rId5"/>
    <p:sldLayoutId id="2147494565" r:id="rId6"/>
    <p:sldLayoutId id="2147494566" r:id="rId7"/>
    <p:sldLayoutId id="2147494567" r:id="rId8"/>
    <p:sldLayoutId id="2147494568" r:id="rId9"/>
    <p:sldLayoutId id="2147494569" r:id="rId10"/>
    <p:sldLayoutId id="2147494570" r:id="rId11"/>
    <p:sldLayoutId id="2147494571" r:id="rId12"/>
    <p:sldLayoutId id="214749457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66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3DF9DD4F-55BA-BF48-8446-5313B6414515}"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574" r:id="rId1"/>
    <p:sldLayoutId id="2147494575" r:id="rId2"/>
    <p:sldLayoutId id="2147494576" r:id="rId3"/>
    <p:sldLayoutId id="2147494577" r:id="rId4"/>
    <p:sldLayoutId id="2147494578" r:id="rId5"/>
    <p:sldLayoutId id="2147494579" r:id="rId6"/>
    <p:sldLayoutId id="2147494580" r:id="rId7"/>
    <p:sldLayoutId id="2147494581" r:id="rId8"/>
    <p:sldLayoutId id="2147494582" r:id="rId9"/>
    <p:sldLayoutId id="2147494583" r:id="rId10"/>
    <p:sldLayoutId id="2147494584" r:id="rId11"/>
    <p:sldLayoutId id="2147494585" r:id="rId12"/>
    <p:sldLayoutId id="214749458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76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3541D8F9-7E4C-8044-80D6-1C1EEA09F2A5}"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588" r:id="rId1"/>
    <p:sldLayoutId id="2147494589" r:id="rId2"/>
    <p:sldLayoutId id="2147494590" r:id="rId3"/>
    <p:sldLayoutId id="2147494591" r:id="rId4"/>
    <p:sldLayoutId id="2147494592" r:id="rId5"/>
    <p:sldLayoutId id="2147494593" r:id="rId6"/>
    <p:sldLayoutId id="2147494594" r:id="rId7"/>
    <p:sldLayoutId id="2147494595" r:id="rId8"/>
    <p:sldLayoutId id="2147494596" r:id="rId9"/>
    <p:sldLayoutId id="2147494597" r:id="rId10"/>
    <p:sldLayoutId id="2147494598" r:id="rId11"/>
    <p:sldLayoutId id="2147494599" r:id="rId12"/>
    <p:sldLayoutId id="214749460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867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1225" eaLnBrk="0" hangingPunct="0">
              <a:defRPr/>
            </a:pPr>
            <a:fld id="{1551D4A8-5911-B742-B522-6EDEF6930D1A}" type="slidenum">
              <a:rPr lang="en-US" sz="1600" i="1">
                <a:solidFill>
                  <a:srgbClr val="000000"/>
                </a:solidFill>
                <a:effectLst>
                  <a:outerShdw blurRad="38100" dist="38100" dir="2700000" algn="tl">
                    <a:srgbClr val="DDDDDD"/>
                  </a:outerShdw>
                </a:effectLst>
                <a:latin typeface="Courier New" charset="0"/>
              </a:rPr>
              <a:pPr defTabSz="911225"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4602" r:id="rId1"/>
    <p:sldLayoutId id="2147494603" r:id="rId2"/>
    <p:sldLayoutId id="2147494604" r:id="rId3"/>
    <p:sldLayoutId id="2147494605" r:id="rId4"/>
    <p:sldLayoutId id="2147494606" r:id="rId5"/>
    <p:sldLayoutId id="2147494607" r:id="rId6"/>
    <p:sldLayoutId id="2147494608" r:id="rId7"/>
    <p:sldLayoutId id="2147494609" r:id="rId8"/>
    <p:sldLayoutId id="2147494610" r:id="rId9"/>
    <p:sldLayoutId id="2147494611" r:id="rId10"/>
    <p:sldLayoutId id="2147494612" r:id="rId11"/>
    <p:sldLayoutId id="2147494613" r:id="rId12"/>
    <p:sldLayoutId id="214749461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8DE6F0E9-49A7-B74F-A77E-929968FCEA1A}"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616" r:id="rId1"/>
    <p:sldLayoutId id="2147494617" r:id="rId2"/>
    <p:sldLayoutId id="2147494618" r:id="rId3"/>
    <p:sldLayoutId id="2147494619" r:id="rId4"/>
    <p:sldLayoutId id="2147494620" r:id="rId5"/>
    <p:sldLayoutId id="2147494621" r:id="rId6"/>
    <p:sldLayoutId id="2147494622" r:id="rId7"/>
    <p:sldLayoutId id="2147494623" r:id="rId8"/>
    <p:sldLayoutId id="2147494624" r:id="rId9"/>
    <p:sldLayoutId id="2147494625" r:id="rId10"/>
    <p:sldLayoutId id="2147494626" r:id="rId11"/>
    <p:sldLayoutId id="2147494627" r:id="rId12"/>
    <p:sldLayoutId id="214749462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body" idx="1"/>
            <p:custDataLst>
              <p:tags r:id="rId13"/>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925443" name="Rectangle 3"/>
          <p:cNvSpPr>
            <a:spLocks noGrp="1" noChangeArrowheads="1"/>
          </p:cNvSpPr>
          <p:nvPr>
            <p:ph type="dt" sz="half" idx="2"/>
            <p:custDataLst>
              <p:tags r:id="rId14"/>
            </p:custDataLst>
          </p:nvPr>
        </p:nvSpPr>
        <p:spPr bwMode="auto">
          <a:xfrm>
            <a:off x="457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4925444" name="Rectangle 4"/>
          <p:cNvSpPr>
            <a:spLocks noGrp="1" noChangeArrowheads="1"/>
          </p:cNvSpPr>
          <p:nvPr>
            <p:ph type="ftr" sz="quarter" idx="3"/>
            <p:custDataLst>
              <p:tags r:id="rId15"/>
            </p:custDataLst>
          </p:nvPr>
        </p:nvSpPr>
        <p:spPr bwMode="auto">
          <a:xfrm>
            <a:off x="3124200" y="6245225"/>
            <a:ext cx="2895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4925445" name="Rectangle 5"/>
          <p:cNvSpPr>
            <a:spLocks noGrp="1" noChangeArrowheads="1"/>
          </p:cNvSpPr>
          <p:nvPr>
            <p:ph type="sldNum" sz="quarter" idx="4"/>
            <p:custDataLst>
              <p:tags r:id="rId16"/>
            </p:custDataLst>
          </p:nvPr>
        </p:nvSpPr>
        <p:spPr bwMode="auto">
          <a:xfrm>
            <a:off x="6553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r">
              <a:defRPr sz="1400" b="0"/>
            </a:lvl1pPr>
          </a:lstStyle>
          <a:p>
            <a:pPr>
              <a:defRPr/>
            </a:pPr>
            <a:fld id="{24F7A55A-2FC6-2B4C-8131-218D2C583668}" type="slidenum">
              <a:rPr lang="en-US"/>
              <a:pPr>
                <a:defRPr/>
              </a:pPr>
              <a:t>‹#›</a:t>
            </a:fld>
            <a:endParaRPr lang="en-US"/>
          </a:p>
        </p:txBody>
      </p:sp>
      <p:sp>
        <p:nvSpPr>
          <p:cNvPr id="4925446" name="Text Box 6"/>
          <p:cNvSpPr txBox="1">
            <a:spLocks noChangeArrowheads="1"/>
          </p:cNvSpPr>
          <p:nvPr>
            <p:custDataLst>
              <p:tags r:id="rId17"/>
            </p:custDataLst>
          </p:nvPr>
        </p:nvSpPr>
        <p:spPr bwMode="auto">
          <a:xfrm>
            <a:off x="8382000" y="6248400"/>
            <a:ext cx="604838" cy="488950"/>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54F20169-12C7-4D4D-AAF8-B0E633AA6708}" type="slidenum">
              <a:rPr lang="en-US" sz="2600" b="0" smtClean="0">
                <a:solidFill>
                  <a:srgbClr val="5F5F5F"/>
                </a:solidFill>
                <a:latin typeface="High Tower Text" charset="0"/>
              </a:rPr>
              <a:pPr algn="r" eaLnBrk="1" hangingPunct="1">
                <a:spcBef>
                  <a:spcPct val="50000"/>
                </a:spcBef>
                <a:defRPr/>
              </a:pPr>
              <a:t>‹#›</a:t>
            </a:fld>
            <a:endParaRPr lang="en-US" sz="2600" b="0" smtClean="0">
              <a:solidFill>
                <a:srgbClr val="5F5F5F"/>
              </a:solidFill>
              <a:latin typeface="High Tower Text" charset="0"/>
            </a:endParaRPr>
          </a:p>
        </p:txBody>
      </p:sp>
      <p:sp>
        <p:nvSpPr>
          <p:cNvPr id="30727" name="Rectangle 7"/>
          <p:cNvSpPr>
            <a:spLocks noChangeAspect="1" noChangeArrowheads="1"/>
          </p:cNvSpPr>
          <p:nvPr>
            <p:custDataLst>
              <p:tags r:id="rId18"/>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30728" name="Rectangle 8"/>
          <p:cNvSpPr>
            <a:spLocks noChangeAspect="1" noChangeArrowheads="1"/>
          </p:cNvSpPr>
          <p:nvPr>
            <p:custDataLst>
              <p:tags r:id="rId19"/>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30729" name="Rectangle 9"/>
          <p:cNvSpPr>
            <a:spLocks noChangeAspect="1" noChangeArrowheads="1"/>
          </p:cNvSpPr>
          <p:nvPr>
            <p:custDataLst>
              <p:tags r:id="rId20"/>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4925450" name="Text Box 10"/>
          <p:cNvSpPr txBox="1">
            <a:spLocks noChangeArrowheads="1"/>
          </p:cNvSpPr>
          <p:nvPr>
            <p:custDataLst>
              <p:tags r:id="rId21"/>
            </p:custDataLst>
          </p:nvPr>
        </p:nvSpPr>
        <p:spPr bwMode="auto">
          <a:xfrm rot="16200000">
            <a:off x="8262144" y="5664994"/>
            <a:ext cx="1214437" cy="244475"/>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spcBef>
                <a:spcPct val="50000"/>
              </a:spcBef>
              <a:defRPr/>
            </a:pPr>
            <a:r>
              <a:rPr lang="en-US" sz="1000" b="0" smtClean="0">
                <a:solidFill>
                  <a:srgbClr val="C0C0C0"/>
                </a:solidFill>
                <a:latin typeface="High Tower Text" charset="0"/>
              </a:rPr>
              <a:t>zdz </a:t>
            </a:r>
            <a:r>
              <a:rPr lang="en-US" sz="1000" b="0" smtClean="0">
                <a:solidFill>
                  <a:srgbClr val="C0C0C0"/>
                </a:solidFill>
                <a:latin typeface="High Tower Text" charset="0"/>
                <a:cs typeface="Arial" charset="0"/>
              </a:rPr>
              <a:t>© mmvii</a:t>
            </a:r>
            <a:endParaRPr lang="en-US" sz="2600" b="0" smtClean="0">
              <a:solidFill>
                <a:srgbClr val="C0C0C0"/>
              </a:solidFill>
              <a:latin typeface="High Tower Text" charset="0"/>
            </a:endParaRPr>
          </a:p>
        </p:txBody>
      </p:sp>
      <p:sp>
        <p:nvSpPr>
          <p:cNvPr id="30731" name="Rectangle 11"/>
          <p:cNvSpPr>
            <a:spLocks noGrp="1" noChangeArrowheads="1"/>
          </p:cNvSpPr>
          <p:nvPr>
            <p:ph type="title"/>
            <p:custDataLst>
              <p:tags r:id="rId22"/>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4630" r:id="rId1"/>
    <p:sldLayoutId id="2147494631" r:id="rId2"/>
    <p:sldLayoutId id="2147494632" r:id="rId3"/>
    <p:sldLayoutId id="2147494633" r:id="rId4"/>
    <p:sldLayoutId id="2147494634" r:id="rId5"/>
    <p:sldLayoutId id="2147494635" r:id="rId6"/>
    <p:sldLayoutId id="2147494636" r:id="rId7"/>
    <p:sldLayoutId id="2147494637" r:id="rId8"/>
    <p:sldLayoutId id="2147494638" r:id="rId9"/>
    <p:sldLayoutId id="2147494639" r:id="rId10"/>
    <p:sldLayoutId id="2147494640" r:id="rId11"/>
  </p:sldLayoutIdLst>
  <p:hf hdr="0" ftr="0" dt="0"/>
  <p:txStyles>
    <p:titleStyle>
      <a:lvl1pPr algn="l" defTabSz="911225" rtl="0" eaLnBrk="1" fontAlgn="base" hangingPunct="1">
        <a:spcBef>
          <a:spcPct val="0"/>
        </a:spcBef>
        <a:spcAft>
          <a:spcPct val="0"/>
        </a:spcAft>
        <a:defRPr sz="2200">
          <a:solidFill>
            <a:schemeClr val="tx2"/>
          </a:solidFill>
          <a:latin typeface="+mj-lt"/>
          <a:ea typeface="ＭＳ Ｐゴシック" pitchFamily="-65" charset="-128"/>
          <a:cs typeface="ＭＳ Ｐゴシック" pitchFamily="-65" charset="-128"/>
        </a:defRPr>
      </a:lvl1pPr>
      <a:lvl2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200">
          <a:solidFill>
            <a:schemeClr val="tx2"/>
          </a:solidFill>
          <a:latin typeface="ITC Officina Sans Book" pitchFamily="34" charset="0"/>
        </a:defRPr>
      </a:lvl6pPr>
      <a:lvl7pPr marL="914254" algn="l" defTabSz="912667" rtl="0" eaLnBrk="1" fontAlgn="base" hangingPunct="1">
        <a:spcBef>
          <a:spcPct val="0"/>
        </a:spcBef>
        <a:spcAft>
          <a:spcPct val="0"/>
        </a:spcAft>
        <a:defRPr sz="2200">
          <a:solidFill>
            <a:schemeClr val="tx2"/>
          </a:solidFill>
          <a:latin typeface="ITC Officina Sans Book" pitchFamily="34" charset="0"/>
        </a:defRPr>
      </a:lvl7pPr>
      <a:lvl8pPr marL="1371381" algn="l" defTabSz="912667" rtl="0" eaLnBrk="1" fontAlgn="base" hangingPunct="1">
        <a:spcBef>
          <a:spcPct val="0"/>
        </a:spcBef>
        <a:spcAft>
          <a:spcPct val="0"/>
        </a:spcAft>
        <a:defRPr sz="2200">
          <a:solidFill>
            <a:schemeClr val="tx2"/>
          </a:solidFill>
          <a:latin typeface="ITC Officina Sans Book" pitchFamily="34" charset="0"/>
        </a:defRPr>
      </a:lvl8pPr>
      <a:lvl9pPr marL="1828507" algn="l" defTabSz="912667" rtl="0" eaLnBrk="1" fontAlgn="base" hangingPunct="1">
        <a:spcBef>
          <a:spcPct val="0"/>
        </a:spcBef>
        <a:spcAft>
          <a:spcPct val="0"/>
        </a:spcAft>
        <a:defRPr sz="2200">
          <a:solidFill>
            <a:schemeClr val="tx2"/>
          </a:solidFill>
          <a:latin typeface="ITC Officina Sans Book" pitchFamily="34" charset="0"/>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3200">
          <a:solidFill>
            <a:schemeClr val="tx1"/>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14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12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1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 name="Rectangle 3"/>
          <p:cNvSpPr>
            <a:spLocks noChangeArrowheads="1"/>
          </p:cNvSpPr>
          <p:nvPr/>
        </p:nvSpPr>
        <p:spPr bwMode="auto">
          <a:xfrm>
            <a:off x="0" y="960438"/>
            <a:ext cx="9144000" cy="228600"/>
          </a:xfrm>
          <a:prstGeom prst="rect">
            <a:avLst/>
          </a:prstGeom>
          <a:solidFill>
            <a:schemeClr val="bg2">
              <a:lumMod val="60000"/>
              <a:lumOff val="40000"/>
            </a:schemeClr>
          </a:solidFill>
          <a:ln w="9525">
            <a:noFill/>
            <a:miter lim="800000"/>
            <a:headEnd/>
            <a:tailEnd/>
          </a:ln>
        </p:spPr>
        <p:txBody>
          <a:bodyPr wrap="none" anchor="ctr"/>
          <a:lstStyle/>
          <a:p>
            <a:pPr defTabSz="914400" fontAlgn="auto">
              <a:spcBef>
                <a:spcPts val="0"/>
              </a:spcBef>
              <a:spcAft>
                <a:spcPts val="0"/>
              </a:spcAft>
              <a:defRPr/>
            </a:pPr>
            <a:endParaRPr lang="en-US">
              <a:solidFill>
                <a:srgbClr val="000000"/>
              </a:solidFill>
              <a:latin typeface="Arial" pitchFamily="-108" charset="0"/>
              <a:ea typeface="ＭＳ Ｐゴシック" pitchFamily="-108" charset="-128"/>
              <a:cs typeface="ＭＳ Ｐゴシック" pitchFamily="-108" charset="-128"/>
            </a:endParaRPr>
          </a:p>
        </p:txBody>
      </p:sp>
      <p:sp>
        <p:nvSpPr>
          <p:cNvPr id="11" name="Rectangle 22"/>
          <p:cNvSpPr>
            <a:spLocks noChangeArrowheads="1"/>
          </p:cNvSpPr>
          <p:nvPr/>
        </p:nvSpPr>
        <p:spPr bwMode="auto">
          <a:xfrm>
            <a:off x="0" y="-7938"/>
            <a:ext cx="9144000" cy="1163638"/>
          </a:xfrm>
          <a:prstGeom prst="rect">
            <a:avLst/>
          </a:prstGeom>
          <a:solidFill>
            <a:schemeClr val="accent6"/>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endParaRPr>
          </a:p>
        </p:txBody>
      </p:sp>
      <p:sp>
        <p:nvSpPr>
          <p:cNvPr id="1028" name="Rectangle 4"/>
          <p:cNvSpPr>
            <a:spLocks noGrp="1" noChangeArrowheads="1"/>
          </p:cNvSpPr>
          <p:nvPr>
            <p:ph type="title"/>
          </p:nvPr>
        </p:nvSpPr>
        <p:spPr bwMode="auto">
          <a:xfrm>
            <a:off x="538163" y="152400"/>
            <a:ext cx="8135937" cy="914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ltLang="ko-KR" smtClean="0"/>
              <a:t>Slide title goes here even if it goes longer than a line</a:t>
            </a:r>
            <a:endParaRPr lang="ko-KR" altLang="en-US" smtClean="0"/>
          </a:p>
        </p:txBody>
      </p:sp>
      <p:sp>
        <p:nvSpPr>
          <p:cNvPr id="1029" name="Rectangle 6"/>
          <p:cNvSpPr>
            <a:spLocks noGrp="1" noChangeArrowheads="1"/>
          </p:cNvSpPr>
          <p:nvPr>
            <p:ph type="body" idx="1"/>
          </p:nvPr>
        </p:nvSpPr>
        <p:spPr bwMode="auto">
          <a:xfrm>
            <a:off x="538163" y="1447800"/>
            <a:ext cx="8123237" cy="46609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ko-KR" smtClean="0"/>
              <a:t>Click to edit Master text styles</a:t>
            </a:r>
          </a:p>
          <a:p>
            <a:pPr lvl="1"/>
            <a:r>
              <a:rPr lang="en-US" altLang="ko-KR" smtClean="0"/>
              <a:t>Second level</a:t>
            </a:r>
          </a:p>
          <a:p>
            <a:pPr lvl="2"/>
            <a:r>
              <a:rPr lang="en-US" altLang="ko-KR" smtClean="0"/>
              <a:t>Third level</a:t>
            </a:r>
          </a:p>
          <a:p>
            <a:pPr lvl="3"/>
            <a:r>
              <a:rPr lang="en-US" altLang="ko-KR" smtClean="0"/>
              <a:t>Fourth level</a:t>
            </a:r>
          </a:p>
          <a:p>
            <a:pPr lvl="4"/>
            <a:r>
              <a:rPr lang="en-US" altLang="ko-KR" smtClean="0"/>
              <a:t>Fifth level</a:t>
            </a:r>
            <a:endParaRPr lang="en-US" altLang="ko-KR" dirty="0" smtClean="0"/>
          </a:p>
        </p:txBody>
      </p:sp>
      <p:sp>
        <p:nvSpPr>
          <p:cNvPr id="4103" name="Text Box 7"/>
          <p:cNvSpPr txBox="1">
            <a:spLocks noChangeArrowheads="1"/>
          </p:cNvSpPr>
          <p:nvPr/>
        </p:nvSpPr>
        <p:spPr bwMode="auto">
          <a:xfrm>
            <a:off x="7704138" y="6584950"/>
            <a:ext cx="1295400" cy="214313"/>
          </a:xfrm>
          <a:prstGeom prst="rect">
            <a:avLst/>
          </a:prstGeom>
          <a:noFill/>
          <a:ln w="9525" algn="ctr">
            <a:noFill/>
            <a:miter lim="800000"/>
            <a:headEnd/>
            <a:tailEnd/>
          </a:ln>
          <a:effectLst/>
        </p:spPr>
        <p:txBody>
          <a:bodyPr>
            <a:spAutoFit/>
          </a:bodyPr>
          <a:lstStyle/>
          <a:p>
            <a:pPr algn="r" defTabSz="914400" fontAlgn="auto">
              <a:spcBef>
                <a:spcPct val="50000"/>
              </a:spcBef>
              <a:spcAft>
                <a:spcPts val="0"/>
              </a:spcAft>
            </a:pPr>
            <a:r>
              <a:rPr lang="en-US" altLang="ko-KR" sz="800" b="1" dirty="0">
                <a:solidFill>
                  <a:srgbClr val="585858"/>
                </a:solidFill>
                <a:latin typeface="Georgia" pitchFamily="18" charset="0"/>
                <a:ea typeface="Gulim" pitchFamily="34" charset="-127"/>
              </a:rPr>
              <a:t>S L I D E  </a:t>
            </a:r>
            <a:fld id="{B6E65EB1-8770-4D6F-9BAC-B5A9D136F4D3}" type="slidenum">
              <a:rPr lang="en-US" altLang="ko-KR" sz="800" b="1">
                <a:solidFill>
                  <a:srgbClr val="585858"/>
                </a:solidFill>
                <a:latin typeface="Georgia" pitchFamily="18" charset="0"/>
                <a:ea typeface="Gulim" pitchFamily="34" charset="-127"/>
              </a:rPr>
              <a:pPr algn="r" defTabSz="914400" fontAlgn="auto">
                <a:spcBef>
                  <a:spcPct val="50000"/>
                </a:spcBef>
                <a:spcAft>
                  <a:spcPts val="0"/>
                </a:spcAft>
              </a:pPr>
              <a:t>‹#›</a:t>
            </a:fld>
            <a:endParaRPr lang="en-US" altLang="ko-KR" sz="800" b="1" dirty="0">
              <a:solidFill>
                <a:srgbClr val="585858"/>
              </a:solidFill>
              <a:latin typeface="Georgia" pitchFamily="18" charset="0"/>
              <a:ea typeface="Gulim" pitchFamily="34" charset="-127"/>
            </a:endParaRPr>
          </a:p>
        </p:txBody>
      </p:sp>
      <p:sp>
        <p:nvSpPr>
          <p:cNvPr id="4118" name="Rectangle 22"/>
          <p:cNvSpPr>
            <a:spLocks noChangeArrowheads="1"/>
          </p:cNvSpPr>
          <p:nvPr/>
        </p:nvSpPr>
        <p:spPr bwMode="auto">
          <a:xfrm>
            <a:off x="0" y="6451600"/>
            <a:ext cx="9144000" cy="58738"/>
          </a:xfrm>
          <a:prstGeom prst="rect">
            <a:avLst/>
          </a:prstGeom>
          <a:solidFill>
            <a:schemeClr val="bg2">
              <a:lumMod val="60000"/>
              <a:lumOff val="40000"/>
            </a:schemeClr>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endParaRPr>
          </a:p>
        </p:txBody>
      </p:sp>
    </p:spTree>
    <p:extLst>
      <p:ext uri="{BB962C8B-B14F-4D97-AF65-F5344CB8AC3E}">
        <p14:creationId xmlns:p14="http://schemas.microsoft.com/office/powerpoint/2010/main" val="3418231848"/>
      </p:ext>
    </p:extLst>
  </p:cSld>
  <p:clrMap bg1="lt1" tx1="dk1" bg2="lt2" tx2="dk2" accent1="accent1" accent2="accent2" accent3="accent3" accent4="accent4" accent5="accent5" accent6="accent6" hlink="hlink" folHlink="folHlink"/>
  <p:sldLayoutIdLst>
    <p:sldLayoutId id="2147491735" r:id="rId1"/>
    <p:sldLayoutId id="2147491736" r:id="rId2"/>
    <p:sldLayoutId id="2147491737" r:id="rId3"/>
    <p:sldLayoutId id="2147491829" r:id="rId4"/>
    <p:sldLayoutId id="2147491830" r:id="rId5"/>
  </p:sldLayoutIdLst>
  <p:timing>
    <p:tnLst>
      <p:par>
        <p:cTn xmlns:p14="http://schemas.microsoft.com/office/powerpoint/2010/main" id="1" dur="indefinite" restart="never" nodeType="tmRoot"/>
      </p:par>
    </p:tnLst>
  </p:timing>
  <p:txStyles>
    <p:titleStyle>
      <a:lvl1pPr algn="l" rtl="0" eaLnBrk="1" fontAlgn="base" hangingPunct="1">
        <a:spcBef>
          <a:spcPct val="0"/>
        </a:spcBef>
        <a:spcAft>
          <a:spcPct val="0"/>
        </a:spcAft>
        <a:defRPr sz="2600">
          <a:solidFill>
            <a:schemeClr val="bg1"/>
          </a:solidFill>
          <a:latin typeface="+mj-lt"/>
          <a:ea typeface="+mj-ea"/>
          <a:cs typeface="+mj-cs"/>
        </a:defRPr>
      </a:lvl1pPr>
      <a:lvl2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2pPr>
      <a:lvl3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3pPr>
      <a:lvl4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4pPr>
      <a:lvl5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5pPr>
      <a:lvl6pPr marL="4572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6pPr>
      <a:lvl7pPr marL="9144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7pPr>
      <a:lvl8pPr marL="13716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8pPr>
      <a:lvl9pPr marL="18288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9pPr>
    </p:titleStyle>
    <p:bodyStyle>
      <a:lvl1pPr marL="342900" indent="-342900" algn="l" rtl="0" eaLnBrk="1" fontAlgn="base" hangingPunct="1">
        <a:lnSpc>
          <a:spcPct val="90000"/>
        </a:lnSpc>
        <a:spcBef>
          <a:spcPct val="30000"/>
        </a:spcBef>
        <a:spcAft>
          <a:spcPct val="0"/>
        </a:spcAft>
        <a:buChar char="•"/>
        <a:defRPr sz="2000">
          <a:solidFill>
            <a:schemeClr val="tx2"/>
          </a:solidFill>
          <a:latin typeface="+mn-lt"/>
          <a:ea typeface="ＭＳ Ｐゴシック" charset="-128"/>
          <a:cs typeface="ＭＳ Ｐゴシック"/>
        </a:defRPr>
      </a:lvl1pPr>
      <a:lvl2pPr marL="742950" indent="-285750" algn="l" rtl="0" eaLnBrk="1" fontAlgn="base" hangingPunct="1">
        <a:lnSpc>
          <a:spcPct val="90000"/>
        </a:lnSpc>
        <a:spcBef>
          <a:spcPct val="30000"/>
        </a:spcBef>
        <a:spcAft>
          <a:spcPct val="0"/>
        </a:spcAft>
        <a:buChar char="–"/>
        <a:defRPr>
          <a:solidFill>
            <a:schemeClr val="tx2"/>
          </a:solidFill>
          <a:latin typeface="+mn-lt"/>
          <a:ea typeface="ＭＳ Ｐゴシック" charset="-128"/>
          <a:cs typeface="ＭＳ Ｐゴシック"/>
        </a:defRPr>
      </a:lvl2pPr>
      <a:lvl3pPr marL="11430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3pPr>
      <a:lvl4pPr marL="16002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4pPr>
      <a:lvl5pPr marL="20574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5pPr>
      <a:lvl6pPr marL="25146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6pPr>
      <a:lvl7pPr marL="29718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7pPr>
      <a:lvl8pPr marL="34290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8pPr>
      <a:lvl9pPr marL="38862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0.xml><?xml version="1.0" encoding="utf-8"?>
<p:sldMaster xmlns:a="http://schemas.openxmlformats.org/drawingml/2006/main" xmlns:r="http://schemas.openxmlformats.org/officeDocument/2006/relationships" xmlns:p="http://schemas.openxmlformats.org/presentationml/2006/main" preserve="1">
  <p:cSld>
    <p:bg>
      <p:bgPr>
        <a:pattFill prst="wdUpDiag">
          <a:fgClr>
            <a:srgbClr val="0099CC"/>
          </a:fgClr>
          <a:bgClr>
            <a:srgbClr val="FFFF00"/>
          </a:bgClr>
        </a:patt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5" tIns="45709" rIns="91415" bIns="45709" numCol="1" anchor="ctr" anchorCtr="0" compatLnSpc="1">
            <a:prstTxWarp prst="textNoShape">
              <a:avLst/>
            </a:prstTxWarp>
          </a:bodyPr>
          <a:lstStyle/>
          <a:p>
            <a:pPr lvl="0"/>
            <a:r>
              <a:rPr lang="en-US" smtClean="0"/>
              <a:t>Click to edit Master title style</a:t>
            </a:r>
            <a:endParaRPr lang="en-US"/>
          </a:p>
        </p:txBody>
      </p:sp>
      <p:sp>
        <p:nvSpPr>
          <p:cNvPr id="43011" name="Rectangle 3"/>
          <p:cNvSpPr>
            <a:spLocks noGrp="1" noChangeArrowheads="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5" tIns="45709" rIns="91415" bIns="45709"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004292" name="Rectangle 4"/>
          <p:cNvSpPr>
            <a:spLocks noGrp="1" noChangeArrowheads="1"/>
          </p:cNvSpPr>
          <p:nvPr>
            <p:ph type="dt" sz="half" idx="2"/>
            <p:custDataLst>
              <p:tags r:id="rId15"/>
            </p:custDataLst>
          </p:nvPr>
        </p:nvSpPr>
        <p:spPr bwMode="auto">
          <a:xfrm>
            <a:off x="457200" y="6245225"/>
            <a:ext cx="2133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eaLnBrk="0" hangingPunct="0">
              <a:defRPr sz="1400" b="0">
                <a:latin typeface="Times New Roman" pitchFamily="-107" charset="0"/>
                <a:ea typeface="ＭＳ Ｐゴシック" pitchFamily="-107" charset="-128"/>
                <a:cs typeface="ＭＳ Ｐゴシック" pitchFamily="-107" charset="-128"/>
              </a:defRPr>
            </a:lvl1pPr>
          </a:lstStyle>
          <a:p>
            <a:pPr>
              <a:defRPr/>
            </a:pPr>
            <a:endParaRPr lang="en-US"/>
          </a:p>
        </p:txBody>
      </p:sp>
      <p:sp>
        <p:nvSpPr>
          <p:cNvPr id="5004293" name="Rectangle 5"/>
          <p:cNvSpPr>
            <a:spLocks noGrp="1" noChangeArrowheads="1"/>
          </p:cNvSpPr>
          <p:nvPr>
            <p:ph type="ftr" sz="quarter" idx="3"/>
            <p:custDataLst>
              <p:tags r:id="rId16"/>
            </p:custDataLst>
          </p:nvPr>
        </p:nvSpPr>
        <p:spPr bwMode="auto">
          <a:xfrm>
            <a:off x="3124200" y="6245225"/>
            <a:ext cx="2895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algn="ctr" eaLnBrk="0" hangingPunct="0">
              <a:defRPr sz="1400" b="0">
                <a:latin typeface="Times New Roman" pitchFamily="-107" charset="0"/>
                <a:ea typeface="ＭＳ Ｐゴシック" pitchFamily="-107" charset="-128"/>
                <a:cs typeface="ＭＳ Ｐゴシック" pitchFamily="-107" charset="-128"/>
              </a:defRPr>
            </a:lvl1pPr>
          </a:lstStyle>
          <a:p>
            <a:pPr>
              <a:defRPr/>
            </a:pPr>
            <a:endParaRPr lang="en-US"/>
          </a:p>
        </p:txBody>
      </p:sp>
      <p:sp>
        <p:nvSpPr>
          <p:cNvPr id="5004294" name="Rectangle 6"/>
          <p:cNvSpPr>
            <a:spLocks noGrp="1" noChangeArrowheads="1"/>
          </p:cNvSpPr>
          <p:nvPr>
            <p:ph type="sldNum" sz="quarter" idx="4"/>
            <p:custDataLst>
              <p:tags r:id="rId17"/>
            </p:custDataLst>
          </p:nvPr>
        </p:nvSpPr>
        <p:spPr bwMode="auto">
          <a:xfrm>
            <a:off x="6553200" y="6245225"/>
            <a:ext cx="2133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algn="r" eaLnBrk="0" hangingPunct="0">
              <a:defRPr sz="1400" b="0">
                <a:latin typeface="Times New Roman" charset="0"/>
              </a:defRPr>
            </a:lvl1pPr>
          </a:lstStyle>
          <a:p>
            <a:pPr>
              <a:defRPr/>
            </a:pPr>
            <a:fld id="{596AB894-CDDC-6A44-9B5C-D36822BA54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642" r:id="rId1"/>
    <p:sldLayoutId id="2147494643" r:id="rId2"/>
    <p:sldLayoutId id="2147494644" r:id="rId3"/>
    <p:sldLayoutId id="2147494645" r:id="rId4"/>
    <p:sldLayoutId id="2147494646" r:id="rId5"/>
    <p:sldLayoutId id="2147494647" r:id="rId6"/>
    <p:sldLayoutId id="2147494648" r:id="rId7"/>
    <p:sldLayoutId id="2147494649" r:id="rId8"/>
    <p:sldLayoutId id="2147494650" r:id="rId9"/>
    <p:sldLayoutId id="2147494651" r:id="rId10"/>
    <p:sldLayoutId id="2147494652" r:id="rId11"/>
  </p:sldLayoutIdLst>
  <p:hf hdr="0" ftr="0" dt="0"/>
  <p:txStyles>
    <p:titleStyle>
      <a:lvl1pPr algn="ctr" defTabSz="911225" rtl="0" eaLnBrk="1" fontAlgn="base" hangingPunct="1">
        <a:spcBef>
          <a:spcPct val="0"/>
        </a:spcBef>
        <a:spcAft>
          <a:spcPct val="0"/>
        </a:spcAft>
        <a:defRPr sz="4400">
          <a:solidFill>
            <a:schemeClr val="tx1"/>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4400">
          <a:solidFill>
            <a:schemeClr val="tx1"/>
          </a:solidFill>
          <a:latin typeface="Arial" pitchFamily="-65" charset="0"/>
        </a:defRPr>
      </a:lvl6pPr>
      <a:lvl7pPr marL="914254" algn="ctr" defTabSz="912667" rtl="0" eaLnBrk="1" fontAlgn="base" hangingPunct="1">
        <a:spcBef>
          <a:spcPct val="0"/>
        </a:spcBef>
        <a:spcAft>
          <a:spcPct val="0"/>
        </a:spcAft>
        <a:defRPr sz="4400">
          <a:solidFill>
            <a:schemeClr val="tx1"/>
          </a:solidFill>
          <a:latin typeface="Arial" pitchFamily="-65" charset="0"/>
        </a:defRPr>
      </a:lvl7pPr>
      <a:lvl8pPr marL="1371381" algn="ctr" defTabSz="912667" rtl="0" eaLnBrk="1" fontAlgn="base" hangingPunct="1">
        <a:spcBef>
          <a:spcPct val="0"/>
        </a:spcBef>
        <a:spcAft>
          <a:spcPct val="0"/>
        </a:spcAft>
        <a:defRPr sz="4400">
          <a:solidFill>
            <a:schemeClr val="tx1"/>
          </a:solidFill>
          <a:latin typeface="Arial" pitchFamily="-65" charset="0"/>
        </a:defRPr>
      </a:lvl8pPr>
      <a:lvl9pPr marL="1828507" algn="ctr" defTabSz="912667" rtl="0" eaLnBrk="1" fontAlgn="base" hangingPunct="1">
        <a:spcBef>
          <a:spcPct val="0"/>
        </a:spcBef>
        <a:spcAft>
          <a:spcPct val="0"/>
        </a:spcAft>
        <a:defRPr sz="4400">
          <a:solidFill>
            <a:schemeClr val="tx1"/>
          </a:solidFill>
          <a:latin typeface="Arial" pitchFamily="-65" charset="0"/>
        </a:defRPr>
      </a:lvl9pPr>
    </p:titleStyle>
    <p:bodyStyle>
      <a:lvl1pPr marL="341313" indent="-341313" algn="l" defTabSz="911225" rtl="0" eaLnBrk="1" fontAlgn="base" hangingPunct="1">
        <a:spcBef>
          <a:spcPct val="20000"/>
        </a:spcBef>
        <a:spcAft>
          <a:spcPct val="0"/>
        </a:spcAft>
        <a:buChar char="•"/>
        <a:defRPr sz="3200">
          <a:solidFill>
            <a:srgbClr val="C0C0C0"/>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Char char="–"/>
        <a:defRPr sz="2800">
          <a:solidFill>
            <a:srgbClr val="C0C0C0"/>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2400">
          <a:solidFill>
            <a:srgbClr val="C0C0C0"/>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2000">
          <a:solidFill>
            <a:srgbClr val="C0C0C0"/>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2000">
          <a:solidFill>
            <a:srgbClr val="C0C0C0"/>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custDataLst>
              <p:tags r:id="rId13"/>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55299"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5300" name="Rectangle 4"/>
          <p:cNvSpPr>
            <a:spLocks noChangeArrowheads="1"/>
          </p:cNvSpPr>
          <p:nvPr>
            <p:custDataLst>
              <p:tags r:id="rId15"/>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algn="ctr" defTabSz="911225" eaLnBrk="0" hangingPunct="0"/>
            <a:r>
              <a:rPr lang="en-US" sz="700" b="0">
                <a:solidFill>
                  <a:schemeClr val="bg1"/>
                </a:solidFill>
              </a:rPr>
              <a:t>Do not reproduce without permission</a:t>
            </a:r>
          </a:p>
        </p:txBody>
      </p:sp>
      <p:sp>
        <p:nvSpPr>
          <p:cNvPr id="55301" name="Rectangle 5"/>
          <p:cNvSpPr>
            <a:spLocks noChangeArrowheads="1"/>
          </p:cNvSpPr>
          <p:nvPr>
            <p:custDataLst>
              <p:tags r:id="rId16"/>
            </p:custDataLst>
          </p:nvPr>
        </p:nvSpPr>
        <p:spPr bwMode="auto">
          <a:xfrm rot="-5400000">
            <a:off x="7635081" y="5463382"/>
            <a:ext cx="2687637" cy="19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defTabSz="911225" eaLnBrk="0" hangingPunct="0"/>
            <a:fld id="{18054E68-6C07-1048-BEC9-0DE8EF7DE902}" type="slidenum">
              <a:rPr lang="en-US">
                <a:solidFill>
                  <a:schemeClr val="folHlink"/>
                </a:solidFill>
              </a:rPr>
              <a:pPr defTabSz="911225" eaLnBrk="0" hangingPunct="0"/>
              <a:t>‹#›</a:t>
            </a:fld>
            <a:r>
              <a:rPr lang="en-US">
                <a:solidFill>
                  <a:schemeClr val="folHlink"/>
                </a:solidFill>
              </a:rPr>
              <a:t> Lectures.GersteinLab.org </a:t>
            </a:r>
            <a:r>
              <a:rPr lang="en-US" b="0">
                <a:solidFill>
                  <a:schemeClr val="folHlink"/>
                </a:solidFill>
              </a:rPr>
              <a:t> </a:t>
            </a:r>
            <a:r>
              <a:rPr lang="en-US" sz="900" b="0">
                <a:solidFill>
                  <a:schemeClr val="folHlink"/>
                </a:solidFill>
              </a:rPr>
              <a:t>(c) </a:t>
            </a:r>
          </a:p>
        </p:txBody>
      </p:sp>
    </p:spTree>
  </p:cSld>
  <p:clrMap bg1="lt1" tx1="dk1" bg2="lt2" tx2="dk2" accent1="accent1" accent2="accent2" accent3="accent3" accent4="accent4" accent5="accent5" accent6="accent6" hlink="hlink" folHlink="folHlink"/>
  <p:sldLayoutIdLst>
    <p:sldLayoutId id="2147494654" r:id="rId1"/>
    <p:sldLayoutId id="2147494655" r:id="rId2"/>
    <p:sldLayoutId id="2147494656" r:id="rId3"/>
    <p:sldLayoutId id="2147494657" r:id="rId4"/>
    <p:sldLayoutId id="2147494658" r:id="rId5"/>
    <p:sldLayoutId id="2147494659" r:id="rId6"/>
    <p:sldLayoutId id="2147494660" r:id="rId7"/>
    <p:sldLayoutId id="2147494661" r:id="rId8"/>
    <p:sldLayoutId id="2147494662" r:id="rId9"/>
    <p:sldLayoutId id="2147494663" r:id="rId10"/>
    <p:sldLayoutId id="2147494664" r:id="rId11"/>
  </p:sldLayoutIdLst>
  <p:transition xmlns:p14="http://schemas.microsoft.com/office/powerpoint/2010/main"/>
  <p:txStyles>
    <p:titleStyle>
      <a:lvl1pPr algn="ctr" defTabSz="911225" rtl="0" eaLnBrk="1" fontAlgn="base" hangingPunct="1">
        <a:spcBef>
          <a:spcPct val="0"/>
        </a:spcBef>
        <a:spcAft>
          <a:spcPct val="0"/>
        </a:spcAft>
        <a:defRPr sz="3600" b="1" u="sng">
          <a:solidFill>
            <a:srgbClr val="000099"/>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Symbol" charset="0"/>
        <a:buChar char="à"/>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body" idx="1"/>
            <p:custDataLst>
              <p:tags r:id="rId13"/>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726211" name="Rectangle 3"/>
          <p:cNvSpPr>
            <a:spLocks noGrp="1" noChangeArrowheads="1"/>
          </p:cNvSpPr>
          <p:nvPr>
            <p:ph type="dt" sz="half" idx="2"/>
            <p:custDataLst>
              <p:tags r:id="rId14"/>
            </p:custDataLst>
          </p:nvPr>
        </p:nvSpPr>
        <p:spPr bwMode="auto">
          <a:xfrm>
            <a:off x="457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5726212" name="Rectangle 4"/>
          <p:cNvSpPr>
            <a:spLocks noGrp="1" noChangeArrowheads="1"/>
          </p:cNvSpPr>
          <p:nvPr>
            <p:ph type="ftr" sz="quarter" idx="3"/>
            <p:custDataLst>
              <p:tags r:id="rId15"/>
            </p:custDataLst>
          </p:nvPr>
        </p:nvSpPr>
        <p:spPr bwMode="auto">
          <a:xfrm>
            <a:off x="3124200" y="6245225"/>
            <a:ext cx="2895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5726213" name="Rectangle 5"/>
          <p:cNvSpPr>
            <a:spLocks noGrp="1" noChangeArrowheads="1"/>
          </p:cNvSpPr>
          <p:nvPr>
            <p:ph type="sldNum" sz="quarter" idx="4"/>
            <p:custDataLst>
              <p:tags r:id="rId16"/>
            </p:custDataLst>
          </p:nvPr>
        </p:nvSpPr>
        <p:spPr bwMode="auto">
          <a:xfrm>
            <a:off x="6553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r">
              <a:defRPr sz="1400" b="0"/>
            </a:lvl1pPr>
          </a:lstStyle>
          <a:p>
            <a:pPr>
              <a:defRPr/>
            </a:pPr>
            <a:fld id="{3F6088F2-3316-9E49-848D-CBE90599F56C}" type="slidenum">
              <a:rPr lang="en-US"/>
              <a:pPr>
                <a:defRPr/>
              </a:pPr>
              <a:t>‹#›</a:t>
            </a:fld>
            <a:endParaRPr lang="en-US"/>
          </a:p>
        </p:txBody>
      </p:sp>
      <p:sp>
        <p:nvSpPr>
          <p:cNvPr id="5726214" name="Text Box 6"/>
          <p:cNvSpPr txBox="1">
            <a:spLocks noChangeArrowheads="1"/>
          </p:cNvSpPr>
          <p:nvPr>
            <p:custDataLst>
              <p:tags r:id="rId17"/>
            </p:custDataLst>
          </p:nvPr>
        </p:nvSpPr>
        <p:spPr bwMode="auto">
          <a:xfrm>
            <a:off x="8382000" y="6248400"/>
            <a:ext cx="604838" cy="488950"/>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4255175B-81D5-D946-BF27-DF037E3B1ADC}" type="slidenum">
              <a:rPr lang="en-US" sz="2600" b="0" smtClean="0">
                <a:solidFill>
                  <a:srgbClr val="5F5F5F"/>
                </a:solidFill>
                <a:latin typeface="High Tower Text" charset="0"/>
              </a:rPr>
              <a:pPr algn="r" eaLnBrk="1" hangingPunct="1">
                <a:spcBef>
                  <a:spcPct val="50000"/>
                </a:spcBef>
                <a:defRPr/>
              </a:pPr>
              <a:t>‹#›</a:t>
            </a:fld>
            <a:endParaRPr lang="en-US" sz="2600" b="0" smtClean="0">
              <a:solidFill>
                <a:srgbClr val="5F5F5F"/>
              </a:solidFill>
              <a:latin typeface="High Tower Text" charset="0"/>
            </a:endParaRPr>
          </a:p>
        </p:txBody>
      </p:sp>
      <p:sp>
        <p:nvSpPr>
          <p:cNvPr id="56327" name="Rectangle 7"/>
          <p:cNvSpPr>
            <a:spLocks noChangeAspect="1" noChangeArrowheads="1"/>
          </p:cNvSpPr>
          <p:nvPr>
            <p:custDataLst>
              <p:tags r:id="rId18"/>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28" name="Rectangle 8"/>
          <p:cNvSpPr>
            <a:spLocks noChangeAspect="1" noChangeArrowheads="1"/>
          </p:cNvSpPr>
          <p:nvPr>
            <p:custDataLst>
              <p:tags r:id="rId19"/>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29" name="Rectangle 9"/>
          <p:cNvSpPr>
            <a:spLocks noChangeAspect="1" noChangeArrowheads="1"/>
          </p:cNvSpPr>
          <p:nvPr>
            <p:custDataLst>
              <p:tags r:id="rId20"/>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30" name="Rectangle 10"/>
          <p:cNvSpPr>
            <a:spLocks noGrp="1" noChangeArrowheads="1"/>
          </p:cNvSpPr>
          <p:nvPr>
            <p:ph type="title"/>
            <p:custDataLst>
              <p:tags r:id="rId21"/>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4666" r:id="rId1"/>
    <p:sldLayoutId id="2147494667" r:id="rId2"/>
    <p:sldLayoutId id="2147494668" r:id="rId3"/>
    <p:sldLayoutId id="2147494669" r:id="rId4"/>
    <p:sldLayoutId id="2147494670" r:id="rId5"/>
    <p:sldLayoutId id="2147494671" r:id="rId6"/>
    <p:sldLayoutId id="2147494672" r:id="rId7"/>
    <p:sldLayoutId id="2147494673" r:id="rId8"/>
    <p:sldLayoutId id="2147494674" r:id="rId9"/>
    <p:sldLayoutId id="2147494675" r:id="rId10"/>
    <p:sldLayoutId id="2147494676" r:id="rId11"/>
  </p:sldLayoutIdLst>
  <p:hf hdr="0" ftr="0" dt="0"/>
  <p:txStyles>
    <p:titleStyle>
      <a:lvl1pPr algn="l" defTabSz="911225" rtl="0" eaLnBrk="1" fontAlgn="base" hangingPunct="1">
        <a:spcBef>
          <a:spcPct val="0"/>
        </a:spcBef>
        <a:spcAft>
          <a:spcPct val="0"/>
        </a:spcAft>
        <a:defRPr sz="2200">
          <a:solidFill>
            <a:schemeClr val="tx2"/>
          </a:solidFill>
          <a:latin typeface="+mj-lt"/>
          <a:ea typeface="ＭＳ Ｐゴシック" pitchFamily="-65" charset="-128"/>
          <a:cs typeface="ＭＳ Ｐゴシック" pitchFamily="-65" charset="-128"/>
        </a:defRPr>
      </a:lvl1pPr>
      <a:lvl2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200">
          <a:solidFill>
            <a:schemeClr val="tx2"/>
          </a:solidFill>
          <a:latin typeface="ITC Officina Sans Book" pitchFamily="34" charset="0"/>
        </a:defRPr>
      </a:lvl6pPr>
      <a:lvl7pPr marL="914254" algn="l" defTabSz="912667" rtl="0" eaLnBrk="1" fontAlgn="base" hangingPunct="1">
        <a:spcBef>
          <a:spcPct val="0"/>
        </a:spcBef>
        <a:spcAft>
          <a:spcPct val="0"/>
        </a:spcAft>
        <a:defRPr sz="2200">
          <a:solidFill>
            <a:schemeClr val="tx2"/>
          </a:solidFill>
          <a:latin typeface="ITC Officina Sans Book" pitchFamily="34" charset="0"/>
        </a:defRPr>
      </a:lvl7pPr>
      <a:lvl8pPr marL="1371381" algn="l" defTabSz="912667" rtl="0" eaLnBrk="1" fontAlgn="base" hangingPunct="1">
        <a:spcBef>
          <a:spcPct val="0"/>
        </a:spcBef>
        <a:spcAft>
          <a:spcPct val="0"/>
        </a:spcAft>
        <a:defRPr sz="2200">
          <a:solidFill>
            <a:schemeClr val="tx2"/>
          </a:solidFill>
          <a:latin typeface="ITC Officina Sans Book" pitchFamily="34" charset="0"/>
        </a:defRPr>
      </a:lvl8pPr>
      <a:lvl9pPr marL="1828507" algn="l" defTabSz="912667" rtl="0" eaLnBrk="1" fontAlgn="base" hangingPunct="1">
        <a:spcBef>
          <a:spcPct val="0"/>
        </a:spcBef>
        <a:spcAft>
          <a:spcPct val="0"/>
        </a:spcAft>
        <a:defRPr sz="2200">
          <a:solidFill>
            <a:schemeClr val="tx2"/>
          </a:solidFill>
          <a:latin typeface="ITC Officina Sans Book" pitchFamily="34" charset="0"/>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3200">
          <a:solidFill>
            <a:schemeClr val="tx1"/>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14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12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1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68610" name="Object 2"/>
          <p:cNvGraphicFramePr>
            <a:graphicFrameLocks noChangeAspect="1"/>
          </p:cNvGraphicFramePr>
          <p:nvPr>
            <p:custDataLst>
              <p:tags r:id="rId14"/>
            </p:custDataLst>
          </p:nvPr>
        </p:nvGraphicFramePr>
        <p:xfrm>
          <a:off x="8385175" y="6096000"/>
          <a:ext cx="606425" cy="609600"/>
        </p:xfrm>
        <a:graphic>
          <a:graphicData uri="http://schemas.openxmlformats.org/presentationml/2006/ole">
            <mc:AlternateContent xmlns:mc="http://schemas.openxmlformats.org/markup-compatibility/2006">
              <mc:Choice xmlns:v="urn:schemas-microsoft-com:vml" Requires="v">
                <p:oleObj spid="_x0000_s264210" name="Image" r:id="rId25" imgW="2222222" imgH="2234921" progId="">
                  <p:embed/>
                </p:oleObj>
              </mc:Choice>
              <mc:Fallback>
                <p:oleObj name="Image" r:id="rId25" imgW="2222222" imgH="2234921" progId="">
                  <p:embed/>
                  <p:pic>
                    <p:nvPicPr>
                      <p:cNvPr id="0" name=""/>
                      <p:cNvPicPr>
                        <a:picLocks noChangeAspect="1" noChangeArrowheads="1"/>
                      </p:cNvPicPr>
                      <p:nvPr/>
                    </p:nvPicPr>
                    <p:blipFill>
                      <a:blip r:embed="rId26">
                        <a:lum bright="40000" contrast="-40000"/>
                        <a:extLst>
                          <a:ext uri="{28A0092B-C50C-407E-A947-70E740481C1C}">
                            <a14:useLocalDpi xmlns:a14="http://schemas.microsoft.com/office/drawing/2010/main" val="0"/>
                          </a:ext>
                        </a:extLst>
                      </a:blip>
                      <a:srcRect/>
                      <a:stretch>
                        <a:fillRect/>
                      </a:stretch>
                    </p:blipFill>
                    <p:spPr bwMode="auto">
                      <a:xfrm>
                        <a:off x="8385175" y="6096000"/>
                        <a:ext cx="606425" cy="609600"/>
                      </a:xfrm>
                      <a:prstGeom prst="rect">
                        <a:avLst/>
                      </a:prstGeom>
                      <a:noFill/>
                      <a:ln>
                        <a:noFill/>
                      </a:ln>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68611" name="Rectangle 3"/>
          <p:cNvSpPr>
            <a:spLocks noGrp="1" noChangeArrowheads="1"/>
          </p:cNvSpPr>
          <p:nvPr>
            <p:ph type="body" idx="1"/>
            <p:custDataLst>
              <p:tags r:id="rId15"/>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7828" name="Rectangle 4"/>
          <p:cNvSpPr>
            <a:spLocks noGrp="1" noChangeArrowheads="1"/>
          </p:cNvSpPr>
          <p:nvPr>
            <p:ph type="dt" sz="half" idx="2"/>
            <p:custDataLst>
              <p:tags r:id="rId16"/>
            </p:custDataLst>
          </p:nvPr>
        </p:nvSpPr>
        <p:spPr bwMode="auto">
          <a:xfrm>
            <a:off x="457200" y="6245225"/>
            <a:ext cx="2133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77829" name="Rectangle 5"/>
          <p:cNvSpPr>
            <a:spLocks noGrp="1" noChangeArrowheads="1"/>
          </p:cNvSpPr>
          <p:nvPr>
            <p:ph type="ftr" sz="quarter" idx="3"/>
            <p:custDataLst>
              <p:tags r:id="rId17"/>
            </p:custDataLst>
          </p:nvPr>
        </p:nvSpPr>
        <p:spPr bwMode="auto">
          <a:xfrm>
            <a:off x="3124200" y="6245225"/>
            <a:ext cx="2895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77830" name="Rectangle 6"/>
          <p:cNvSpPr>
            <a:spLocks noGrp="1" noChangeArrowheads="1"/>
          </p:cNvSpPr>
          <p:nvPr>
            <p:ph type="sldNum" sz="quarter" idx="4"/>
            <p:custDataLst>
              <p:tags r:id="rId18"/>
            </p:custDataLst>
          </p:nvPr>
        </p:nvSpPr>
        <p:spPr bwMode="auto">
          <a:xfrm>
            <a:off x="6553200" y="6245225"/>
            <a:ext cx="2133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lgn="r">
              <a:defRPr sz="1400" b="0"/>
            </a:lvl1pPr>
          </a:lstStyle>
          <a:p>
            <a:pPr>
              <a:defRPr/>
            </a:pPr>
            <a:fld id="{926883CA-0E91-A943-AB35-98A64D0F1561}" type="slidenum">
              <a:rPr lang="en-US"/>
              <a:pPr>
                <a:defRPr/>
              </a:pPr>
              <a:t>‹#›</a:t>
            </a:fld>
            <a:endParaRPr lang="en-US"/>
          </a:p>
        </p:txBody>
      </p:sp>
      <p:sp>
        <p:nvSpPr>
          <p:cNvPr id="77831" name="Text Box 7"/>
          <p:cNvSpPr txBox="1">
            <a:spLocks noChangeArrowheads="1"/>
          </p:cNvSpPr>
          <p:nvPr>
            <p:custDataLst>
              <p:tags r:id="rId19"/>
            </p:custDataLst>
          </p:nvPr>
        </p:nvSpPr>
        <p:spPr bwMode="auto">
          <a:xfrm>
            <a:off x="8305800" y="6096000"/>
            <a:ext cx="604838" cy="431800"/>
          </a:xfrm>
          <a:prstGeom prst="rect">
            <a:avLst/>
          </a:prstGeom>
          <a:noFill/>
          <a:ln w="9525">
            <a:noFill/>
            <a:miter lim="800000"/>
            <a:headEnd/>
            <a:tailEnd/>
          </a:ln>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1D39024D-02AB-2E46-A45B-3458AAAF5397}" type="slidenum">
              <a:rPr lang="en-US" sz="2200" b="0" smtClean="0">
                <a:solidFill>
                  <a:srgbClr val="5F5F5F"/>
                </a:solidFill>
                <a:latin typeface="Times New Roman" charset="0"/>
              </a:rPr>
              <a:pPr algn="r" eaLnBrk="1" hangingPunct="1">
                <a:spcBef>
                  <a:spcPct val="50000"/>
                </a:spcBef>
                <a:defRPr/>
              </a:pPr>
              <a:t>‹#›</a:t>
            </a:fld>
            <a:endParaRPr lang="en-US" sz="2200" b="0" smtClean="0">
              <a:solidFill>
                <a:srgbClr val="5F5F5F"/>
              </a:solidFill>
              <a:latin typeface="Times New Roman" charset="0"/>
            </a:endParaRPr>
          </a:p>
        </p:txBody>
      </p:sp>
      <p:sp>
        <p:nvSpPr>
          <p:cNvPr id="68616" name="Rectangle 8"/>
          <p:cNvSpPr>
            <a:spLocks noChangeAspect="1" noChangeArrowheads="1"/>
          </p:cNvSpPr>
          <p:nvPr>
            <p:custDataLst>
              <p:tags r:id="rId20"/>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68617" name="Rectangle 9"/>
          <p:cNvSpPr>
            <a:spLocks noChangeAspect="1" noChangeArrowheads="1"/>
          </p:cNvSpPr>
          <p:nvPr>
            <p:custDataLst>
              <p:tags r:id="rId21"/>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68618" name="Rectangle 10"/>
          <p:cNvSpPr>
            <a:spLocks noChangeAspect="1" noChangeArrowheads="1"/>
          </p:cNvSpPr>
          <p:nvPr>
            <p:custDataLst>
              <p:tags r:id="rId22"/>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77835" name="Text Box 11"/>
          <p:cNvSpPr txBox="1">
            <a:spLocks noChangeArrowheads="1"/>
          </p:cNvSpPr>
          <p:nvPr>
            <p:custDataLst>
              <p:tags r:id="rId23"/>
            </p:custDataLst>
          </p:nvPr>
        </p:nvSpPr>
        <p:spPr bwMode="auto">
          <a:xfrm rot="16200000">
            <a:off x="8262144" y="5290344"/>
            <a:ext cx="1214437" cy="244475"/>
          </a:xfrm>
          <a:prstGeom prst="rect">
            <a:avLst/>
          </a:prstGeom>
          <a:noFill/>
          <a:ln w="9525">
            <a:noFill/>
            <a:miter lim="800000"/>
            <a:headEnd/>
            <a:tailEnd/>
          </a:ln>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spcBef>
                <a:spcPct val="50000"/>
              </a:spcBef>
              <a:defRPr/>
            </a:pPr>
            <a:r>
              <a:rPr lang="en-US" sz="1000" b="0" smtClean="0">
                <a:solidFill>
                  <a:srgbClr val="C0C0C0"/>
                </a:solidFill>
                <a:latin typeface="Times New Roman" charset="0"/>
              </a:rPr>
              <a:t>zdz </a:t>
            </a:r>
            <a:r>
              <a:rPr lang="en-US" sz="1000" b="0" smtClean="0">
                <a:solidFill>
                  <a:srgbClr val="C0C0C0"/>
                </a:solidFill>
                <a:latin typeface="Times New Roman" charset="0"/>
                <a:cs typeface="Arial" charset="0"/>
              </a:rPr>
              <a:t>© mmvii</a:t>
            </a:r>
            <a:endParaRPr lang="en-US" sz="2600" b="0" smtClean="0">
              <a:solidFill>
                <a:srgbClr val="C0C0C0"/>
              </a:solidFill>
              <a:latin typeface="Times New Roman" charset="0"/>
            </a:endParaRPr>
          </a:p>
        </p:txBody>
      </p:sp>
      <p:sp>
        <p:nvSpPr>
          <p:cNvPr id="68620" name="Rectangle 12"/>
          <p:cNvSpPr>
            <a:spLocks noGrp="1" noChangeArrowheads="1"/>
          </p:cNvSpPr>
          <p:nvPr>
            <p:ph type="title"/>
            <p:custDataLst>
              <p:tags r:id="rId24"/>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4678" r:id="rId1"/>
    <p:sldLayoutId id="2147494679" r:id="rId2"/>
    <p:sldLayoutId id="2147494680" r:id="rId3"/>
    <p:sldLayoutId id="2147494681" r:id="rId4"/>
    <p:sldLayoutId id="2147494682" r:id="rId5"/>
    <p:sldLayoutId id="2147494683" r:id="rId6"/>
    <p:sldLayoutId id="2147494684" r:id="rId7"/>
    <p:sldLayoutId id="2147494685" r:id="rId8"/>
    <p:sldLayoutId id="2147494686" r:id="rId9"/>
    <p:sldLayoutId id="2147494687" r:id="rId10"/>
    <p:sldLayoutId id="2147494688" r:id="rId11"/>
  </p:sldLayoutIdLst>
  <p:timing>
    <p:tnLst>
      <p:par>
        <p:cTn xmlns:p14="http://schemas.microsoft.com/office/powerpoint/2010/main" id="1" dur="indefinite" restart="never" nodeType="tmRoot"/>
      </p:par>
    </p:tnLst>
  </p:timing>
  <p:hf hdr="0" ftr="0" dt="0"/>
  <p:txStyles>
    <p:titleStyle>
      <a:lvl1pPr algn="l" defTabSz="911225" rtl="0" eaLnBrk="1" fontAlgn="base" hangingPunct="1">
        <a:spcBef>
          <a:spcPct val="0"/>
        </a:spcBef>
        <a:spcAft>
          <a:spcPct val="0"/>
        </a:spcAft>
        <a:defRPr sz="2000">
          <a:solidFill>
            <a:schemeClr val="tx2"/>
          </a:solidFill>
          <a:latin typeface="+mj-lt"/>
          <a:ea typeface="+mj-ea"/>
          <a:cs typeface="+mj-cs"/>
        </a:defRPr>
      </a:lvl1pPr>
      <a:lvl2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6pPr>
      <a:lvl7pPr marL="914254"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7pPr>
      <a:lvl8pPr marL="1371381"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8pPr>
      <a:lvl9pPr marL="1828507"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mn-ea"/>
          <a:cs typeface="+mn-cs"/>
        </a:defRPr>
      </a:lvl1pPr>
      <a:lvl2pPr marL="741363" indent="-284163" algn="l" defTabSz="911225" rtl="0" eaLnBrk="1" fontAlgn="base" hangingPunct="1">
        <a:spcBef>
          <a:spcPct val="20000"/>
        </a:spcBef>
        <a:spcAft>
          <a:spcPct val="0"/>
        </a:spcAft>
        <a:buSzPct val="125000"/>
        <a:buFont typeface="Times New Roman" charset="0"/>
        <a:buChar char="▫"/>
        <a:defRPr sz="1400">
          <a:solidFill>
            <a:schemeClr val="tx1"/>
          </a:solidFill>
          <a:latin typeface="+mn-lt"/>
          <a:ea typeface="+mn-ea"/>
        </a:defRPr>
      </a:lvl2pPr>
      <a:lvl3pPr marL="1141413" indent="-228600" algn="l" defTabSz="911225" rtl="0" eaLnBrk="1" fontAlgn="base" hangingPunct="1">
        <a:spcBef>
          <a:spcPct val="20000"/>
        </a:spcBef>
        <a:spcAft>
          <a:spcPct val="0"/>
        </a:spcAft>
        <a:buChar char="•"/>
        <a:defRPr sz="1200">
          <a:solidFill>
            <a:schemeClr val="tx1"/>
          </a:solidFill>
          <a:latin typeface="+mn-lt"/>
          <a:ea typeface="+mn-ea"/>
        </a:defRPr>
      </a:lvl3pPr>
      <a:lvl4pPr marL="1598613" indent="-227013" algn="l" defTabSz="911225" rtl="0" eaLnBrk="1" fontAlgn="base" hangingPunct="1">
        <a:spcBef>
          <a:spcPct val="20000"/>
        </a:spcBef>
        <a:spcAft>
          <a:spcPct val="0"/>
        </a:spcAft>
        <a:buChar char="–"/>
        <a:defRPr sz="1000">
          <a:solidFill>
            <a:schemeClr val="tx1"/>
          </a:solidFill>
          <a:latin typeface="+mn-lt"/>
          <a:ea typeface="+mn-ea"/>
        </a:defRPr>
      </a:lvl4pPr>
      <a:lvl5pPr marL="2055813" indent="-227013" algn="l" defTabSz="911225" rtl="0" eaLnBrk="1" fontAlgn="base" hangingPunct="1">
        <a:spcBef>
          <a:spcPct val="20000"/>
        </a:spcBef>
        <a:spcAft>
          <a:spcPct val="0"/>
        </a:spcAft>
        <a:buChar char="»"/>
        <a:defRPr sz="800">
          <a:solidFill>
            <a:schemeClr val="tx1"/>
          </a:solidFill>
          <a:latin typeface="+mn-lt"/>
          <a:ea typeface="+mn-ea"/>
        </a:defRPr>
      </a:lvl5pPr>
      <a:lvl6pPr marL="2514198" indent="-228563" algn="l" defTabSz="912667" rtl="0" eaLnBrk="1" fontAlgn="base" hangingPunct="1">
        <a:spcBef>
          <a:spcPct val="20000"/>
        </a:spcBef>
        <a:spcAft>
          <a:spcPct val="0"/>
        </a:spcAft>
        <a:buChar char="»"/>
        <a:defRPr sz="800">
          <a:solidFill>
            <a:schemeClr val="tx1"/>
          </a:solidFill>
          <a:latin typeface="+mn-lt"/>
          <a:ea typeface="+mn-ea"/>
        </a:defRPr>
      </a:lvl6pPr>
      <a:lvl7pPr marL="2971325" indent="-228563" algn="l" defTabSz="912667" rtl="0" eaLnBrk="1" fontAlgn="base" hangingPunct="1">
        <a:spcBef>
          <a:spcPct val="20000"/>
        </a:spcBef>
        <a:spcAft>
          <a:spcPct val="0"/>
        </a:spcAft>
        <a:buChar char="»"/>
        <a:defRPr sz="800">
          <a:solidFill>
            <a:schemeClr val="tx1"/>
          </a:solidFill>
          <a:latin typeface="+mn-lt"/>
          <a:ea typeface="+mn-ea"/>
        </a:defRPr>
      </a:lvl7pPr>
      <a:lvl8pPr marL="3428451" indent="-228563" algn="l" defTabSz="912667" rtl="0" eaLnBrk="1" fontAlgn="base" hangingPunct="1">
        <a:spcBef>
          <a:spcPct val="20000"/>
        </a:spcBef>
        <a:spcAft>
          <a:spcPct val="0"/>
        </a:spcAft>
        <a:buChar char="»"/>
        <a:defRPr sz="800">
          <a:solidFill>
            <a:schemeClr val="tx1"/>
          </a:solidFill>
          <a:latin typeface="+mn-lt"/>
          <a:ea typeface="+mn-ea"/>
        </a:defRPr>
      </a:lvl8pPr>
      <a:lvl9pPr marL="3885578" indent="-228563" algn="l" defTabSz="912667" rtl="0" eaLnBrk="1" fontAlgn="base" hangingPunct="1">
        <a:spcBef>
          <a:spcPct val="20000"/>
        </a:spcBef>
        <a:spcAft>
          <a:spcPct val="0"/>
        </a:spcAft>
        <a:buChar char="»"/>
        <a:defRPr sz="8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0898" name="Rectangle 5"/>
          <p:cNvSpPr>
            <a:spLocks noGrp="1" noChangeArrowheads="1"/>
          </p:cNvSpPr>
          <p:nvPr>
            <p:ph type="title"/>
            <p:custDataLst>
              <p:tags r:id="rId3"/>
            </p:custDataLst>
          </p:nvPr>
        </p:nvSpPr>
        <p:spPr bwMode="auto">
          <a:xfrm>
            <a:off x="122238" y="234950"/>
            <a:ext cx="87931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title style</a:t>
            </a:r>
            <a:endParaRPr lang="en-US"/>
          </a:p>
        </p:txBody>
      </p:sp>
      <p:sp>
        <p:nvSpPr>
          <p:cNvPr id="80899" name="Rectangle 6"/>
          <p:cNvSpPr>
            <a:spLocks noGrp="1" noChangeArrowheads="1"/>
          </p:cNvSpPr>
          <p:nvPr>
            <p:ph type="body" idx="1"/>
            <p:custDataLst>
              <p:tags r:id="rId4"/>
            </p:custDataLst>
          </p:nvPr>
        </p:nvSpPr>
        <p:spPr bwMode="auto">
          <a:xfrm>
            <a:off x="125413" y="1298575"/>
            <a:ext cx="8793162" cy="122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6" name="doc id"/>
          <p:cNvSpPr>
            <a:spLocks noGrp="1" noChangeArrowheads="1"/>
          </p:cNvSpPr>
          <p:nvPr>
            <p:ph type="ftr" sz="quarter" idx="3"/>
            <p:custDataLst>
              <p:tags r:id="rId5"/>
            </p:custDataLst>
          </p:nvPr>
        </p:nvSpPr>
        <p:spPr bwMode="auto">
          <a:xfrm>
            <a:off x="8915400" y="36513"/>
            <a:ext cx="0" cy="123825"/>
          </a:xfrm>
          <a:prstGeom prst="rect">
            <a:avLst/>
          </a:prstGeom>
          <a:ln>
            <a:miter lim="800000"/>
            <a:headEnd/>
            <a:tailEnd/>
          </a:ln>
        </p:spPr>
        <p:txBody>
          <a:bodyPr vert="horz" wrap="none" lIns="0" tIns="0" rIns="0" bIns="0" numCol="1" anchor="t" anchorCtr="0" compatLnSpc="1">
            <a:prstTxWarp prst="textNoShape">
              <a:avLst/>
            </a:prstTxWarp>
            <a:spAutoFit/>
          </a:bodyPr>
          <a:lstStyle>
            <a:lvl1pPr algn="r">
              <a:defRPr sz="800" b="0">
                <a:solidFill>
                  <a:srgbClr val="000000"/>
                </a:solidFill>
                <a:latin typeface="Arial" pitchFamily="-107" charset="0"/>
                <a:ea typeface="ＭＳ Ｐゴシック" pitchFamily="-107" charset="-128"/>
                <a:cs typeface="ＭＳ Ｐゴシック" pitchFamily="-107" charset="-128"/>
              </a:defRPr>
            </a:lvl1pPr>
          </a:lstStyle>
          <a:p>
            <a:pPr>
              <a:defRPr/>
            </a:pPr>
            <a:endParaRPr lang="de-DE"/>
          </a:p>
        </p:txBody>
      </p:sp>
    </p:spTree>
  </p:cSld>
  <p:clrMap bg1="lt1" tx1="dk1" bg2="lt2" tx2="dk2" accent1="accent1" accent2="accent2" accent3="accent3" accent4="accent4" accent5="accent5" accent6="accent6" hlink="hlink" folHlink="folHlink"/>
  <p:sldLayoutIdLst>
    <p:sldLayoutId id="2147494690" r:id="rId1"/>
  </p:sldLayoutIdLst>
  <p:hf hdr="0" dt="0"/>
  <p:txStyles>
    <p:titleStyle>
      <a:lvl1pPr algn="l" defTabSz="911225" rtl="0" eaLnBrk="1" fontAlgn="base" hangingPunct="1">
        <a:spcBef>
          <a:spcPct val="0"/>
        </a:spcBef>
        <a:spcAft>
          <a:spcPct val="0"/>
        </a:spcAft>
        <a:defRPr sz="1900" b="1">
          <a:solidFill>
            <a:schemeClr val="tx2"/>
          </a:solidFill>
          <a:latin typeface="Arial" pitchFamily="-65" charset="0"/>
          <a:ea typeface="+mj-ea"/>
          <a:cs typeface="+mj-cs"/>
        </a:defRPr>
      </a:lvl1pPr>
      <a:lvl2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1900" b="1">
          <a:solidFill>
            <a:schemeClr val="tx2"/>
          </a:solidFill>
          <a:latin typeface="Arial" pitchFamily="-65" charset="0"/>
        </a:defRPr>
      </a:lvl6pPr>
      <a:lvl7pPr marL="914254" algn="l" defTabSz="912667" rtl="0" eaLnBrk="1" fontAlgn="base" hangingPunct="1">
        <a:spcBef>
          <a:spcPct val="0"/>
        </a:spcBef>
        <a:spcAft>
          <a:spcPct val="0"/>
        </a:spcAft>
        <a:defRPr sz="1900" b="1">
          <a:solidFill>
            <a:schemeClr val="tx2"/>
          </a:solidFill>
          <a:latin typeface="Arial" pitchFamily="-65" charset="0"/>
        </a:defRPr>
      </a:lvl7pPr>
      <a:lvl8pPr marL="1371381" algn="l" defTabSz="912667" rtl="0" eaLnBrk="1" fontAlgn="base" hangingPunct="1">
        <a:spcBef>
          <a:spcPct val="0"/>
        </a:spcBef>
        <a:spcAft>
          <a:spcPct val="0"/>
        </a:spcAft>
        <a:defRPr sz="1900" b="1">
          <a:solidFill>
            <a:schemeClr val="tx2"/>
          </a:solidFill>
          <a:latin typeface="Arial" pitchFamily="-65" charset="0"/>
        </a:defRPr>
      </a:lvl8pPr>
      <a:lvl9pPr marL="1828507" algn="l" defTabSz="912667" rtl="0" eaLnBrk="1" fontAlgn="base" hangingPunct="1">
        <a:spcBef>
          <a:spcPct val="0"/>
        </a:spcBef>
        <a:spcAft>
          <a:spcPct val="0"/>
        </a:spcAft>
        <a:defRPr sz="1900" b="1">
          <a:solidFill>
            <a:schemeClr val="tx2"/>
          </a:solidFill>
          <a:latin typeface="Arial" pitchFamily="-65" charset="0"/>
        </a:defRPr>
      </a:lvl9pPr>
    </p:titleStyle>
    <p:bodyStyle>
      <a:lvl1pPr marL="341313" indent="-341313" algn="l" defTabSz="911225" rtl="0" eaLnBrk="1" fontAlgn="base" hangingPunct="1">
        <a:spcBef>
          <a:spcPct val="0"/>
        </a:spcBef>
        <a:spcAft>
          <a:spcPct val="0"/>
        </a:spcAft>
        <a:buSzPct val="120000"/>
        <a:buChar char="•"/>
        <a:defRPr sz="1600">
          <a:solidFill>
            <a:schemeClr val="tx1"/>
          </a:solidFill>
          <a:latin typeface="Arial" pitchFamily="-65" charset="0"/>
          <a:ea typeface="+mn-ea"/>
          <a:cs typeface="+mn-cs"/>
        </a:defRPr>
      </a:lvl1pPr>
      <a:lvl2pPr marL="146050" indent="-144463" algn="l" defTabSz="911225" rtl="0" eaLnBrk="1" fontAlgn="base" hangingPunct="1">
        <a:spcBef>
          <a:spcPct val="0"/>
        </a:spcBef>
        <a:spcAft>
          <a:spcPct val="0"/>
        </a:spcAft>
        <a:buSzPct val="120000"/>
        <a:buChar char="•"/>
        <a:defRPr sz="1600">
          <a:solidFill>
            <a:schemeClr val="tx1"/>
          </a:solidFill>
          <a:latin typeface="Arial" pitchFamily="-65" charset="0"/>
          <a:ea typeface="+mn-ea"/>
        </a:defRPr>
      </a:lvl2pPr>
      <a:lvl3pPr marL="300038" indent="-150813" algn="l" defTabSz="911225" rtl="0" eaLnBrk="1" fontAlgn="base" hangingPunct="1">
        <a:spcBef>
          <a:spcPct val="0"/>
        </a:spcBef>
        <a:spcAft>
          <a:spcPct val="0"/>
        </a:spcAft>
        <a:buChar char="–"/>
        <a:defRPr sz="1600">
          <a:solidFill>
            <a:schemeClr val="tx1"/>
          </a:solidFill>
          <a:latin typeface="Arial" pitchFamily="-65" charset="0"/>
          <a:ea typeface="+mn-ea"/>
        </a:defRPr>
      </a:lvl3pPr>
      <a:lvl4pPr marL="439738" indent="-136525" algn="l" defTabSz="911225" rtl="0" eaLnBrk="1" fontAlgn="base" hangingPunct="1">
        <a:spcBef>
          <a:spcPct val="0"/>
        </a:spcBef>
        <a:spcAft>
          <a:spcPct val="0"/>
        </a:spcAft>
        <a:buSzPct val="89000"/>
        <a:buChar char="•"/>
        <a:defRPr sz="1600">
          <a:solidFill>
            <a:schemeClr val="tx1"/>
          </a:solidFill>
          <a:latin typeface="Arial" pitchFamily="-65" charset="0"/>
          <a:ea typeface="+mn-ea"/>
        </a:defRPr>
      </a:lvl4pPr>
      <a:lvl5pPr marL="592138" indent="-149225" algn="l" defTabSz="911225" rtl="0" eaLnBrk="1" fontAlgn="base" hangingPunct="1">
        <a:spcBef>
          <a:spcPct val="0"/>
        </a:spcBef>
        <a:spcAft>
          <a:spcPct val="0"/>
        </a:spcAft>
        <a:buSzPct val="75000"/>
        <a:buChar char="–"/>
        <a:defRPr sz="1600">
          <a:solidFill>
            <a:schemeClr val="tx1"/>
          </a:solidFill>
          <a:latin typeface="Arial" pitchFamily="-65" charset="0"/>
          <a:ea typeface="+mn-ea"/>
        </a:defRPr>
      </a:lvl5pPr>
      <a:lvl6pPr marL="1050757" indent="-150789" algn="l" defTabSz="912667" rtl="0" eaLnBrk="1" fontAlgn="base" hangingPunct="1">
        <a:spcBef>
          <a:spcPct val="0"/>
        </a:spcBef>
        <a:spcAft>
          <a:spcPct val="0"/>
        </a:spcAft>
        <a:buSzPct val="75000"/>
        <a:buChar char="–"/>
        <a:defRPr sz="1600">
          <a:solidFill>
            <a:schemeClr val="tx1"/>
          </a:solidFill>
          <a:latin typeface="+mn-lt"/>
          <a:ea typeface="+mn-ea"/>
        </a:defRPr>
      </a:lvl6pPr>
      <a:lvl7pPr marL="1507884" indent="-150789" algn="l" defTabSz="912667" rtl="0" eaLnBrk="1" fontAlgn="base" hangingPunct="1">
        <a:spcBef>
          <a:spcPct val="0"/>
        </a:spcBef>
        <a:spcAft>
          <a:spcPct val="0"/>
        </a:spcAft>
        <a:buSzPct val="75000"/>
        <a:buChar char="–"/>
        <a:defRPr sz="1600">
          <a:solidFill>
            <a:schemeClr val="tx1"/>
          </a:solidFill>
          <a:latin typeface="+mn-lt"/>
          <a:ea typeface="+mn-ea"/>
        </a:defRPr>
      </a:lvl7pPr>
      <a:lvl8pPr marL="1965011" indent="-150789" algn="l" defTabSz="912667" rtl="0" eaLnBrk="1" fontAlgn="base" hangingPunct="1">
        <a:spcBef>
          <a:spcPct val="0"/>
        </a:spcBef>
        <a:spcAft>
          <a:spcPct val="0"/>
        </a:spcAft>
        <a:buSzPct val="75000"/>
        <a:buChar char="–"/>
        <a:defRPr sz="1600">
          <a:solidFill>
            <a:schemeClr val="tx1"/>
          </a:solidFill>
          <a:latin typeface="+mn-lt"/>
          <a:ea typeface="+mn-ea"/>
        </a:defRPr>
      </a:lvl8pPr>
      <a:lvl9pPr marL="2422137" indent="-150789" algn="l" defTabSz="912667" rtl="0" eaLnBrk="1" fontAlgn="base" hangingPunct="1">
        <a:spcBef>
          <a:spcPct val="0"/>
        </a:spcBef>
        <a:spcAft>
          <a:spcPct val="0"/>
        </a:spcAft>
        <a:buSzPct val="75000"/>
        <a:buChar char="–"/>
        <a:defRPr sz="16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p:custDataLst>
              <p:tags r:id="rId3"/>
            </p:custDataLst>
          </p:nvPr>
        </p:nvSpPr>
        <p:spPr bwMode="auto">
          <a:xfrm>
            <a:off x="457200" y="381000"/>
            <a:ext cx="8229600" cy="1371600"/>
          </a:xfrm>
          <a:prstGeom prst="rect">
            <a:avLst/>
          </a:prstGeom>
          <a:noFill/>
          <a:ln w="9525">
            <a:noFill/>
            <a:miter lim="800000"/>
            <a:headEnd/>
            <a:tailEnd/>
          </a:ln>
          <a:effec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421891" name="Rectangle 3"/>
          <p:cNvSpPr>
            <a:spLocks noGrp="1" noChangeArrowheads="1"/>
          </p:cNvSpPr>
          <p:nvPr>
            <p:ph type="body" idx="1"/>
            <p:custDataLst>
              <p:tags r:id="rId4"/>
            </p:custDataLst>
          </p:nvPr>
        </p:nvSpPr>
        <p:spPr bwMode="auto">
          <a:xfrm>
            <a:off x="457200" y="1981200"/>
            <a:ext cx="8229600" cy="411480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quarter" idx="2"/>
            <p:custDataLst>
              <p:tags r:id="rId5"/>
            </p:custDataLst>
          </p:nvPr>
        </p:nvSpPr>
        <p:spPr bwMode="auto">
          <a:xfrm>
            <a:off x="457200" y="6245225"/>
            <a:ext cx="2133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400" b="0">
                <a:effectLst>
                  <a:outerShdw blurRad="38100" dist="38100" dir="2700000" algn="tl">
                    <a:srgbClr val="000000"/>
                  </a:outerShdw>
                </a:effectLst>
              </a:defRPr>
            </a:lvl1pPr>
          </a:lstStyle>
          <a:p>
            <a:pPr>
              <a:defRPr/>
            </a:pPr>
            <a:fld id="{B67E76E7-5259-3143-961A-3DBFB3B98328}" type="datetime1">
              <a:rPr lang="en-US"/>
              <a:pPr>
                <a:defRPr/>
              </a:pPr>
              <a:t>6/21/15</a:t>
            </a:fld>
            <a:endParaRPr lang="en-US"/>
          </a:p>
        </p:txBody>
      </p:sp>
      <p:sp>
        <p:nvSpPr>
          <p:cNvPr id="8" name="Rectangle 5"/>
          <p:cNvSpPr>
            <a:spLocks noGrp="1" noChangeArrowheads="1"/>
          </p:cNvSpPr>
          <p:nvPr>
            <p:ph type="ftr" sz="quarter" idx="3"/>
            <p:custDataLst>
              <p:tags r:id="rId6"/>
            </p:custDataLst>
          </p:nvPr>
        </p:nvSpPr>
        <p:spPr bwMode="auto">
          <a:xfrm>
            <a:off x="3124200" y="6245225"/>
            <a:ext cx="2895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lgn="ctr">
              <a:defRPr sz="1400" b="0">
                <a:effectLst>
                  <a:outerShdw blurRad="38100" dist="38100" dir="2700000" algn="tl">
                    <a:srgbClr val="000000"/>
                  </a:outerShdw>
                </a:effectLst>
                <a:latin typeface="Arial" pitchFamily="-107" charset="0"/>
                <a:ea typeface="ＭＳ Ｐゴシック" pitchFamily="-107" charset="-128"/>
                <a:cs typeface="ＭＳ Ｐゴシック" pitchFamily="-107" charset="-128"/>
              </a:defRPr>
            </a:lvl1pPr>
          </a:lstStyle>
          <a:p>
            <a:pPr>
              <a:defRPr/>
            </a:pPr>
            <a:endParaRPr lang="en-US"/>
          </a:p>
        </p:txBody>
      </p:sp>
      <p:sp>
        <p:nvSpPr>
          <p:cNvPr id="9" name="Rectangle 6"/>
          <p:cNvSpPr>
            <a:spLocks noGrp="1" noChangeArrowheads="1"/>
          </p:cNvSpPr>
          <p:nvPr>
            <p:ph type="sldNum" sz="quarter" idx="4"/>
            <p:custDataLst>
              <p:tags r:id="rId7"/>
            </p:custDataLst>
          </p:nvPr>
        </p:nvSpPr>
        <p:spPr bwMode="auto">
          <a:xfrm>
            <a:off x="6553200" y="6245225"/>
            <a:ext cx="2133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lgn="r">
              <a:defRPr sz="1400" b="0">
                <a:effectLst>
                  <a:outerShdw blurRad="38100" dist="38100" dir="2700000" algn="tl">
                    <a:srgbClr val="000000"/>
                  </a:outerShdw>
                </a:effectLst>
              </a:defRPr>
            </a:lvl1pPr>
          </a:lstStyle>
          <a:p>
            <a:pPr>
              <a:defRPr/>
            </a:pPr>
            <a:fld id="{EDF3487A-C57C-C049-907F-C7BDB8369A4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4692" r:id="rId1"/>
  </p:sldLayoutIdLst>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6pPr>
      <a:lvl7pPr marL="914254"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7pPr>
      <a:lvl8pPr marL="1371381"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8pPr>
      <a:lvl9pPr marL="1828507"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9pPr>
    </p:titleStyle>
    <p:bodyStyle>
      <a:lvl1pPr marL="341313" indent="-341313" algn="l" rtl="0" eaLnBrk="1" fontAlgn="base" hangingPunct="1">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1pPr>
      <a:lvl2pPr marL="741363" indent="-284163" algn="l" rtl="0" eaLnBrk="1" fontAlgn="base" hangingPunct="1">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2pPr>
      <a:lvl3pPr marL="1141413" indent="-227013" algn="l" rtl="0" eaLnBrk="1" fontAlgn="base" hangingPunct="1">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3pPr>
      <a:lvl4pPr marL="1598613" indent="-227013" algn="l" rtl="0" eaLnBrk="1" fontAlgn="base" hangingPunct="1">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4pPr>
      <a:lvl5pPr marL="2055813" indent="-227013" algn="l" rtl="0" eaLnBrk="1" fontAlgn="base" hangingPunct="1">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5pPr>
      <a:lvl6pPr marL="2514198"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6pPr>
      <a:lvl7pPr marL="2971325"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7pPr>
      <a:lvl8pPr marL="3428451"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8pPr>
      <a:lvl9pPr marL="3885578"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4994" name="Rectangle 2"/>
          <p:cNvSpPr>
            <a:spLocks noGrp="1" noChangeArrowheads="1"/>
          </p:cNvSpPr>
          <p:nvPr>
            <p:ph type="title"/>
            <p:custDataLst>
              <p:tags r:id="rId10"/>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84995" name="Rectangle 3"/>
          <p:cNvSpPr>
            <a:spLocks noGrp="1" noChangeArrowheads="1"/>
          </p:cNvSpPr>
          <p:nvPr>
            <p:ph type="body" idx="1"/>
            <p:custDataLst>
              <p:tags r:id="rId11"/>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 bg1="lt1" tx1="dk1" bg2="lt2" tx2="dk2" accent1="accent1" accent2="accent2" accent3="accent3" accent4="accent4" accent5="accent5" accent6="accent6" hlink="hlink" folHlink="folHlink"/>
  <p:sldLayoutIdLst>
    <p:sldLayoutId id="2147494694" r:id="rId1"/>
    <p:sldLayoutId id="2147494695" r:id="rId2"/>
    <p:sldLayoutId id="2147494696" r:id="rId3"/>
    <p:sldLayoutId id="2147494697" r:id="rId4"/>
    <p:sldLayoutId id="2147494698" r:id="rId5"/>
    <p:sldLayoutId id="2147494699" r:id="rId6"/>
    <p:sldLayoutId id="2147494700" r:id="rId7"/>
    <p:sldLayoutId id="2147494701" r:id="rId8"/>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Arial" pitchFamily="-109" charset="0"/>
          <a:ea typeface="+mj-ea"/>
          <a:cs typeface="+mj-cs"/>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Arial" pitchFamily="-109" charset="0"/>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Arial" pitchFamily="-109" charset="0"/>
          <a:ea typeface="+mn-ea"/>
        </a:defRPr>
      </a:lvl2pPr>
      <a:lvl3pPr marL="912813" indent="-227013" algn="l" rtl="0" eaLnBrk="1" fontAlgn="base" hangingPunct="1">
        <a:spcBef>
          <a:spcPct val="20000"/>
        </a:spcBef>
        <a:spcAft>
          <a:spcPct val="0"/>
        </a:spcAft>
        <a:buChar char="•"/>
        <a:defRPr sz="2000">
          <a:solidFill>
            <a:schemeClr val="tx1"/>
          </a:solidFill>
          <a:latin typeface="Arial" pitchFamily="-109" charset="0"/>
          <a:ea typeface="+mn-ea"/>
        </a:defRPr>
      </a:lvl3pPr>
      <a:lvl4pPr marL="1260475" indent="-231775" algn="l" rtl="0" eaLnBrk="1" fontAlgn="base" hangingPunct="1">
        <a:spcBef>
          <a:spcPct val="20000"/>
        </a:spcBef>
        <a:spcAft>
          <a:spcPct val="0"/>
        </a:spcAft>
        <a:buChar char="–"/>
        <a:defRPr sz="2000">
          <a:solidFill>
            <a:schemeClr val="tx1"/>
          </a:solidFill>
          <a:latin typeface="Arial" pitchFamily="-109" charset="0"/>
          <a:ea typeface="+mn-ea"/>
        </a:defRPr>
      </a:lvl4pPr>
      <a:lvl5pPr marL="1598613" indent="-222250" algn="l" rtl="0" eaLnBrk="1" fontAlgn="base" hangingPunct="1">
        <a:spcBef>
          <a:spcPct val="20000"/>
        </a:spcBef>
        <a:spcAft>
          <a:spcPct val="0"/>
        </a:spcAft>
        <a:buChar char="»"/>
        <a:defRPr sz="2000">
          <a:solidFill>
            <a:schemeClr val="tx1"/>
          </a:solidFill>
          <a:latin typeface="Arial" pitchFamily="-109" charset="0"/>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custDataLst>
              <p:tags r:id="rId14"/>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94211" name="Rectangle 3"/>
          <p:cNvSpPr>
            <a:spLocks noGrp="1" noChangeArrowheads="1"/>
          </p:cNvSpPr>
          <p:nvPr>
            <p:ph type="body" idx="1"/>
            <p:custDataLst>
              <p:tags r:id="rId15"/>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44068" name="Rectangle 4"/>
          <p:cNvSpPr>
            <a:spLocks noGrp="1" noChangeArrowheads="1"/>
          </p:cNvSpPr>
          <p:nvPr>
            <p:ph type="sldNum" sz="quarter" idx="4"/>
            <p:custDataLst>
              <p:tags r:id="rId16"/>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charset="0"/>
                <a:ea typeface="ＭＳ Ｐゴシック" charset="-128"/>
                <a:cs typeface="ＭＳ Ｐゴシック" charset="-128"/>
              </a:defRPr>
            </a:lvl1pPr>
          </a:lstStyle>
          <a:p>
            <a:pPr>
              <a:defRPr/>
            </a:pPr>
            <a:fld id="{DB4E003C-222E-4B47-914E-36C310A0BCBA}" type="slidenum">
              <a:rPr lang="en-US"/>
              <a:pPr>
                <a:defRPr/>
              </a:pPr>
              <a:t>‹#›</a:t>
            </a:fld>
            <a:r>
              <a:rPr lang="en-US"/>
              <a:t>   (c) Mark Gerstein, 2002, Yale, bioinfo.mbb.yale.edu</a:t>
            </a:r>
          </a:p>
        </p:txBody>
      </p:sp>
      <p:sp>
        <p:nvSpPr>
          <p:cNvPr id="94213" name="Rectangle 5"/>
          <p:cNvSpPr>
            <a:spLocks noChangeArrowheads="1"/>
          </p:cNvSpPr>
          <p:nvPr>
            <p:custDataLst>
              <p:tags r:id="rId17"/>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8"/>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D5CFCBB-D575-204F-B037-C22CB10BD433}"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703" r:id="rId1"/>
    <p:sldLayoutId id="2147494704" r:id="rId2"/>
    <p:sldLayoutId id="2147494705" r:id="rId3"/>
    <p:sldLayoutId id="2147494706" r:id="rId4"/>
    <p:sldLayoutId id="2147494707" r:id="rId5"/>
    <p:sldLayoutId id="2147494708" r:id="rId6"/>
    <p:sldLayoutId id="2147494709" r:id="rId7"/>
    <p:sldLayoutId id="2147494710" r:id="rId8"/>
    <p:sldLayoutId id="2147494711" r:id="rId9"/>
    <p:sldLayoutId id="2147494712" r:id="rId10"/>
    <p:sldLayoutId id="2147494713" r:id="rId11"/>
    <p:sldLayoutId id="2147494714" r:id="rId12"/>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ＭＳ Ｐゴシック" pitchFamily="-65" charset="-128"/>
          <a:cs typeface="ＭＳ Ｐゴシック" pitchFamily="-65" charset="-128"/>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2pPr>
      <a:lvl3pPr marL="912813" indent="-227013" algn="l"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260475" indent="-231775" algn="l"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598613" indent="-222250" algn="l"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05707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514198"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2971325"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42845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custDataLst>
              <p:tags r:id="rId13"/>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altLang="zh-CHT" smtClean="0"/>
              <a:t>Click to edit Master title style</a:t>
            </a:r>
            <a:endParaRPr lang="en-US" altLang="zh-CHT"/>
          </a:p>
        </p:txBody>
      </p:sp>
      <p:sp>
        <p:nvSpPr>
          <p:cNvPr id="98307"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altLang="zh-CHT" smtClean="0"/>
              <a:t>Click to edit Master text styles</a:t>
            </a:r>
          </a:p>
          <a:p>
            <a:pPr lvl="1"/>
            <a:r>
              <a:rPr lang="en-US" altLang="zh-CHT" smtClean="0"/>
              <a:t>Second level</a:t>
            </a:r>
          </a:p>
          <a:p>
            <a:pPr lvl="2"/>
            <a:r>
              <a:rPr lang="en-US" altLang="zh-CHT" smtClean="0"/>
              <a:t>Third level</a:t>
            </a:r>
          </a:p>
          <a:p>
            <a:pPr lvl="3"/>
            <a:r>
              <a:rPr lang="en-US" altLang="zh-CHT" smtClean="0"/>
              <a:t>Fourth level</a:t>
            </a:r>
          </a:p>
          <a:p>
            <a:pPr lvl="4"/>
            <a:r>
              <a:rPr lang="en-US" altLang="zh-CHT" smtClean="0"/>
              <a:t>Fifth level</a:t>
            </a:r>
            <a:endParaRPr lang="en-US" altLang="zh-CHT"/>
          </a:p>
        </p:txBody>
      </p:sp>
      <p:sp>
        <p:nvSpPr>
          <p:cNvPr id="344068" name="Rectangle 4"/>
          <p:cNvSpPr>
            <a:spLocks noGrp="1" noChangeArrowheads="1"/>
          </p:cNvSpPr>
          <p:nvPr>
            <p:ph type="sldNum" sz="quarter" idx="4"/>
            <p:custDataLst>
              <p:tags r:id="rId15"/>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charset="0"/>
                <a:ea typeface="ＭＳ Ｐゴシック" charset="-128"/>
                <a:cs typeface="ＭＳ Ｐゴシック" charset="-128"/>
              </a:defRPr>
            </a:lvl1pPr>
          </a:lstStyle>
          <a:p>
            <a:pPr>
              <a:defRPr/>
            </a:pPr>
            <a:fld id="{EE56DF2D-FB68-FB43-A996-B011185380EC}" type="slidenum">
              <a:rPr lang="zh-CHT" altLang="en-US"/>
              <a:pPr>
                <a:defRPr/>
              </a:pPr>
              <a:t>‹#›</a:t>
            </a:fld>
            <a:r>
              <a:rPr lang="en-US" altLang="zh-CHT"/>
              <a:t>   (c) Mark Gerstein, 2002, Yale, bioinfo.mbb.yale.edu</a:t>
            </a:r>
          </a:p>
        </p:txBody>
      </p:sp>
      <p:sp>
        <p:nvSpPr>
          <p:cNvPr id="98309" name="Rectangle 5"/>
          <p:cNvSpPr>
            <a:spLocks noChangeArrowheads="1"/>
          </p:cNvSpPr>
          <p:nvPr>
            <p:custDataLst>
              <p:tags r:id="rId16"/>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7"/>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594DFDD-60E2-184C-9AC7-4453DED6523E}"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716" r:id="rId1"/>
    <p:sldLayoutId id="2147494717" r:id="rId2"/>
    <p:sldLayoutId id="2147494718" r:id="rId3"/>
    <p:sldLayoutId id="2147494719" r:id="rId4"/>
    <p:sldLayoutId id="2147494720" r:id="rId5"/>
    <p:sldLayoutId id="2147494721" r:id="rId6"/>
    <p:sldLayoutId id="2147494722" r:id="rId7"/>
    <p:sldLayoutId id="2147494723" r:id="rId8"/>
    <p:sldLayoutId id="2147494724" r:id="rId9"/>
    <p:sldLayoutId id="2147494725" r:id="rId10"/>
    <p:sldLayoutId id="2147494726" r:id="rId11"/>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mj-ea"/>
          <a:cs typeface="+mj-cs"/>
        </a:defRPr>
      </a:lvl1pPr>
      <a:lvl2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2pPr>
      <a:lvl3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3pPr>
      <a:lvl4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4pPr>
      <a:lvl5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5pPr>
      <a:lvl6pPr marL="45712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6pPr>
      <a:lvl7pPr marL="914254"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7pPr>
      <a:lvl8pPr marL="1371381"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8pPr>
      <a:lvl9pPr marL="182850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2813" indent="-227013" algn="l" rtl="0" eaLnBrk="1" fontAlgn="base" hangingPunct="1">
        <a:spcBef>
          <a:spcPct val="20000"/>
        </a:spcBef>
        <a:spcAft>
          <a:spcPct val="0"/>
        </a:spcAft>
        <a:buChar char="•"/>
        <a:defRPr sz="2000">
          <a:solidFill>
            <a:schemeClr val="tx1"/>
          </a:solidFill>
          <a:latin typeface="+mn-lt"/>
          <a:ea typeface="+mn-ea"/>
        </a:defRPr>
      </a:lvl3pPr>
      <a:lvl4pPr marL="1260475" indent="-231775" algn="l" rtl="0" eaLnBrk="1" fontAlgn="base" hangingPunct="1">
        <a:spcBef>
          <a:spcPct val="20000"/>
        </a:spcBef>
        <a:spcAft>
          <a:spcPct val="0"/>
        </a:spcAft>
        <a:buChar char="–"/>
        <a:defRPr sz="2000">
          <a:solidFill>
            <a:schemeClr val="tx1"/>
          </a:solidFill>
          <a:latin typeface="+mn-lt"/>
          <a:ea typeface="+mn-ea"/>
        </a:defRPr>
      </a:lvl4pPr>
      <a:lvl5pPr marL="1598613" indent="-222250" algn="l" rtl="0" eaLnBrk="1" fontAlgn="base" hangingPunct="1">
        <a:spcBef>
          <a:spcPct val="20000"/>
        </a:spcBef>
        <a:spcAft>
          <a:spcPct val="0"/>
        </a:spcAft>
        <a:buChar char="»"/>
        <a:defRPr sz="2000">
          <a:solidFill>
            <a:schemeClr val="tx1"/>
          </a:solidFill>
          <a:latin typeface="+mn-lt"/>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custDataLst>
              <p:tags r:id="rId13"/>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110595"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44068" name="Rectangle 4"/>
          <p:cNvSpPr>
            <a:spLocks noGrp="1" noChangeArrowheads="1"/>
          </p:cNvSpPr>
          <p:nvPr>
            <p:ph type="sldNum" sz="quarter" idx="4"/>
            <p:custDataLst>
              <p:tags r:id="rId15"/>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pitchFamily="-107" charset="0"/>
                <a:ea typeface="ＭＳ Ｐゴシック" pitchFamily="-107" charset="-128"/>
                <a:cs typeface="ＭＳ Ｐゴシック" pitchFamily="-107" charset="-128"/>
              </a:defRPr>
            </a:lvl1pPr>
          </a:lstStyle>
          <a:p>
            <a:pPr>
              <a:defRPr/>
            </a:pPr>
            <a:fld id="{ADC60CC8-1E6C-8148-A66A-9CEEFFB634BA}" type="slidenum">
              <a:rPr lang="en-US"/>
              <a:pPr>
                <a:defRPr/>
              </a:pPr>
              <a:t>‹#›</a:t>
            </a:fld>
            <a:r>
              <a:rPr lang="en-US"/>
              <a:t>   (c) Mark Gerstein, 2002, Yale, bioinfo.mbb.yale.edu</a:t>
            </a:r>
          </a:p>
        </p:txBody>
      </p:sp>
      <p:sp>
        <p:nvSpPr>
          <p:cNvPr id="110597" name="Rectangle 5"/>
          <p:cNvSpPr>
            <a:spLocks noChangeArrowheads="1"/>
          </p:cNvSpPr>
          <p:nvPr>
            <p:custDataLst>
              <p:tags r:id="rId16"/>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7"/>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AE10664-3B75-1C49-B111-1D9F52855F08}"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Tree>
  </p:cSld>
  <p:clrMap bg1="lt1" tx1="dk1" bg2="lt2" tx2="dk2" accent1="accent1" accent2="accent2" accent3="accent3" accent4="accent4" accent5="accent5" accent6="accent6" hlink="hlink" folHlink="folHlink"/>
  <p:sldLayoutIdLst>
    <p:sldLayoutId id="2147494728" r:id="rId1"/>
    <p:sldLayoutId id="2147494729" r:id="rId2"/>
    <p:sldLayoutId id="2147494730" r:id="rId3"/>
    <p:sldLayoutId id="2147494731" r:id="rId4"/>
    <p:sldLayoutId id="2147494732" r:id="rId5"/>
    <p:sldLayoutId id="2147494733" r:id="rId6"/>
    <p:sldLayoutId id="2147494734" r:id="rId7"/>
    <p:sldLayoutId id="2147494735" r:id="rId8"/>
    <p:sldLayoutId id="2147494736" r:id="rId9"/>
    <p:sldLayoutId id="2147494737" r:id="rId10"/>
    <p:sldLayoutId id="2147494738" r:id="rId11"/>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ＭＳ Ｐゴシック" pitchFamily="-65" charset="-128"/>
          <a:cs typeface="ＭＳ Ｐゴシック" pitchFamily="-65" charset="-128"/>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ＭＳ Ｐゴシック" pitchFamily="-65" charset="-128"/>
        </a:defRPr>
      </a:lvl2pPr>
      <a:lvl3pPr marL="912813" indent="-227013" algn="l"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260475" indent="-231775" algn="l"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598613" indent="-222250" algn="l"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05707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514198"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2971325"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42845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80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a:t>Click to edit Master title style</a:t>
            </a:r>
          </a:p>
        </p:txBody>
      </p:sp>
      <p:sp>
        <p:nvSpPr>
          <p:cNvPr id="2580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175D2F9F-18C8-A447-B5E5-43EF653B27F1}" type="slidenum">
              <a:rPr lang="en-US" sz="1600" b="1" i="1">
                <a:solidFill>
                  <a:srgbClr val="000000"/>
                </a:solidFill>
                <a:effectLst>
                  <a:outerShdw blurRad="38100" dist="38100" dir="2700000" algn="tl">
                    <a:srgbClr val="DDDDDD"/>
                  </a:outerShdw>
                </a:effectLst>
                <a:latin typeface="Courier New" charset="0"/>
              </a:rPr>
              <a:pPr defTabSz="910659" eaLnBrk="0" hangingPunct="0">
                <a:defRPr/>
              </a:pPr>
              <a:t>‹#›</a:t>
            </a:fld>
            <a:r>
              <a:rPr lang="en-US" b="1">
                <a:solidFill>
                  <a:srgbClr val="808080"/>
                </a:solidFill>
                <a:latin typeface="Arial" charset="0"/>
              </a:rPr>
              <a:t> - </a:t>
            </a:r>
            <a:r>
              <a:rPr lang="en-US" sz="1000" b="1">
                <a:solidFill>
                  <a:srgbClr val="969696"/>
                </a:solidFill>
                <a:latin typeface="Arial" charset="0"/>
              </a:rPr>
              <a:t>Lectures.GersteinLab.org</a:t>
            </a:r>
            <a:endParaRPr lang="en-US" sz="300">
              <a:solidFill>
                <a:srgbClr val="000000"/>
              </a:solidFill>
              <a:latin typeface="Arial" charset="0"/>
            </a:endParaRPr>
          </a:p>
        </p:txBody>
      </p:sp>
    </p:spTree>
    <p:extLst>
      <p:ext uri="{BB962C8B-B14F-4D97-AF65-F5344CB8AC3E}">
        <p14:creationId xmlns:p14="http://schemas.microsoft.com/office/powerpoint/2010/main" val="588728674"/>
      </p:ext>
    </p:extLst>
  </p:cSld>
  <p:clrMap bg1="lt1" tx1="dk1" bg2="lt2" tx2="dk2" accent1="accent1" accent2="accent2" accent3="accent3" accent4="accent4" accent5="accent5" accent6="accent6" hlink="hlink" folHlink="folHlink"/>
  <p:sldLayoutIdLst>
    <p:sldLayoutId id="2147491752" r:id="rId1"/>
    <p:sldLayoutId id="2147491753" r:id="rId2"/>
    <p:sldLayoutId id="2147491754" r:id="rId3"/>
    <p:sldLayoutId id="2147491755" r:id="rId4"/>
    <p:sldLayoutId id="2147491756" r:id="rId5"/>
    <p:sldLayoutId id="2147491757" r:id="rId6"/>
    <p:sldLayoutId id="2147491758" r:id="rId7"/>
    <p:sldLayoutId id="2147491759" r:id="rId8"/>
    <p:sldLayoutId id="2147491760" r:id="rId9"/>
    <p:sldLayoutId id="2147491761" r:id="rId10"/>
    <p:sldLayoutId id="2147491762" r:id="rId11"/>
    <p:sldLayoutId id="2147491763" r:id="rId12"/>
    <p:sldLayoutId id="214749176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0" fontAlgn="base" hangingPunct="0">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2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1469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EBE2D909-46BC-5C47-A1D9-F406EE06BBFC}"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740" r:id="rId1"/>
    <p:sldLayoutId id="2147494741" r:id="rId2"/>
    <p:sldLayoutId id="2147494742" r:id="rId3"/>
    <p:sldLayoutId id="2147494743" r:id="rId4"/>
    <p:sldLayoutId id="2147494744" r:id="rId5"/>
    <p:sldLayoutId id="2147494745" r:id="rId6"/>
    <p:sldLayoutId id="2147494746" r:id="rId7"/>
    <p:sldLayoutId id="2147494747" r:id="rId8"/>
    <p:sldLayoutId id="2147494748" r:id="rId9"/>
    <p:sldLayoutId id="2147494749" r:id="rId10"/>
    <p:sldLayoutId id="2147494750" r:id="rId11"/>
    <p:sldLayoutId id="2147494751" r:id="rId12"/>
    <p:sldLayoutId id="214749475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5714"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15715"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wrap="square" lIns="91425" tIns="45713" rIns="91425" bIns="45713" numCol="1" anchor="ctr" anchorCtr="0" compatLnSpc="1">
            <a:prstTxWarp prst="textNoShape">
              <a:avLst/>
            </a:prstTxWarp>
          </a:bodyPr>
          <a:lstStyle>
            <a:lvl1pPr>
              <a:defRPr>
                <a:solidFill>
                  <a:srgbClr val="898989"/>
                </a:solidFill>
              </a:defRPr>
            </a:lvl1pPr>
          </a:lstStyle>
          <a:p>
            <a:pPr>
              <a:defRPr/>
            </a:pPr>
            <a:fld id="{8E1866A9-1665-0C45-95AB-B2028082B806}" type="datetime1">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25" tIns="45713" rIns="91425" bIns="45713" rtlCol="0" anchor="ctr"/>
          <a:lstStyle>
            <a:lvl1pPr algn="ctr">
              <a:defRPr sz="1200">
                <a:solidFill>
                  <a:schemeClr val="tx1">
                    <a:tint val="75000"/>
                  </a:schemeClr>
                </a:solidFill>
                <a:latin typeface="Arial" pitchFamily="-110" charset="0"/>
                <a:ea typeface="ＭＳ Ｐゴシック" pitchFamily="-110" charset="-128"/>
                <a:cs typeface="ＭＳ Ｐゴシック" pitchFamily="-110" charset="-128"/>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wrap="square" lIns="91425" tIns="45713" rIns="91425" bIns="45713" numCol="1" anchor="ctr" anchorCtr="0" compatLnSpc="1">
            <a:prstTxWarp prst="textNoShape">
              <a:avLst/>
            </a:prstTxWarp>
          </a:bodyPr>
          <a:lstStyle>
            <a:lvl1pPr algn="r">
              <a:defRPr>
                <a:solidFill>
                  <a:srgbClr val="898989"/>
                </a:solidFill>
              </a:defRPr>
            </a:lvl1pPr>
          </a:lstStyle>
          <a:p>
            <a:pPr>
              <a:defRPr/>
            </a:pPr>
            <a:fld id="{E5403DF6-977D-6E42-AF38-99E7658ED6A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754" r:id="rId1"/>
    <p:sldLayoutId id="2147494755" r:id="rId2"/>
    <p:sldLayoutId id="2147494756" r:id="rId3"/>
    <p:sldLayoutId id="2147494757" r:id="rId4"/>
    <p:sldLayoutId id="2147494758" r:id="rId5"/>
    <p:sldLayoutId id="2147494759" r:id="rId6"/>
    <p:sldLayoutId id="2147494760" r:id="rId7"/>
    <p:sldLayoutId id="2147494761" r:id="rId8"/>
    <p:sldLayoutId id="2147494762" r:id="rId9"/>
    <p:sldLayoutId id="2147494763" r:id="rId10"/>
    <p:sldLayoutId id="2147494764" r:id="rId11"/>
  </p:sldLayoutIdLst>
  <p:txStyles>
    <p:titleStyle>
      <a:lvl1pPr algn="ctr" defTabSz="455613" rtl="0" eaLnBrk="1" fontAlgn="base" hangingPunct="1">
        <a:spcBef>
          <a:spcPct val="0"/>
        </a:spcBef>
        <a:spcAft>
          <a:spcPct val="0"/>
        </a:spcAft>
        <a:defRPr sz="4400" kern="1200">
          <a:solidFill>
            <a:schemeClr val="tx1"/>
          </a:solidFill>
          <a:latin typeface="+mj-lt"/>
          <a:ea typeface="ＭＳ Ｐゴシック" pitchFamily="-110" charset="-128"/>
          <a:cs typeface="ＭＳ Ｐゴシック" pitchFamily="-110" charset="-128"/>
        </a:defRPr>
      </a:lvl1pPr>
      <a:lvl2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127"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254"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381"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507"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1313" indent="-341313" algn="l" defTabSz="455613" rtl="0" eaLnBrk="1" fontAlgn="base" hangingPunct="1">
        <a:spcBef>
          <a:spcPct val="20000"/>
        </a:spcBef>
        <a:spcAft>
          <a:spcPct val="0"/>
        </a:spcAft>
        <a:buFont typeface="Arial" charset="0"/>
        <a:buChar char="•"/>
        <a:defRPr sz="3200" kern="1200">
          <a:solidFill>
            <a:schemeClr val="tx1"/>
          </a:solidFill>
          <a:latin typeface="+mn-lt"/>
          <a:ea typeface="ＭＳ Ｐゴシック" pitchFamily="-110" charset="-128"/>
          <a:cs typeface="ＭＳ Ｐゴシック" pitchFamily="-110" charset="-128"/>
        </a:defRPr>
      </a:lvl1pPr>
      <a:lvl2pPr marL="741363" indent="-284163" algn="l" defTabSz="455613" rtl="0" eaLnBrk="1" fontAlgn="base" hangingPunct="1">
        <a:spcBef>
          <a:spcPct val="20000"/>
        </a:spcBef>
        <a:spcAft>
          <a:spcPct val="0"/>
        </a:spcAft>
        <a:buFont typeface="Arial" charset="0"/>
        <a:buChar char="–"/>
        <a:defRPr sz="2800" kern="1200">
          <a:solidFill>
            <a:schemeClr val="tx1"/>
          </a:solidFill>
          <a:latin typeface="+mn-lt"/>
          <a:ea typeface="ＭＳ Ｐゴシック" pitchFamily="-110" charset="-128"/>
          <a:cs typeface="+mn-cs"/>
        </a:defRPr>
      </a:lvl2pPr>
      <a:lvl3pPr marL="1141413" indent="-227013" algn="l" defTabSz="455613" rtl="0" eaLnBrk="1" fontAlgn="base" hangingPunct="1">
        <a:spcBef>
          <a:spcPct val="20000"/>
        </a:spcBef>
        <a:spcAft>
          <a:spcPct val="0"/>
        </a:spcAft>
        <a:buFont typeface="Arial" charset="0"/>
        <a:buChar char="•"/>
        <a:defRPr sz="2400" kern="1200">
          <a:solidFill>
            <a:schemeClr val="tx1"/>
          </a:solidFill>
          <a:latin typeface="+mn-lt"/>
          <a:ea typeface="ＭＳ Ｐゴシック" pitchFamily="-110" charset="-128"/>
          <a:cs typeface="+mn-cs"/>
        </a:defRPr>
      </a:lvl3pPr>
      <a:lvl4pPr marL="1598613" indent="-227013" algn="l" defTabSz="455613"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4pPr>
      <a:lvl5pPr marL="2055813" indent="-227013" algn="l" defTabSz="455613"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5pPr>
      <a:lvl6pPr marL="2514198" indent="-228563" algn="l" defTabSz="457127" rtl="0" eaLnBrk="1" latinLnBrk="0" hangingPunct="1">
        <a:spcBef>
          <a:spcPct val="20000"/>
        </a:spcBef>
        <a:buFont typeface="Arial"/>
        <a:buChar char="•"/>
        <a:defRPr sz="2000" kern="1200">
          <a:solidFill>
            <a:schemeClr val="tx1"/>
          </a:solidFill>
          <a:latin typeface="+mn-lt"/>
          <a:ea typeface="+mn-ea"/>
          <a:cs typeface="+mn-cs"/>
        </a:defRPr>
      </a:lvl6pPr>
      <a:lvl7pPr marL="2971325" indent="-228563" algn="l" defTabSz="457127" rtl="0" eaLnBrk="1" latinLnBrk="0" hangingPunct="1">
        <a:spcBef>
          <a:spcPct val="20000"/>
        </a:spcBef>
        <a:buFont typeface="Arial"/>
        <a:buChar char="•"/>
        <a:defRPr sz="2000" kern="1200">
          <a:solidFill>
            <a:schemeClr val="tx1"/>
          </a:solidFill>
          <a:latin typeface="+mn-lt"/>
          <a:ea typeface="+mn-ea"/>
          <a:cs typeface="+mn-cs"/>
        </a:defRPr>
      </a:lvl7pPr>
      <a:lvl8pPr marL="3428451" indent="-228563" algn="l" defTabSz="457127" rtl="0" eaLnBrk="1" latinLnBrk="0" hangingPunct="1">
        <a:spcBef>
          <a:spcPct val="20000"/>
        </a:spcBef>
        <a:buFont typeface="Arial"/>
        <a:buChar char="•"/>
        <a:defRPr sz="2000" kern="1200">
          <a:solidFill>
            <a:schemeClr val="tx1"/>
          </a:solidFill>
          <a:latin typeface="+mn-lt"/>
          <a:ea typeface="+mn-ea"/>
          <a:cs typeface="+mn-cs"/>
        </a:defRPr>
      </a:lvl8pPr>
      <a:lvl9pPr marL="3885578" indent="-228563" algn="l" defTabSz="457127"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280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7F5A217A-9B6C-A147-B0AF-757AA9A889F6}"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766" r:id="rId1"/>
    <p:sldLayoutId id="2147494767" r:id="rId2"/>
    <p:sldLayoutId id="2147494768" r:id="rId3"/>
    <p:sldLayoutId id="2147494769" r:id="rId4"/>
    <p:sldLayoutId id="2147494770" r:id="rId5"/>
    <p:sldLayoutId id="2147494771" r:id="rId6"/>
    <p:sldLayoutId id="2147494772" r:id="rId7"/>
    <p:sldLayoutId id="2147494773" r:id="rId8"/>
    <p:sldLayoutId id="2147494774" r:id="rId9"/>
    <p:sldLayoutId id="2147494775" r:id="rId10"/>
    <p:sldLayoutId id="2147494776" r:id="rId11"/>
    <p:sldLayoutId id="2147494777" r:id="rId12"/>
    <p:sldLayoutId id="214749477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9026" name="Rectangle 2"/>
          <p:cNvSpPr>
            <a:spLocks noGrp="1" noChangeArrowheads="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29027" name="Rectangle 3"/>
          <p:cNvSpPr>
            <a:spLocks noGrp="1" noChangeArrowheads="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8" name="Rectangle 4"/>
          <p:cNvSpPr>
            <a:spLocks noGrp="1" noChangeArrowheads="1"/>
          </p:cNvSpPr>
          <p:nvPr>
            <p:ph type="dt" sz="half" idx="2"/>
            <p:custDataLst>
              <p:tags r:id="rId15"/>
            </p:custDataLst>
          </p:nvPr>
        </p:nvSpPr>
        <p:spPr bwMode="auto">
          <a:xfrm>
            <a:off x="457200" y="6245225"/>
            <a:ext cx="2133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defRPr sz="1400">
                <a:latin typeface="Arial" pitchFamily="-110" charset="0"/>
                <a:ea typeface="ＭＳ Ｐゴシック" pitchFamily="-110" charset="-128"/>
                <a:cs typeface="ＭＳ Ｐゴシック" pitchFamily="-110" charset="-128"/>
              </a:defRPr>
            </a:lvl1pPr>
          </a:lstStyle>
          <a:p>
            <a:pPr>
              <a:defRPr/>
            </a:pPr>
            <a:endParaRPr lang="en-US"/>
          </a:p>
        </p:txBody>
      </p:sp>
      <p:sp>
        <p:nvSpPr>
          <p:cNvPr id="1029" name="Rectangle 5"/>
          <p:cNvSpPr>
            <a:spLocks noGrp="1" noChangeArrowheads="1"/>
          </p:cNvSpPr>
          <p:nvPr>
            <p:ph type="ftr" sz="quarter" idx="3"/>
            <p:custDataLst>
              <p:tags r:id="rId16"/>
            </p:custDataLst>
          </p:nvPr>
        </p:nvSpPr>
        <p:spPr bwMode="auto">
          <a:xfrm>
            <a:off x="3124200" y="6245225"/>
            <a:ext cx="2895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ctr">
              <a:defRPr sz="1400">
                <a:latin typeface="Arial" pitchFamily="-110" charset="0"/>
                <a:ea typeface="ＭＳ Ｐゴシック" pitchFamily="-110" charset="-128"/>
                <a:cs typeface="ＭＳ Ｐゴシック" pitchFamily="-110" charset="-128"/>
              </a:defRPr>
            </a:lvl1pPr>
          </a:lstStyle>
          <a:p>
            <a:pPr>
              <a:defRPr/>
            </a:pPr>
            <a:endParaRPr lang="en-US"/>
          </a:p>
        </p:txBody>
      </p:sp>
      <p:sp>
        <p:nvSpPr>
          <p:cNvPr id="1030" name="Rectangle 6"/>
          <p:cNvSpPr>
            <a:spLocks noGrp="1" noChangeArrowheads="1"/>
          </p:cNvSpPr>
          <p:nvPr>
            <p:ph type="sldNum" sz="quarter" idx="4"/>
            <p:custDataLst>
              <p:tags r:id="rId17"/>
            </p:custDataLst>
          </p:nvPr>
        </p:nvSpPr>
        <p:spPr bwMode="auto">
          <a:xfrm>
            <a:off x="6553200" y="6245225"/>
            <a:ext cx="2133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r">
              <a:defRPr sz="1400"/>
            </a:lvl1pPr>
          </a:lstStyle>
          <a:p>
            <a:pPr>
              <a:defRPr/>
            </a:pPr>
            <a:fld id="{BF1CA8BA-1EED-CA44-AE85-28EAA2BEE35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780" r:id="rId1"/>
    <p:sldLayoutId id="2147494781" r:id="rId2"/>
    <p:sldLayoutId id="2147494782" r:id="rId3"/>
    <p:sldLayoutId id="2147494783" r:id="rId4"/>
    <p:sldLayoutId id="2147494784" r:id="rId5"/>
    <p:sldLayoutId id="2147494785" r:id="rId6"/>
    <p:sldLayoutId id="2147494786" r:id="rId7"/>
    <p:sldLayoutId id="2147494787" r:id="rId8"/>
    <p:sldLayoutId id="2147494788" r:id="rId9"/>
    <p:sldLayoutId id="2147494789" r:id="rId10"/>
    <p:sldLayoutId id="2147494790" r:id="rId11"/>
  </p:sldLayoutIdLst>
  <p:txStyles>
    <p:titleStyle>
      <a:lvl1pPr algn="ctr" rtl="0" eaLnBrk="1" fontAlgn="base" hangingPunct="1">
        <a:spcBef>
          <a:spcPct val="0"/>
        </a:spcBef>
        <a:spcAft>
          <a:spcPct val="0"/>
        </a:spcAft>
        <a:defRPr sz="4400">
          <a:solidFill>
            <a:schemeClr val="tx2"/>
          </a:solidFill>
          <a:latin typeface="+mj-lt"/>
          <a:ea typeface="ＭＳ Ｐゴシック" pitchFamily="-110" charset="-128"/>
          <a:cs typeface="ＭＳ Ｐゴシック" pitchFamily="-110" charset="-128"/>
        </a:defRPr>
      </a:lvl1pPr>
      <a:lvl2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127" algn="ctr" rtl="0" eaLnBrk="1" fontAlgn="base" hangingPunct="1">
        <a:spcBef>
          <a:spcPct val="0"/>
        </a:spcBef>
        <a:spcAft>
          <a:spcPct val="0"/>
        </a:spcAft>
        <a:defRPr sz="4400">
          <a:solidFill>
            <a:schemeClr val="tx2"/>
          </a:solidFill>
          <a:latin typeface="Arial" pitchFamily="-110" charset="0"/>
        </a:defRPr>
      </a:lvl6pPr>
      <a:lvl7pPr marL="914254" algn="ctr" rtl="0" eaLnBrk="1" fontAlgn="base" hangingPunct="1">
        <a:spcBef>
          <a:spcPct val="0"/>
        </a:spcBef>
        <a:spcAft>
          <a:spcPct val="0"/>
        </a:spcAft>
        <a:defRPr sz="4400">
          <a:solidFill>
            <a:schemeClr val="tx2"/>
          </a:solidFill>
          <a:latin typeface="Arial" pitchFamily="-110" charset="0"/>
        </a:defRPr>
      </a:lvl7pPr>
      <a:lvl8pPr marL="1371381" algn="ctr" rtl="0" eaLnBrk="1" fontAlgn="base" hangingPunct="1">
        <a:spcBef>
          <a:spcPct val="0"/>
        </a:spcBef>
        <a:spcAft>
          <a:spcPct val="0"/>
        </a:spcAft>
        <a:defRPr sz="4400">
          <a:solidFill>
            <a:schemeClr val="tx2"/>
          </a:solidFill>
          <a:latin typeface="Arial" pitchFamily="-110" charset="0"/>
        </a:defRPr>
      </a:lvl8pPr>
      <a:lvl9pPr marL="1828507" algn="ctr" rtl="0" eaLnBrk="1" fontAlgn="base" hangingPunct="1">
        <a:spcBef>
          <a:spcPct val="0"/>
        </a:spcBef>
        <a:spcAft>
          <a:spcPct val="0"/>
        </a:spcAft>
        <a:defRPr sz="4400">
          <a:solidFill>
            <a:schemeClr val="tx2"/>
          </a:solidFill>
          <a:latin typeface="Arial" pitchFamily="-110" charset="0"/>
        </a:defRPr>
      </a:lvl9pPr>
    </p:titleStyle>
    <p:bodyStyle>
      <a:lvl1pPr marL="341313" indent="-341313" algn="l" rtl="0" eaLnBrk="1" fontAlgn="base" hangingPunct="1">
        <a:spcBef>
          <a:spcPct val="20000"/>
        </a:spcBef>
        <a:spcAft>
          <a:spcPct val="0"/>
        </a:spcAft>
        <a:buChar char="•"/>
        <a:defRPr sz="3200">
          <a:solidFill>
            <a:schemeClr val="tx1"/>
          </a:solidFill>
          <a:latin typeface="+mn-lt"/>
          <a:ea typeface="ＭＳ Ｐゴシック" pitchFamily="-110" charset="-128"/>
          <a:cs typeface="ＭＳ Ｐゴシック" pitchFamily="-110" charset="-128"/>
        </a:defRPr>
      </a:lvl1pPr>
      <a:lvl2pPr marL="741363" indent="-284163" algn="l" rtl="0" eaLnBrk="1" fontAlgn="base" hangingPunct="1">
        <a:spcBef>
          <a:spcPct val="20000"/>
        </a:spcBef>
        <a:spcAft>
          <a:spcPct val="0"/>
        </a:spcAft>
        <a:buChar char="–"/>
        <a:defRPr sz="2800">
          <a:solidFill>
            <a:schemeClr val="tx1"/>
          </a:solidFill>
          <a:latin typeface="+mn-lt"/>
          <a:ea typeface="ＭＳ Ｐゴシック" pitchFamily="-110" charset="-128"/>
        </a:defRPr>
      </a:lvl2pPr>
      <a:lvl3pPr marL="1141413" indent="-227013" algn="l" rtl="0" eaLnBrk="1" fontAlgn="base" hangingPunct="1">
        <a:spcBef>
          <a:spcPct val="20000"/>
        </a:spcBef>
        <a:spcAft>
          <a:spcPct val="0"/>
        </a:spcAft>
        <a:buChar char="•"/>
        <a:defRPr sz="2400">
          <a:solidFill>
            <a:schemeClr val="tx1"/>
          </a:solidFill>
          <a:latin typeface="+mn-lt"/>
          <a:ea typeface="ＭＳ Ｐゴシック" pitchFamily="-110" charset="-128"/>
        </a:defRPr>
      </a:lvl3pPr>
      <a:lvl4pPr marL="1598613" indent="-227013" algn="l" rtl="0" eaLnBrk="1" fontAlgn="base" hangingPunct="1">
        <a:spcBef>
          <a:spcPct val="20000"/>
        </a:spcBef>
        <a:spcAft>
          <a:spcPct val="0"/>
        </a:spcAft>
        <a:buChar char="–"/>
        <a:defRPr sz="2000">
          <a:solidFill>
            <a:schemeClr val="tx1"/>
          </a:solidFill>
          <a:latin typeface="+mn-lt"/>
          <a:ea typeface="ＭＳ Ｐゴシック" pitchFamily="-110" charset="-128"/>
        </a:defRPr>
      </a:lvl4pPr>
      <a:lvl5pPr marL="2055813" indent="-227013" algn="l" rtl="0" eaLnBrk="1" fontAlgn="base" hangingPunct="1">
        <a:spcBef>
          <a:spcPct val="20000"/>
        </a:spcBef>
        <a:spcAft>
          <a:spcPct val="0"/>
        </a:spcAft>
        <a:buChar char="»"/>
        <a:defRPr sz="2000">
          <a:solidFill>
            <a:schemeClr val="tx1"/>
          </a:solidFill>
          <a:latin typeface="+mn-lt"/>
          <a:ea typeface="ＭＳ Ｐゴシック" pitchFamily="-110" charset="-128"/>
        </a:defRPr>
      </a:lvl5pPr>
      <a:lvl6pPr marL="2514198"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6pPr>
      <a:lvl7pPr marL="2971325"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7pPr>
      <a:lvl8pPr marL="3428451"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8pPr>
      <a:lvl9pPr marL="3885578"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4131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41316" name="Rectangle 5"/>
          <p:cNvSpPr>
            <a:spLocks noChangeArrowheads="1"/>
          </p:cNvSpPr>
          <p:nvPr>
            <p:custDataLst>
              <p:tags r:id="rId17"/>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algn="ctr" defTabSz="911225" eaLnBrk="0" hangingPunct="0"/>
            <a:r>
              <a:rPr lang="en-US" sz="700" b="0"/>
              <a:t>Do not reproduce without permission</a:t>
            </a:r>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1BA94E55-FD8A-BC4F-8C63-F40F7D8A2255}"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
        <p:nvSpPr>
          <p:cNvPr id="141318" name="Line 7"/>
          <p:cNvSpPr>
            <a:spLocks noChangeShapeType="1"/>
          </p:cNvSpPr>
          <p:nvPr>
            <p:custDataLst>
              <p:tags r:id="rId19"/>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19" name="Line 8"/>
          <p:cNvSpPr>
            <a:spLocks noChangeShapeType="1"/>
          </p:cNvSpPr>
          <p:nvPr>
            <p:custDataLst>
              <p:tags r:id="rId20"/>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20" name="Line 9"/>
          <p:cNvSpPr>
            <a:spLocks noChangeShapeType="1"/>
          </p:cNvSpPr>
          <p:nvPr>
            <p:custDataLst>
              <p:tags r:id="rId21"/>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21" name="Line 10"/>
          <p:cNvSpPr>
            <a:spLocks noChangeShapeType="1"/>
          </p:cNvSpPr>
          <p:nvPr>
            <p:custDataLst>
              <p:tags r:id="rId22"/>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Tree>
  </p:cSld>
  <p:clrMap bg1="lt1" tx1="dk1" bg2="lt2" tx2="dk2" accent1="accent1" accent2="accent2" accent3="accent3" accent4="accent4" accent5="accent5" accent6="accent6" hlink="hlink" folHlink="folHlink"/>
  <p:sldLayoutIdLst>
    <p:sldLayoutId id="2147494792" r:id="rId1"/>
    <p:sldLayoutId id="2147494793" r:id="rId2"/>
    <p:sldLayoutId id="2147494794" r:id="rId3"/>
    <p:sldLayoutId id="2147494795" r:id="rId4"/>
    <p:sldLayoutId id="2147494796" r:id="rId5"/>
    <p:sldLayoutId id="2147494797" r:id="rId6"/>
    <p:sldLayoutId id="2147494798" r:id="rId7"/>
    <p:sldLayoutId id="2147494799" r:id="rId8"/>
    <p:sldLayoutId id="2147494800" r:id="rId9"/>
    <p:sldLayoutId id="2147494801" r:id="rId10"/>
    <p:sldLayoutId id="2147494802" r:id="rId11"/>
    <p:sldLayoutId id="2147494803" r:id="rId12"/>
    <p:sldLayoutId id="214749480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4233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0EBE7D2-B62A-2748-84E7-E1D0BEC6C646}"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806" r:id="rId1"/>
    <p:sldLayoutId id="2147494807" r:id="rId2"/>
    <p:sldLayoutId id="2147494808" r:id="rId3"/>
    <p:sldLayoutId id="2147494809" r:id="rId4"/>
    <p:sldLayoutId id="2147494810" r:id="rId5"/>
    <p:sldLayoutId id="2147494811" r:id="rId6"/>
    <p:sldLayoutId id="2147494812" r:id="rId7"/>
    <p:sldLayoutId id="2147494813" r:id="rId8"/>
    <p:sldLayoutId id="2147494814" r:id="rId9"/>
    <p:sldLayoutId id="2147494815" r:id="rId10"/>
    <p:sldLayoutId id="2147494816" r:id="rId11"/>
    <p:sldLayoutId id="2147494817" r:id="rId12"/>
    <p:sldLayoutId id="214749481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custDataLst>
              <p:tags r:id="rId4"/>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143363" name="Rectangle 3"/>
          <p:cNvSpPr>
            <a:spLocks noGrp="1" noChangeArrowheads="1"/>
          </p:cNvSpPr>
          <p:nvPr>
            <p:ph type="body" idx="1"/>
            <p:custDataLst>
              <p:tags r:id="rId5"/>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 bg1="lt1" tx1="dk1" bg2="lt2" tx2="dk2" accent1="accent1" accent2="accent2" accent3="accent3" accent4="accent4" accent5="accent5" accent6="accent6" hlink="hlink" folHlink="folHlink"/>
  <p:sldLayoutIdLst>
    <p:sldLayoutId id="2147494820" r:id="rId1"/>
    <p:sldLayoutId id="2147494821" r:id="rId2"/>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Arial" pitchFamily="-110" charset="0"/>
          <a:ea typeface="+mj-ea"/>
          <a:cs typeface="+mj-cs"/>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Arial" pitchFamily="-110" charset="0"/>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Arial" pitchFamily="-110" charset="0"/>
          <a:ea typeface="+mn-ea"/>
        </a:defRPr>
      </a:lvl2pPr>
      <a:lvl3pPr marL="912813" indent="-227013" algn="l" rtl="0" eaLnBrk="1" fontAlgn="base" hangingPunct="1">
        <a:spcBef>
          <a:spcPct val="20000"/>
        </a:spcBef>
        <a:spcAft>
          <a:spcPct val="0"/>
        </a:spcAft>
        <a:buChar char="•"/>
        <a:defRPr sz="2000">
          <a:solidFill>
            <a:schemeClr val="tx1"/>
          </a:solidFill>
          <a:latin typeface="Arial" pitchFamily="-110" charset="0"/>
          <a:ea typeface="+mn-ea"/>
        </a:defRPr>
      </a:lvl3pPr>
      <a:lvl4pPr marL="1260475" indent="-231775" algn="l" rtl="0" eaLnBrk="1" fontAlgn="base" hangingPunct="1">
        <a:spcBef>
          <a:spcPct val="20000"/>
        </a:spcBef>
        <a:spcAft>
          <a:spcPct val="0"/>
        </a:spcAft>
        <a:buChar char="–"/>
        <a:defRPr sz="2000">
          <a:solidFill>
            <a:schemeClr val="tx1"/>
          </a:solidFill>
          <a:latin typeface="Arial" pitchFamily="-110" charset="0"/>
          <a:ea typeface="+mn-ea"/>
        </a:defRPr>
      </a:lvl4pPr>
      <a:lvl5pPr marL="1598613" indent="-222250" algn="l" rtl="0" eaLnBrk="1" fontAlgn="base" hangingPunct="1">
        <a:spcBef>
          <a:spcPct val="20000"/>
        </a:spcBef>
        <a:spcAft>
          <a:spcPct val="0"/>
        </a:spcAft>
        <a:buChar char="»"/>
        <a:defRPr sz="2000">
          <a:solidFill>
            <a:schemeClr val="tx1"/>
          </a:solidFill>
          <a:latin typeface="Arial" pitchFamily="-110" charset="0"/>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custDataLst>
              <p:tags r:id="rId13"/>
            </p:custDataLst>
          </p:nvPr>
        </p:nvSpPr>
        <p:spPr bwMode="auto">
          <a:xfrm>
            <a:off x="457200" y="274638"/>
            <a:ext cx="82296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46435" name="Rectangle 3"/>
          <p:cNvSpPr>
            <a:spLocks noGrp="1" noChangeArrowheads="1"/>
          </p:cNvSpPr>
          <p:nvPr>
            <p:ph type="body" idx="1"/>
            <p:custDataLst>
              <p:tags r:id="rId14"/>
            </p:custDataLst>
          </p:nvPr>
        </p:nvSpPr>
        <p:spPr bwMode="auto">
          <a:xfrm>
            <a:off x="457200" y="1600200"/>
            <a:ext cx="82296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9" name="Rectangle 5"/>
          <p:cNvSpPr>
            <a:spLocks noGrp="1" noChangeArrowheads="1"/>
          </p:cNvSpPr>
          <p:nvPr>
            <p:ph type="ftr" sz="quarter" idx="3"/>
            <p:custDataLst>
              <p:tags r:id="rId15"/>
            </p:custDataLst>
          </p:nvPr>
        </p:nvSpPr>
        <p:spPr bwMode="auto">
          <a:xfrm>
            <a:off x="457200" y="6400800"/>
            <a:ext cx="5105400" cy="3238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ct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1030" name="Rectangle 6"/>
          <p:cNvSpPr>
            <a:spLocks noGrp="1" noChangeArrowheads="1"/>
          </p:cNvSpPr>
          <p:nvPr>
            <p:ph type="sldNum" sz="quarter" idx="4"/>
            <p:custDataLst>
              <p:tags r:id="rId16"/>
            </p:custDataLst>
          </p:nvPr>
        </p:nvSpPr>
        <p:spPr bwMode="auto">
          <a:xfrm>
            <a:off x="8534400" y="6400800"/>
            <a:ext cx="457200" cy="3238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r">
              <a:defRPr/>
            </a:lvl1pPr>
          </a:lstStyle>
          <a:p>
            <a:pPr>
              <a:defRPr/>
            </a:pPr>
            <a:fld id="{0E9AEAC2-75D4-BB48-A95A-416C36CB12A6}" type="slidenum">
              <a:rPr lang="en-US"/>
              <a:pPr>
                <a:defRPr/>
              </a:pPr>
              <a:t>‹#›</a:t>
            </a:fld>
            <a:endParaRPr lang="en-US"/>
          </a:p>
        </p:txBody>
      </p:sp>
      <p:sp>
        <p:nvSpPr>
          <p:cNvPr id="146438" name="Line 7"/>
          <p:cNvSpPr>
            <a:spLocks noChangeShapeType="1"/>
          </p:cNvSpPr>
          <p:nvPr>
            <p:custDataLst>
              <p:tags r:id="rId17"/>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39" name="Line 8"/>
          <p:cNvSpPr>
            <a:spLocks noChangeShapeType="1"/>
          </p:cNvSpPr>
          <p:nvPr>
            <p:custDataLst>
              <p:tags r:id="rId18"/>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40" name="Line 9"/>
          <p:cNvSpPr>
            <a:spLocks noChangeShapeType="1"/>
          </p:cNvSpPr>
          <p:nvPr>
            <p:custDataLst>
              <p:tags r:id="rId19"/>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41" name="Line 10"/>
          <p:cNvSpPr>
            <a:spLocks noChangeShapeType="1"/>
          </p:cNvSpPr>
          <p:nvPr>
            <p:custDataLst>
              <p:tags r:id="rId20"/>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Tree>
  </p:cSld>
  <p:clrMap bg1="lt1" tx1="dk1" bg2="lt2" tx2="dk2" accent1="accent1" accent2="accent2" accent3="accent3" accent4="accent4" accent5="accent5" accent6="accent6" hlink="hlink" folHlink="folHlink"/>
  <p:sldLayoutIdLst>
    <p:sldLayoutId id="2147494823" r:id="rId1"/>
    <p:sldLayoutId id="2147494824" r:id="rId2"/>
    <p:sldLayoutId id="2147494825" r:id="rId3"/>
    <p:sldLayoutId id="2147494826" r:id="rId4"/>
    <p:sldLayoutId id="2147494827" r:id="rId5"/>
    <p:sldLayoutId id="2147494828" r:id="rId6"/>
    <p:sldLayoutId id="2147494829" r:id="rId7"/>
    <p:sldLayoutId id="2147494830" r:id="rId8"/>
    <p:sldLayoutId id="2147494831" r:id="rId9"/>
    <p:sldLayoutId id="2147494832" r:id="rId10"/>
    <p:sldLayoutId id="2147494833" r:id="rId11"/>
  </p:sldLayoutIdLst>
  <p:timing>
    <p:tnLst>
      <p:par>
        <p:cTn xmlns:p14="http://schemas.microsoft.com/office/powerpoint/2010/main" id="1" dur="indefinite" restart="never" nodeType="tmRoot"/>
      </p:par>
    </p:tnLst>
  </p:timing>
  <p:hf hdr="0" ftr="0" dt="0"/>
  <p:txStyles>
    <p:titleStyle>
      <a:lvl1pPr algn="r" rtl="0" eaLnBrk="1" fontAlgn="base" hangingPunct="1">
        <a:spcBef>
          <a:spcPct val="0"/>
        </a:spcBef>
        <a:spcAft>
          <a:spcPct val="0"/>
        </a:spcAft>
        <a:defRPr sz="2800">
          <a:solidFill>
            <a:schemeClr val="tx2"/>
          </a:solidFill>
          <a:latin typeface="+mj-lt"/>
          <a:ea typeface="ＭＳ Ｐゴシック" pitchFamily="-111" charset="-128"/>
          <a:cs typeface="ＭＳ Ｐゴシック" pitchFamily="-111" charset="-128"/>
        </a:defRPr>
      </a:lvl1pPr>
      <a:lvl2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2pPr>
      <a:lvl3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3pPr>
      <a:lvl4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4pPr>
      <a:lvl5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5pPr>
      <a:lvl6pPr marL="457127" algn="r" rtl="0" eaLnBrk="1" fontAlgn="base" hangingPunct="1">
        <a:spcBef>
          <a:spcPct val="0"/>
        </a:spcBef>
        <a:spcAft>
          <a:spcPct val="0"/>
        </a:spcAft>
        <a:defRPr sz="2800">
          <a:solidFill>
            <a:schemeClr val="tx2"/>
          </a:solidFill>
          <a:latin typeface="Arial" pitchFamily="-111" charset="0"/>
        </a:defRPr>
      </a:lvl6pPr>
      <a:lvl7pPr marL="914254" algn="r" rtl="0" eaLnBrk="1" fontAlgn="base" hangingPunct="1">
        <a:spcBef>
          <a:spcPct val="0"/>
        </a:spcBef>
        <a:spcAft>
          <a:spcPct val="0"/>
        </a:spcAft>
        <a:defRPr sz="2800">
          <a:solidFill>
            <a:schemeClr val="tx2"/>
          </a:solidFill>
          <a:latin typeface="Arial" pitchFamily="-111" charset="0"/>
        </a:defRPr>
      </a:lvl7pPr>
      <a:lvl8pPr marL="1371381" algn="r" rtl="0" eaLnBrk="1" fontAlgn="base" hangingPunct="1">
        <a:spcBef>
          <a:spcPct val="0"/>
        </a:spcBef>
        <a:spcAft>
          <a:spcPct val="0"/>
        </a:spcAft>
        <a:defRPr sz="2800">
          <a:solidFill>
            <a:schemeClr val="tx2"/>
          </a:solidFill>
          <a:latin typeface="Arial" pitchFamily="-111" charset="0"/>
        </a:defRPr>
      </a:lvl8pPr>
      <a:lvl9pPr marL="1828507" algn="r" rtl="0" eaLnBrk="1" fontAlgn="base" hangingPunct="1">
        <a:spcBef>
          <a:spcPct val="0"/>
        </a:spcBef>
        <a:spcAft>
          <a:spcPct val="0"/>
        </a:spcAft>
        <a:defRPr sz="2800">
          <a:solidFill>
            <a:schemeClr val="tx2"/>
          </a:solidFill>
          <a:latin typeface="Arial" pitchFamily="-111" charset="0"/>
        </a:defRPr>
      </a:lvl9pPr>
    </p:titleStyle>
    <p:bodyStyle>
      <a:lvl1pPr marL="341313" indent="-341313" algn="l" rtl="0" eaLnBrk="1" fontAlgn="base" hangingPunct="1">
        <a:spcBef>
          <a:spcPct val="20000"/>
        </a:spcBef>
        <a:spcAft>
          <a:spcPct val="0"/>
        </a:spcAft>
        <a:buChar char="•"/>
        <a:defRPr sz="2400">
          <a:solidFill>
            <a:schemeClr val="tx1"/>
          </a:solidFill>
          <a:latin typeface="+mn-lt"/>
          <a:ea typeface="ＭＳ Ｐゴシック" pitchFamily="-111" charset="-128"/>
          <a:cs typeface="ＭＳ Ｐゴシック" pitchFamily="-111" charset="-128"/>
        </a:defRPr>
      </a:lvl1pPr>
      <a:lvl2pPr marL="741363" indent="-284163" algn="l" rtl="0" eaLnBrk="1" fontAlgn="base" hangingPunct="1">
        <a:spcBef>
          <a:spcPct val="20000"/>
        </a:spcBef>
        <a:spcAft>
          <a:spcPct val="0"/>
        </a:spcAft>
        <a:buChar char="–"/>
        <a:defRPr>
          <a:solidFill>
            <a:schemeClr val="tx1"/>
          </a:solidFill>
          <a:latin typeface="+mn-lt"/>
          <a:ea typeface="ＭＳ Ｐゴシック" pitchFamily="-111" charset="-128"/>
        </a:defRPr>
      </a:lvl2pPr>
      <a:lvl3pPr marL="1141413" indent="-227013" algn="l" rtl="0" eaLnBrk="1" fontAlgn="base" hangingPunct="1">
        <a:spcBef>
          <a:spcPct val="20000"/>
        </a:spcBef>
        <a:spcAft>
          <a:spcPct val="0"/>
        </a:spcAft>
        <a:buChar char="•"/>
        <a:defRPr sz="2400">
          <a:solidFill>
            <a:schemeClr val="tx1"/>
          </a:solidFill>
          <a:latin typeface="+mn-lt"/>
          <a:ea typeface="ＭＳ Ｐゴシック" pitchFamily="-111" charset="-128"/>
        </a:defRPr>
      </a:lvl3pPr>
      <a:lvl4pPr marL="1598613" indent="-227013" algn="l" rtl="0" eaLnBrk="1" fontAlgn="base" hangingPunct="1">
        <a:spcBef>
          <a:spcPct val="20000"/>
        </a:spcBef>
        <a:spcAft>
          <a:spcPct val="0"/>
        </a:spcAft>
        <a:buChar char="–"/>
        <a:defRPr sz="2000">
          <a:solidFill>
            <a:schemeClr val="tx1"/>
          </a:solidFill>
          <a:latin typeface="+mn-lt"/>
          <a:ea typeface="ＭＳ Ｐゴシック" pitchFamily="-111" charset="-128"/>
        </a:defRPr>
      </a:lvl4pPr>
      <a:lvl5pPr marL="2055813" indent="-227013" algn="l" rtl="0" eaLnBrk="1" fontAlgn="base" hangingPunct="1">
        <a:spcBef>
          <a:spcPct val="20000"/>
        </a:spcBef>
        <a:spcAft>
          <a:spcPct val="0"/>
        </a:spcAft>
        <a:buChar char="»"/>
        <a:defRPr sz="2000">
          <a:solidFill>
            <a:schemeClr val="tx1"/>
          </a:solidFill>
          <a:latin typeface="+mn-lt"/>
          <a:ea typeface="ＭＳ Ｐゴシック" pitchFamily="-111" charset="-128"/>
        </a:defRPr>
      </a:lvl5pPr>
      <a:lvl6pPr marL="2514198"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6pPr>
      <a:lvl7pPr marL="2971325"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7pPr>
      <a:lvl8pPr marL="3428451"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8pPr>
      <a:lvl9pPr marL="3885578"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084162" name="McK Large Footnote" hidden="1"/>
          <p:cNvSpPr txBox="1">
            <a:spLocks noChangeArrowheads="1"/>
          </p:cNvSpPr>
          <p:nvPr>
            <p:custDataLst>
              <p:tags r:id="rId15"/>
            </p:custDataLst>
          </p:nvPr>
        </p:nvSpPr>
        <p:spPr bwMode="auto">
          <a:xfrm>
            <a:off x="128588" y="5675313"/>
            <a:ext cx="8332787" cy="1155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marL="585788" indent="-585788" algn="l" defTabSz="912813" eaLnBrk="0" hangingPunct="0">
              <a:tabLst>
                <a:tab pos="544513" algn="r"/>
              </a:tabLst>
              <a:defRPr sz="2400">
                <a:solidFill>
                  <a:schemeClr val="tx1"/>
                </a:solidFill>
                <a:latin typeface="Times New Roman" charset="0"/>
                <a:ea typeface="ＭＳ Ｐゴシック" charset="0"/>
              </a:defRPr>
            </a:lvl1pPr>
            <a:lvl2pPr marL="1052513" algn="l" defTabSz="912813" eaLnBrk="0" hangingPunct="0">
              <a:tabLst>
                <a:tab pos="544513" algn="r"/>
              </a:tabLst>
              <a:defRPr sz="2400">
                <a:solidFill>
                  <a:schemeClr val="tx1"/>
                </a:solidFill>
                <a:latin typeface="Times New Roman" charset="0"/>
                <a:ea typeface="ＭＳ Ｐゴシック" charset="0"/>
              </a:defRPr>
            </a:lvl2pPr>
            <a:lvl3pPr marL="1243013" algn="l" defTabSz="912813" eaLnBrk="0" hangingPunct="0">
              <a:tabLst>
                <a:tab pos="544513" algn="r"/>
              </a:tabLst>
              <a:defRPr sz="2400">
                <a:solidFill>
                  <a:schemeClr val="tx1"/>
                </a:solidFill>
                <a:latin typeface="Times New Roman" charset="0"/>
                <a:ea typeface="ＭＳ Ｐゴシック" charset="0"/>
              </a:defRPr>
            </a:lvl3pPr>
            <a:lvl4pPr marL="1433513" algn="l" defTabSz="912813" eaLnBrk="0" hangingPunct="0">
              <a:tabLst>
                <a:tab pos="544513" algn="r"/>
              </a:tabLst>
              <a:defRPr sz="2400">
                <a:solidFill>
                  <a:schemeClr val="tx1"/>
                </a:solidFill>
                <a:latin typeface="Times New Roman" charset="0"/>
                <a:ea typeface="ＭＳ Ｐゴシック" charset="0"/>
              </a:defRPr>
            </a:lvl4pPr>
            <a:lvl5pPr algn="l" defTabSz="912813" eaLnBrk="0" hangingPunct="0">
              <a:tabLst>
                <a:tab pos="544513" algn="r"/>
              </a:tabLst>
              <a:defRPr sz="2400">
                <a:solidFill>
                  <a:schemeClr val="tx1"/>
                </a:solidFill>
                <a:latin typeface="Times New Roman" charset="0"/>
                <a:ea typeface="ＭＳ Ｐゴシック" charset="0"/>
              </a:defRPr>
            </a:lvl5pPr>
            <a:lvl6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6pPr>
            <a:lvl7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7pPr>
            <a:lvl8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8pPr>
            <a:lvl9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9pPr>
          </a:lstStyle>
          <a:p>
            <a:pPr eaLnBrk="1" hangingPunct="1">
              <a:defRPr/>
            </a:pPr>
            <a:r>
              <a:rPr lang="en-US" sz="1200" b="0" smtClean="0">
                <a:solidFill>
                  <a:srgbClr val="000000"/>
                </a:solidFill>
                <a:latin typeface="Arial" charset="0"/>
                <a:cs typeface="+mn-cs"/>
              </a:rPr>
              <a:t>	1	Footnote</a:t>
            </a:r>
          </a:p>
          <a:p>
            <a:pPr eaLnBrk="1" hangingPunct="1">
              <a:defRPr/>
            </a:pPr>
            <a:r>
              <a:rPr lang="en-US" sz="1200" b="0" smtClean="0">
                <a:solidFill>
                  <a:srgbClr val="000000"/>
                </a:solidFill>
                <a:latin typeface="Arial" charset="0"/>
                <a:cs typeface="+mn-cs"/>
              </a:rPr>
              <a:t>	2	Footnote</a:t>
            </a:r>
          </a:p>
          <a:p>
            <a:pPr eaLnBrk="1" hangingPunct="1">
              <a:defRPr/>
            </a:pPr>
            <a:r>
              <a:rPr lang="en-US" sz="1200" b="0" smtClean="0">
                <a:solidFill>
                  <a:srgbClr val="000000"/>
                </a:solidFill>
                <a:latin typeface="Arial" charset="0"/>
                <a:cs typeface="+mn-cs"/>
              </a:rPr>
              <a:t>	3	Footnote</a:t>
            </a:r>
          </a:p>
          <a:p>
            <a:pPr eaLnBrk="1" hangingPunct="1">
              <a:defRPr/>
            </a:pPr>
            <a:r>
              <a:rPr lang="en-US" sz="1200" b="0" smtClean="0">
                <a:solidFill>
                  <a:srgbClr val="000000"/>
                </a:solidFill>
                <a:latin typeface="Arial" charset="0"/>
                <a:cs typeface="+mn-cs"/>
              </a:rPr>
              <a:t>	4	Footnote</a:t>
            </a:r>
          </a:p>
          <a:p>
            <a:pPr eaLnBrk="1" hangingPunct="1">
              <a:defRPr/>
            </a:pPr>
            <a:r>
              <a:rPr lang="en-US" sz="1200" b="0" smtClean="0">
                <a:solidFill>
                  <a:srgbClr val="000000"/>
                </a:solidFill>
                <a:latin typeface="Arial" charset="0"/>
                <a:cs typeface="+mn-cs"/>
              </a:rPr>
              <a:t>	5	Footnote</a:t>
            </a:r>
          </a:p>
          <a:p>
            <a:pPr eaLnBrk="1" hangingPunct="1">
              <a:spcBef>
                <a:spcPct val="20000"/>
              </a:spcBef>
              <a:defRPr/>
            </a:pPr>
            <a:r>
              <a:rPr lang="en-US" sz="1200" b="0" smtClean="0">
                <a:solidFill>
                  <a:srgbClr val="000000"/>
                </a:solidFill>
                <a:latin typeface="Arial" charset="0"/>
                <a:cs typeface="+mn-cs"/>
              </a:rPr>
              <a:t>	Source:	Source</a:t>
            </a:r>
          </a:p>
        </p:txBody>
      </p:sp>
      <p:sp>
        <p:nvSpPr>
          <p:cNvPr id="5084163" name="pg num"/>
          <p:cNvSpPr>
            <a:spLocks noGrp="1" noChangeArrowheads="1"/>
          </p:cNvSpPr>
          <p:nvPr>
            <p:ph type="sldNum" sz="quarter" idx="4"/>
            <p:custDataLst>
              <p:tags r:id="rId16"/>
            </p:custDataLst>
          </p:nvPr>
        </p:nvSpPr>
        <p:spPr bwMode="auto">
          <a:xfrm>
            <a:off x="7153275" y="6643688"/>
            <a:ext cx="1905000" cy="185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lvl1pPr algn="r" defTabSz="912667">
              <a:defRPr sz="1200" b="0">
                <a:solidFill>
                  <a:srgbClr val="000000"/>
                </a:solidFill>
                <a:cs typeface="+mn-cs"/>
              </a:defRPr>
            </a:lvl1pPr>
          </a:lstStyle>
          <a:p>
            <a:pPr>
              <a:defRPr/>
            </a:pPr>
            <a:fld id="{99063148-7FB8-0542-BB44-EF260748CCA8}" type="slidenum">
              <a:rPr lang="en-US"/>
              <a:pPr>
                <a:defRPr/>
              </a:pPr>
              <a:t>‹#›</a:t>
            </a:fld>
            <a:endParaRPr lang="en-US"/>
          </a:p>
        </p:txBody>
      </p:sp>
      <p:sp>
        <p:nvSpPr>
          <p:cNvPr id="5084164" name="Rectangle 4"/>
          <p:cNvSpPr>
            <a:spLocks noGrp="1" noChangeArrowheads="1"/>
          </p:cNvSpPr>
          <p:nvPr>
            <p:ph type="title"/>
            <p:custDataLst>
              <p:tags r:id="rId17"/>
            </p:custDataLst>
          </p:nvPr>
        </p:nvSpPr>
        <p:spPr bwMode="auto">
          <a:xfrm>
            <a:off x="122238" y="234950"/>
            <a:ext cx="8793162" cy="292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title style</a:t>
            </a:r>
            <a:endParaRPr lang="en-US"/>
          </a:p>
        </p:txBody>
      </p:sp>
      <p:sp>
        <p:nvSpPr>
          <p:cNvPr id="5084165" name="Rectangle 5"/>
          <p:cNvSpPr>
            <a:spLocks noGrp="1" noChangeArrowheads="1"/>
          </p:cNvSpPr>
          <p:nvPr>
            <p:ph type="body" idx="1"/>
            <p:custDataLst>
              <p:tags r:id="rId18"/>
            </p:custDataLst>
          </p:nvPr>
        </p:nvSpPr>
        <p:spPr bwMode="auto">
          <a:xfrm>
            <a:off x="125413" y="1298575"/>
            <a:ext cx="8793162" cy="1222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grpSp>
        <p:nvGrpSpPr>
          <p:cNvPr id="158726" name="McK Slide Elements"/>
          <p:cNvGrpSpPr>
            <a:grpSpLocks/>
          </p:cNvGrpSpPr>
          <p:nvPr>
            <p:custDataLst>
              <p:tags r:id="rId19"/>
            </p:custDataLst>
          </p:nvPr>
        </p:nvGrpSpPr>
        <p:grpSpPr bwMode="auto">
          <a:xfrm>
            <a:off x="125413" y="542925"/>
            <a:ext cx="8793162" cy="6288088"/>
            <a:chOff x="77" y="335"/>
            <a:chExt cx="5429" cy="3882"/>
          </a:xfrm>
        </p:grpSpPr>
        <p:sp>
          <p:nvSpPr>
            <p:cNvPr id="5084167" name="McK Measure" hidden="1"/>
            <p:cNvSpPr txBox="1">
              <a:spLocks noChangeArrowheads="1"/>
            </p:cNvSpPr>
            <p:nvPr userDrawn="1"/>
          </p:nvSpPr>
          <p:spPr bwMode="auto">
            <a:xfrm>
              <a:off x="77" y="335"/>
              <a:ext cx="542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12813" eaLnBrk="0" hangingPunct="0">
                <a:defRPr sz="2400">
                  <a:solidFill>
                    <a:schemeClr val="tx1"/>
                  </a:solidFill>
                  <a:latin typeface="Times New Roman" charset="0"/>
                  <a:ea typeface="ＭＳ Ｐゴシック" charset="0"/>
                </a:defRPr>
              </a:lvl1pPr>
              <a:lvl2pPr algn="l" defTabSz="912813" eaLnBrk="0" hangingPunct="0">
                <a:defRPr sz="2400">
                  <a:solidFill>
                    <a:schemeClr val="tx1"/>
                  </a:solidFill>
                  <a:latin typeface="Times New Roman" charset="0"/>
                  <a:ea typeface="ＭＳ Ｐゴシック" charset="0"/>
                </a:defRPr>
              </a:lvl2pPr>
              <a:lvl3pPr marL="912813" algn="l" defTabSz="912813" eaLnBrk="0" hangingPunct="0">
                <a:defRPr sz="2400">
                  <a:solidFill>
                    <a:schemeClr val="tx1"/>
                  </a:solidFill>
                  <a:latin typeface="Times New Roman" charset="0"/>
                  <a:ea typeface="ＭＳ Ｐゴシック" charset="0"/>
                </a:defRPr>
              </a:lvl3pPr>
              <a:lvl4pPr algn="l" defTabSz="912813" eaLnBrk="0" hangingPunct="0">
                <a:defRPr sz="2400">
                  <a:solidFill>
                    <a:schemeClr val="tx1"/>
                  </a:solidFill>
                  <a:latin typeface="Times New Roman" charset="0"/>
                  <a:ea typeface="ＭＳ Ｐゴシック" charset="0"/>
                </a:defRPr>
              </a:lvl4pPr>
              <a:lvl5pPr algn="l" defTabSz="912813" eaLnBrk="0" hangingPunct="0">
                <a:defRPr sz="2400">
                  <a:solidFill>
                    <a:schemeClr val="tx1"/>
                  </a:solidFill>
                  <a:latin typeface="Times New Roman" charset="0"/>
                  <a:ea typeface="ＭＳ Ｐゴシック" charset="0"/>
                </a:defRPr>
              </a:lvl5pPr>
              <a:lvl6pPr defTabSz="912813" eaLnBrk="0" fontAlgn="base" hangingPunct="0">
                <a:spcBef>
                  <a:spcPct val="0"/>
                </a:spcBef>
                <a:spcAft>
                  <a:spcPct val="0"/>
                </a:spcAft>
                <a:defRPr sz="2400">
                  <a:solidFill>
                    <a:schemeClr val="tx1"/>
                  </a:solidFill>
                  <a:latin typeface="Times New Roman" charset="0"/>
                  <a:ea typeface="ＭＳ Ｐゴシック" charset="0"/>
                </a:defRPr>
              </a:lvl6pPr>
              <a:lvl7pPr defTabSz="912813" eaLnBrk="0" fontAlgn="base" hangingPunct="0">
                <a:spcBef>
                  <a:spcPct val="0"/>
                </a:spcBef>
                <a:spcAft>
                  <a:spcPct val="0"/>
                </a:spcAft>
                <a:defRPr sz="2400">
                  <a:solidFill>
                    <a:schemeClr val="tx1"/>
                  </a:solidFill>
                  <a:latin typeface="Times New Roman" charset="0"/>
                  <a:ea typeface="ＭＳ Ｐゴシック" charset="0"/>
                </a:defRPr>
              </a:lvl7pPr>
              <a:lvl8pPr defTabSz="912813" eaLnBrk="0" fontAlgn="base" hangingPunct="0">
                <a:spcBef>
                  <a:spcPct val="0"/>
                </a:spcBef>
                <a:spcAft>
                  <a:spcPct val="0"/>
                </a:spcAft>
                <a:defRPr sz="2400">
                  <a:solidFill>
                    <a:schemeClr val="tx1"/>
                  </a:solidFill>
                  <a:latin typeface="Times New Roman" charset="0"/>
                  <a:ea typeface="ＭＳ Ｐゴシック" charset="0"/>
                </a:defRPr>
              </a:lvl8pPr>
              <a:lvl9pPr defTabSz="91281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600" b="0" smtClean="0">
                  <a:solidFill>
                    <a:srgbClr val="000000"/>
                  </a:solidFill>
                  <a:latin typeface="Arial" charset="0"/>
                  <a:cs typeface="+mn-cs"/>
                </a:rPr>
                <a:t>Unit of measure</a:t>
              </a:r>
            </a:p>
          </p:txBody>
        </p:sp>
        <p:sp>
          <p:nvSpPr>
            <p:cNvPr id="5084168" name="McK Footnote" hidden="1"/>
            <p:cNvSpPr txBox="1">
              <a:spLocks noChangeArrowheads="1"/>
            </p:cNvSpPr>
            <p:nvPr userDrawn="1"/>
          </p:nvSpPr>
          <p:spPr bwMode="auto">
            <a:xfrm>
              <a:off x="79" y="3964"/>
              <a:ext cx="5145" cy="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marL="585788" indent="-585788" algn="l" defTabSz="912813" eaLnBrk="0" hangingPunct="0">
                <a:tabLst>
                  <a:tab pos="544513" algn="r"/>
                </a:tabLst>
                <a:defRPr sz="2400">
                  <a:solidFill>
                    <a:schemeClr val="tx1"/>
                  </a:solidFill>
                  <a:latin typeface="Times New Roman" charset="0"/>
                  <a:ea typeface="ＭＳ Ｐゴシック" charset="0"/>
                </a:defRPr>
              </a:lvl1pPr>
              <a:lvl2pPr marL="1052513" algn="l" defTabSz="912813" eaLnBrk="0" hangingPunct="0">
                <a:tabLst>
                  <a:tab pos="544513" algn="r"/>
                </a:tabLst>
                <a:defRPr sz="2400">
                  <a:solidFill>
                    <a:schemeClr val="tx1"/>
                  </a:solidFill>
                  <a:latin typeface="Times New Roman" charset="0"/>
                  <a:ea typeface="ＭＳ Ｐゴシック" charset="0"/>
                </a:defRPr>
              </a:lvl2pPr>
              <a:lvl3pPr marL="1243013" algn="l" defTabSz="912813" eaLnBrk="0" hangingPunct="0">
                <a:tabLst>
                  <a:tab pos="544513" algn="r"/>
                </a:tabLst>
                <a:defRPr sz="2400">
                  <a:solidFill>
                    <a:schemeClr val="tx1"/>
                  </a:solidFill>
                  <a:latin typeface="Times New Roman" charset="0"/>
                  <a:ea typeface="ＭＳ Ｐゴシック" charset="0"/>
                </a:defRPr>
              </a:lvl3pPr>
              <a:lvl4pPr marL="1433513" algn="l" defTabSz="912813" eaLnBrk="0" hangingPunct="0">
                <a:tabLst>
                  <a:tab pos="544513" algn="r"/>
                </a:tabLst>
                <a:defRPr sz="2400">
                  <a:solidFill>
                    <a:schemeClr val="tx1"/>
                  </a:solidFill>
                  <a:latin typeface="Times New Roman" charset="0"/>
                  <a:ea typeface="ＭＳ Ｐゴシック" charset="0"/>
                </a:defRPr>
              </a:lvl4pPr>
              <a:lvl5pPr algn="l" defTabSz="912813" eaLnBrk="0" hangingPunct="0">
                <a:tabLst>
                  <a:tab pos="544513" algn="r"/>
                </a:tabLst>
                <a:defRPr sz="2400">
                  <a:solidFill>
                    <a:schemeClr val="tx1"/>
                  </a:solidFill>
                  <a:latin typeface="Times New Roman" charset="0"/>
                  <a:ea typeface="ＭＳ Ｐゴシック" charset="0"/>
                </a:defRPr>
              </a:lvl5pPr>
              <a:lvl6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6pPr>
              <a:lvl7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7pPr>
              <a:lvl8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8pPr>
              <a:lvl9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9pPr>
            </a:lstStyle>
            <a:p>
              <a:pPr eaLnBrk="1" hangingPunct="1">
                <a:defRPr/>
              </a:pPr>
              <a:r>
                <a:rPr lang="en-US" sz="1200" b="0" smtClean="0">
                  <a:solidFill>
                    <a:srgbClr val="000000"/>
                  </a:solidFill>
                  <a:latin typeface="Arial" charset="0"/>
                  <a:cs typeface="+mn-cs"/>
                </a:rPr>
                <a:t>	*	Footnote</a:t>
              </a:r>
            </a:p>
            <a:p>
              <a:pPr eaLnBrk="1" hangingPunct="1">
                <a:spcBef>
                  <a:spcPct val="20000"/>
                </a:spcBef>
                <a:defRPr/>
              </a:pPr>
              <a:r>
                <a:rPr lang="en-US" sz="1200" b="0" smtClean="0">
                  <a:solidFill>
                    <a:srgbClr val="000000"/>
                  </a:solidFill>
                  <a:latin typeface="Arial" charset="0"/>
                  <a:cs typeface="+mn-cs"/>
                </a:rPr>
                <a:t>	Source:	Source</a:t>
              </a:r>
            </a:p>
          </p:txBody>
        </p:sp>
      </p:grpSp>
      <p:grpSp>
        <p:nvGrpSpPr>
          <p:cNvPr id="158727" name="McK Legend Lines" hidden="1"/>
          <p:cNvGrpSpPr>
            <a:grpSpLocks/>
          </p:cNvGrpSpPr>
          <p:nvPr>
            <p:custDataLst>
              <p:tags r:id="rId20"/>
            </p:custDataLst>
          </p:nvPr>
        </p:nvGrpSpPr>
        <p:grpSpPr bwMode="auto">
          <a:xfrm>
            <a:off x="7940675" y="273050"/>
            <a:ext cx="1039813" cy="1004888"/>
            <a:chOff x="4902" y="1143"/>
            <a:chExt cx="642" cy="620"/>
          </a:xfrm>
        </p:grpSpPr>
        <p:sp>
          <p:nvSpPr>
            <p:cNvPr id="5084170" name="Rectangle 10" hidden="1"/>
            <p:cNvSpPr>
              <a:spLocks noChangeArrowheads="1"/>
            </p:cNvSpPr>
            <p:nvPr userDrawn="1"/>
          </p:nvSpPr>
          <p:spPr bwMode="auto">
            <a:xfrm>
              <a:off x="5172" y="114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1" name="Rectangle 11" hidden="1"/>
            <p:cNvSpPr>
              <a:spLocks noChangeArrowheads="1"/>
            </p:cNvSpPr>
            <p:nvPr userDrawn="1"/>
          </p:nvSpPr>
          <p:spPr bwMode="auto">
            <a:xfrm>
              <a:off x="5172" y="1305"/>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2" name="Rectangle 12" hidden="1"/>
            <p:cNvSpPr>
              <a:spLocks noChangeArrowheads="1"/>
            </p:cNvSpPr>
            <p:nvPr userDrawn="1"/>
          </p:nvSpPr>
          <p:spPr bwMode="auto">
            <a:xfrm>
              <a:off x="5172" y="1467"/>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3" name="Line 13" hidden="1"/>
            <p:cNvSpPr>
              <a:spLocks noChangeShapeType="1"/>
            </p:cNvSpPr>
            <p:nvPr userDrawn="1"/>
          </p:nvSpPr>
          <p:spPr bwMode="auto">
            <a:xfrm>
              <a:off x="4902" y="1210"/>
              <a:ext cx="210" cy="0"/>
            </a:xfrm>
            <a:prstGeom prst="line">
              <a:avLst/>
            </a:prstGeom>
            <a:noFill/>
            <a:ln w="2857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4" name="Line 14" hidden="1"/>
            <p:cNvSpPr>
              <a:spLocks noChangeShapeType="1"/>
            </p:cNvSpPr>
            <p:nvPr userDrawn="1"/>
          </p:nvSpPr>
          <p:spPr bwMode="auto">
            <a:xfrm>
              <a:off x="4902" y="1372"/>
              <a:ext cx="210" cy="0"/>
            </a:xfrm>
            <a:prstGeom prst="line">
              <a:avLst/>
            </a:prstGeom>
            <a:noFill/>
            <a:ln w="28575">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5" name="Line 15" hidden="1"/>
            <p:cNvSpPr>
              <a:spLocks noChangeShapeType="1"/>
            </p:cNvSpPr>
            <p:nvPr userDrawn="1"/>
          </p:nvSpPr>
          <p:spPr bwMode="auto">
            <a:xfrm>
              <a:off x="4902" y="1534"/>
              <a:ext cx="210" cy="0"/>
            </a:xfrm>
            <a:prstGeom prst="line">
              <a:avLst/>
            </a:prstGeom>
            <a:noFill/>
            <a:ln w="127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6" name="Rectangle 16" hidden="1"/>
            <p:cNvSpPr>
              <a:spLocks noChangeArrowheads="1"/>
            </p:cNvSpPr>
            <p:nvPr userDrawn="1"/>
          </p:nvSpPr>
          <p:spPr bwMode="auto">
            <a:xfrm>
              <a:off x="5172" y="162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7" name="Line 17" hidden="1"/>
            <p:cNvSpPr>
              <a:spLocks noChangeShapeType="1"/>
            </p:cNvSpPr>
            <p:nvPr userDrawn="1"/>
          </p:nvSpPr>
          <p:spPr bwMode="auto">
            <a:xfrm>
              <a:off x="4902" y="1696"/>
              <a:ext cx="210" cy="0"/>
            </a:xfrm>
            <a:prstGeom prst="line">
              <a:avLst/>
            </a:prstGeom>
            <a:noFill/>
            <a:ln w="12700">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grpSp>
      <p:grpSp>
        <p:nvGrpSpPr>
          <p:cNvPr id="158728" name="McK Legend Moons" hidden="1"/>
          <p:cNvGrpSpPr>
            <a:grpSpLocks/>
          </p:cNvGrpSpPr>
          <p:nvPr>
            <p:custDataLst>
              <p:tags r:id="rId21"/>
            </p:custDataLst>
          </p:nvPr>
        </p:nvGrpSpPr>
        <p:grpSpPr bwMode="auto">
          <a:xfrm>
            <a:off x="8094663" y="273050"/>
            <a:ext cx="885825" cy="742950"/>
            <a:chOff x="4997" y="169"/>
            <a:chExt cx="547" cy="458"/>
          </a:xfrm>
        </p:grpSpPr>
        <p:grpSp>
          <p:nvGrpSpPr>
            <p:cNvPr id="158738" name="Group 19" hidden="1"/>
            <p:cNvGrpSpPr>
              <a:grpSpLocks noChangeAspect="1"/>
            </p:cNvGrpSpPr>
            <p:nvPr userDrawn="1">
              <p:custDataLst>
                <p:tags r:id="rId23"/>
              </p:custDataLst>
            </p:nvPr>
          </p:nvGrpSpPr>
          <p:grpSpPr bwMode="auto">
            <a:xfrm>
              <a:off x="4997" y="178"/>
              <a:ext cx="116" cy="116"/>
              <a:chOff x="4997" y="178"/>
              <a:chExt cx="116" cy="116"/>
            </a:xfrm>
          </p:grpSpPr>
          <p:sp>
            <p:nvSpPr>
              <p:cNvPr id="5084180" name="Oval 20" hidden="1"/>
              <p:cNvSpPr>
                <a:spLocks noChangeAspect="1" noChangeArrowheads="1"/>
              </p:cNvSpPr>
              <p:nvPr>
                <p:custDataLst>
                  <p:tags r:id="rId30"/>
                </p:custDataLst>
              </p:nvPr>
            </p:nvSpPr>
            <p:spPr bwMode="blackWhite">
              <a:xfrm>
                <a:off x="4997" y="178"/>
                <a:ext cx="116" cy="11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81" name="Oval 21" hidden="1"/>
              <p:cNvSpPr>
                <a:spLocks noChangeAspect="1" noChangeArrowheads="1"/>
              </p:cNvSpPr>
              <p:nvPr>
                <p:custDataLst>
                  <p:tags r:id="rId31"/>
                </p:custDataLst>
              </p:nvPr>
            </p:nvSpPr>
            <p:spPr bwMode="black">
              <a:xfrm>
                <a:off x="4997" y="178"/>
                <a:ext cx="116" cy="116"/>
              </a:xfrm>
              <a:prstGeom prst="ellipse">
                <a:avLst/>
              </a:prstGeom>
              <a:solidFill>
                <a:schemeClr val="tx2"/>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grpSp>
          <p:nvGrpSpPr>
            <p:cNvPr id="158739" name="Group 22" hidden="1"/>
            <p:cNvGrpSpPr>
              <a:grpSpLocks/>
            </p:cNvGrpSpPr>
            <p:nvPr userDrawn="1">
              <p:custDataLst>
                <p:tags r:id="rId24"/>
              </p:custDataLst>
            </p:nvPr>
          </p:nvGrpSpPr>
          <p:grpSpPr bwMode="auto">
            <a:xfrm>
              <a:off x="4997" y="339"/>
              <a:ext cx="116" cy="116"/>
              <a:chOff x="1104" y="1908"/>
              <a:chExt cx="204" cy="204"/>
            </a:xfrm>
          </p:grpSpPr>
          <p:sp>
            <p:nvSpPr>
              <p:cNvPr id="5084183" name="Oval 23" hidden="1"/>
              <p:cNvSpPr>
                <a:spLocks noChangeAspect="1" noChangeArrowheads="1"/>
              </p:cNvSpPr>
              <p:nvPr>
                <p:custDataLst>
                  <p:tags r:id="rId28"/>
                </p:custDataLst>
              </p:nvPr>
            </p:nvSpPr>
            <p:spPr bwMode="blackWhite">
              <a:xfrm>
                <a:off x="1104" y="1908"/>
                <a:ext cx="202" cy="20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84" name="Arc 24" hidden="1"/>
              <p:cNvSpPr>
                <a:spLocks noChangeAspect="1"/>
              </p:cNvSpPr>
              <p:nvPr>
                <p:custDataLst>
                  <p:tags r:id="rId29"/>
                </p:custDataLst>
              </p:nvPr>
            </p:nvSpPr>
            <p:spPr bwMode="black">
              <a:xfrm>
                <a:off x="1206" y="1908"/>
                <a:ext cx="102" cy="200"/>
              </a:xfrm>
              <a:custGeom>
                <a:avLst/>
                <a:gdLst>
                  <a:gd name="G0" fmla="+- 0 0 0"/>
                  <a:gd name="G1" fmla="+- 21600 0 0"/>
                  <a:gd name="G2" fmla="+- 21600 0 0"/>
                  <a:gd name="T0" fmla="*/ 0 w 21600"/>
                  <a:gd name="T1" fmla="*/ 0 h 43200"/>
                  <a:gd name="T2" fmla="*/ 0 w 21600"/>
                  <a:gd name="T3" fmla="*/ 43200 h 43200"/>
                  <a:gd name="T4" fmla="*/ 0 w 21600"/>
                  <a:gd name="T5" fmla="*/ 21600 h 43200"/>
                </a:gdLst>
                <a:ahLst/>
                <a:cxnLst>
                  <a:cxn ang="0">
                    <a:pos x="T0" y="T1"/>
                  </a:cxn>
                  <a:cxn ang="0">
                    <a:pos x="T2" y="T3"/>
                  </a:cxn>
                  <a:cxn ang="0">
                    <a:pos x="T4" y="T5"/>
                  </a:cxn>
                </a:cxnLst>
                <a:rect l="0" t="0" r="r" b="b"/>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solidFill>
                <a:schemeClr val="tx2"/>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sp>
          <p:nvSpPr>
            <p:cNvPr id="5084185" name="Rectangle 25" hidden="1"/>
            <p:cNvSpPr>
              <a:spLocks noChangeArrowheads="1"/>
            </p:cNvSpPr>
            <p:nvPr userDrawn="1"/>
          </p:nvSpPr>
          <p:spPr bwMode="auto">
            <a:xfrm>
              <a:off x="5172" y="16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86" name="Rectangle 26" hidden="1"/>
            <p:cNvSpPr>
              <a:spLocks noChangeArrowheads="1"/>
            </p:cNvSpPr>
            <p:nvPr userDrawn="1"/>
          </p:nvSpPr>
          <p:spPr bwMode="auto">
            <a:xfrm>
              <a:off x="5172" y="331"/>
              <a:ext cx="369" cy="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87" name="Rectangle 27" hidden="1"/>
            <p:cNvSpPr>
              <a:spLocks noChangeArrowheads="1"/>
            </p:cNvSpPr>
            <p:nvPr userDrawn="1"/>
          </p:nvSpPr>
          <p:spPr bwMode="auto">
            <a:xfrm>
              <a:off x="5172" y="49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grpSp>
          <p:nvGrpSpPr>
            <p:cNvPr id="158743" name="Group 28" hidden="1"/>
            <p:cNvGrpSpPr>
              <a:grpSpLocks noChangeAspect="1"/>
            </p:cNvGrpSpPr>
            <p:nvPr userDrawn="1">
              <p:custDataLst>
                <p:tags r:id="rId25"/>
              </p:custDataLst>
            </p:nvPr>
          </p:nvGrpSpPr>
          <p:grpSpPr bwMode="auto">
            <a:xfrm>
              <a:off x="4997" y="502"/>
              <a:ext cx="117" cy="117"/>
              <a:chOff x="4997" y="502"/>
              <a:chExt cx="117" cy="117"/>
            </a:xfrm>
          </p:grpSpPr>
          <p:sp>
            <p:nvSpPr>
              <p:cNvPr id="5084189" name="Oval 29" hidden="1"/>
              <p:cNvSpPr>
                <a:spLocks noChangeAspect="1" noChangeArrowheads="1"/>
              </p:cNvSpPr>
              <p:nvPr>
                <p:custDataLst>
                  <p:tags r:id="rId26"/>
                </p:custDataLst>
              </p:nvPr>
            </p:nvSpPr>
            <p:spPr bwMode="blackWhite">
              <a:xfrm>
                <a:off x="4997" y="502"/>
                <a:ext cx="116" cy="11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90" name="Arc 30" hidden="1"/>
              <p:cNvSpPr>
                <a:spLocks noChangeAspect="1"/>
              </p:cNvSpPr>
              <p:nvPr>
                <p:custDataLst>
                  <p:tags r:id="rId27"/>
                </p:custDataLst>
              </p:nvPr>
            </p:nvSpPr>
            <p:spPr bwMode="black">
              <a:xfrm>
                <a:off x="4998" y="503"/>
                <a:ext cx="116" cy="116"/>
              </a:xfrm>
              <a:custGeom>
                <a:avLst/>
                <a:gdLst>
                  <a:gd name="G0" fmla="+- 21600 0 0"/>
                  <a:gd name="G1" fmla="+- 21600 0 0"/>
                  <a:gd name="G2" fmla="+- 21600 0 0"/>
                  <a:gd name="T0" fmla="*/ 21600 w 43200"/>
                  <a:gd name="T1" fmla="*/ 0 h 43200"/>
                  <a:gd name="T2" fmla="*/ 21600 w 43200"/>
                  <a:gd name="T3" fmla="*/ 0 h 43200"/>
                  <a:gd name="T4" fmla="*/ 21600 w 43200"/>
                  <a:gd name="T5" fmla="*/ 21600 h 43200"/>
                </a:gdLst>
                <a:ahLst/>
                <a:cxnLst>
                  <a:cxn ang="0">
                    <a:pos x="T0" y="T1"/>
                  </a:cxn>
                  <a:cxn ang="0">
                    <a:pos x="T2" y="T3"/>
                  </a:cxn>
                  <a:cxn ang="0">
                    <a:pos x="T4" y="T5"/>
                  </a:cxn>
                </a:cxnLst>
                <a:rect l="0" t="0" r="r" b="b"/>
                <a:pathLst>
                  <a:path w="43200" h="43200" fill="none" extrusionOk="0">
                    <a:moveTo>
                      <a:pt x="21600" y="-1"/>
                    </a:moveTo>
                    <a:cubicBezTo>
                      <a:pt x="33529" y="0"/>
                      <a:pt x="43200" y="9670"/>
                      <a:pt x="43200" y="21600"/>
                    </a:cubicBezTo>
                    <a:cubicBezTo>
                      <a:pt x="43200" y="33529"/>
                      <a:pt x="33529" y="43200"/>
                      <a:pt x="21600" y="43200"/>
                    </a:cubicBezTo>
                    <a:cubicBezTo>
                      <a:pt x="9670" y="43200"/>
                      <a:pt x="0" y="33529"/>
                      <a:pt x="0" y="21600"/>
                    </a:cubicBezTo>
                    <a:cubicBezTo>
                      <a:pt x="0" y="9670"/>
                      <a:pt x="9670" y="-1"/>
                      <a:pt x="21600" y="-1"/>
                    </a:cubicBezTo>
                  </a:path>
                  <a:path w="43200" h="43200" stroke="0" extrusionOk="0">
                    <a:moveTo>
                      <a:pt x="21600" y="-1"/>
                    </a:moveTo>
                    <a:cubicBezTo>
                      <a:pt x="33529" y="0"/>
                      <a:pt x="43200" y="9670"/>
                      <a:pt x="43200" y="21600"/>
                    </a:cubicBezTo>
                    <a:cubicBezTo>
                      <a:pt x="43200" y="33529"/>
                      <a:pt x="33529" y="43200"/>
                      <a:pt x="21600" y="43200"/>
                    </a:cubicBezTo>
                    <a:cubicBezTo>
                      <a:pt x="9670" y="43200"/>
                      <a:pt x="0" y="33529"/>
                      <a:pt x="0" y="21600"/>
                    </a:cubicBezTo>
                    <a:cubicBezTo>
                      <a:pt x="0" y="9670"/>
                      <a:pt x="9670" y="-1"/>
                      <a:pt x="21600" y="-1"/>
                    </a:cubicBezTo>
                    <a:lnTo>
                      <a:pt x="21600" y="21600"/>
                    </a:lnTo>
                    <a:close/>
                  </a:path>
                </a:pathLst>
              </a:cu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grpSp>
      <p:grpSp>
        <p:nvGrpSpPr>
          <p:cNvPr id="158729" name="McK Legend Boxes" hidden="1"/>
          <p:cNvGrpSpPr>
            <a:grpSpLocks/>
          </p:cNvGrpSpPr>
          <p:nvPr>
            <p:custDataLst>
              <p:tags r:id="rId22"/>
            </p:custDataLst>
          </p:nvPr>
        </p:nvGrpSpPr>
        <p:grpSpPr bwMode="auto">
          <a:xfrm>
            <a:off x="7940675" y="273050"/>
            <a:ext cx="1039813" cy="1004888"/>
            <a:chOff x="4902" y="169"/>
            <a:chExt cx="642" cy="620"/>
          </a:xfrm>
        </p:grpSpPr>
        <p:sp>
          <p:nvSpPr>
            <p:cNvPr id="5084192" name="Rectangle 32" hidden="1"/>
            <p:cNvSpPr>
              <a:spLocks noChangeArrowheads="1"/>
            </p:cNvSpPr>
            <p:nvPr userDrawn="1"/>
          </p:nvSpPr>
          <p:spPr bwMode="auto">
            <a:xfrm>
              <a:off x="4902" y="178"/>
              <a:ext cx="211" cy="11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3" name="Rectangle 33" hidden="1"/>
            <p:cNvSpPr>
              <a:spLocks noChangeArrowheads="1"/>
            </p:cNvSpPr>
            <p:nvPr userDrawn="1"/>
          </p:nvSpPr>
          <p:spPr bwMode="auto">
            <a:xfrm>
              <a:off x="4902" y="340"/>
              <a:ext cx="211" cy="116"/>
            </a:xfrm>
            <a:prstGeom prst="rect">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4" name="Rectangle 34" hidden="1"/>
            <p:cNvSpPr>
              <a:spLocks noChangeArrowheads="1"/>
            </p:cNvSpPr>
            <p:nvPr userDrawn="1"/>
          </p:nvSpPr>
          <p:spPr bwMode="auto">
            <a:xfrm>
              <a:off x="5172" y="16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5" name="Rectangle 35" hidden="1"/>
            <p:cNvSpPr>
              <a:spLocks noChangeArrowheads="1"/>
            </p:cNvSpPr>
            <p:nvPr userDrawn="1"/>
          </p:nvSpPr>
          <p:spPr bwMode="auto">
            <a:xfrm>
              <a:off x="5172" y="331"/>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6" name="Rectangle 36" hidden="1"/>
            <p:cNvSpPr>
              <a:spLocks noChangeArrowheads="1"/>
            </p:cNvSpPr>
            <p:nvPr userDrawn="1"/>
          </p:nvSpPr>
          <p:spPr bwMode="auto">
            <a:xfrm>
              <a:off x="5172" y="49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7" name="Rectangle 37" hidden="1"/>
            <p:cNvSpPr>
              <a:spLocks noChangeArrowheads="1"/>
            </p:cNvSpPr>
            <p:nvPr userDrawn="1"/>
          </p:nvSpPr>
          <p:spPr bwMode="auto">
            <a:xfrm>
              <a:off x="4902" y="502"/>
              <a:ext cx="211" cy="116"/>
            </a:xfrm>
            <a:prstGeom prst="rect">
              <a:avLst/>
            </a:prstGeom>
            <a:solidFill>
              <a:schemeClr val="hlink"/>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8" name="Rectangle 38" hidden="1"/>
            <p:cNvSpPr>
              <a:spLocks noChangeArrowheads="1"/>
            </p:cNvSpPr>
            <p:nvPr userDrawn="1"/>
          </p:nvSpPr>
          <p:spPr bwMode="auto">
            <a:xfrm>
              <a:off x="5172" y="655"/>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9" name="Rectangle 39" hidden="1"/>
            <p:cNvSpPr>
              <a:spLocks noChangeArrowheads="1"/>
            </p:cNvSpPr>
            <p:nvPr userDrawn="1"/>
          </p:nvSpPr>
          <p:spPr bwMode="auto">
            <a:xfrm>
              <a:off x="4902" y="664"/>
              <a:ext cx="211" cy="119"/>
            </a:xfrm>
            <a:prstGeom prst="rect">
              <a:avLst/>
            </a:prstGeom>
            <a:solidFill>
              <a:schemeClr val="folHlink"/>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grpSp>
    </p:spTree>
  </p:cSld>
  <p:clrMap bg1="lt1" tx1="dk1" bg2="lt2" tx2="dk2" accent1="accent1" accent2="accent2" accent3="accent3" accent4="accent4" accent5="accent5" accent6="accent6" hlink="hlink" folHlink="folHlink"/>
  <p:sldLayoutIdLst>
    <p:sldLayoutId id="2147494835" r:id="rId1"/>
    <p:sldLayoutId id="2147494836" r:id="rId2"/>
    <p:sldLayoutId id="2147494837" r:id="rId3"/>
    <p:sldLayoutId id="2147494838" r:id="rId4"/>
    <p:sldLayoutId id="2147494839" r:id="rId5"/>
    <p:sldLayoutId id="2147494840" r:id="rId6"/>
    <p:sldLayoutId id="2147494841" r:id="rId7"/>
    <p:sldLayoutId id="2147494842" r:id="rId8"/>
    <p:sldLayoutId id="2147494843" r:id="rId9"/>
    <p:sldLayoutId id="2147494844" r:id="rId10"/>
    <p:sldLayoutId id="2147494845" r:id="rId11"/>
    <p:sldLayoutId id="2147494846" r:id="rId12"/>
    <p:sldLayoutId id="2147494847" r:id="rId13"/>
  </p:sldLayoutIdLst>
  <p:hf hdr="0" ftr="0" dt="0"/>
  <p:txStyles>
    <p:titleStyle>
      <a:lvl1pPr algn="l" defTabSz="911225" rtl="0" eaLnBrk="1" fontAlgn="base" hangingPunct="1">
        <a:spcBef>
          <a:spcPct val="0"/>
        </a:spcBef>
        <a:spcAft>
          <a:spcPct val="0"/>
        </a:spcAft>
        <a:defRPr sz="1900" b="1">
          <a:solidFill>
            <a:schemeClr val="tx2"/>
          </a:solidFill>
          <a:latin typeface="+mj-lt"/>
          <a:ea typeface="+mj-ea"/>
          <a:cs typeface="ＭＳ Ｐゴシック" charset="0"/>
        </a:defRPr>
      </a:lvl1pPr>
      <a:lvl2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2pPr>
      <a:lvl3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3pPr>
      <a:lvl4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4pPr>
      <a:lvl5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5pPr>
      <a:lvl6pPr marL="457127" algn="l" defTabSz="912667" rtl="0" eaLnBrk="1" fontAlgn="base" hangingPunct="1">
        <a:spcBef>
          <a:spcPct val="0"/>
        </a:spcBef>
        <a:spcAft>
          <a:spcPct val="0"/>
        </a:spcAft>
        <a:defRPr sz="1900" b="1">
          <a:solidFill>
            <a:schemeClr val="tx2"/>
          </a:solidFill>
          <a:latin typeface="Arial" charset="0"/>
          <a:ea typeface="ＭＳ Ｐゴシック" charset="0"/>
        </a:defRPr>
      </a:lvl6pPr>
      <a:lvl7pPr marL="914254" algn="l" defTabSz="912667" rtl="0" eaLnBrk="1" fontAlgn="base" hangingPunct="1">
        <a:spcBef>
          <a:spcPct val="0"/>
        </a:spcBef>
        <a:spcAft>
          <a:spcPct val="0"/>
        </a:spcAft>
        <a:defRPr sz="1900" b="1">
          <a:solidFill>
            <a:schemeClr val="tx2"/>
          </a:solidFill>
          <a:latin typeface="Arial" charset="0"/>
          <a:ea typeface="ＭＳ Ｐゴシック" charset="0"/>
        </a:defRPr>
      </a:lvl7pPr>
      <a:lvl8pPr marL="1371381" algn="l" defTabSz="912667" rtl="0" eaLnBrk="1" fontAlgn="base" hangingPunct="1">
        <a:spcBef>
          <a:spcPct val="0"/>
        </a:spcBef>
        <a:spcAft>
          <a:spcPct val="0"/>
        </a:spcAft>
        <a:defRPr sz="1900" b="1">
          <a:solidFill>
            <a:schemeClr val="tx2"/>
          </a:solidFill>
          <a:latin typeface="Arial" charset="0"/>
          <a:ea typeface="ＭＳ Ｐゴシック" charset="0"/>
        </a:defRPr>
      </a:lvl8pPr>
      <a:lvl9pPr marL="1828507" algn="l" defTabSz="912667" rtl="0" eaLnBrk="1" fontAlgn="base" hangingPunct="1">
        <a:spcBef>
          <a:spcPct val="0"/>
        </a:spcBef>
        <a:spcAft>
          <a:spcPct val="0"/>
        </a:spcAft>
        <a:defRPr sz="1900" b="1">
          <a:solidFill>
            <a:schemeClr val="tx2"/>
          </a:solidFill>
          <a:latin typeface="Arial" charset="0"/>
          <a:ea typeface="ＭＳ Ｐゴシック" charset="0"/>
        </a:defRPr>
      </a:lvl9pPr>
    </p:titleStyle>
    <p:bodyStyle>
      <a:lvl1pPr marL="341313" indent="-341313" algn="l" defTabSz="911225" rtl="0" eaLnBrk="1" fontAlgn="base" hangingPunct="1">
        <a:spcBef>
          <a:spcPct val="0"/>
        </a:spcBef>
        <a:spcAft>
          <a:spcPct val="0"/>
        </a:spcAft>
        <a:buSzPct val="120000"/>
        <a:defRPr sz="1600">
          <a:solidFill>
            <a:schemeClr val="tx1"/>
          </a:solidFill>
          <a:latin typeface="+mn-lt"/>
          <a:ea typeface="+mn-ea"/>
          <a:cs typeface="ＭＳ Ｐゴシック" charset="0"/>
        </a:defRPr>
      </a:lvl1pPr>
      <a:lvl2pPr marL="146050" indent="-144463" algn="l" defTabSz="911225" rtl="0" eaLnBrk="1" fontAlgn="base" hangingPunct="1">
        <a:spcBef>
          <a:spcPct val="0"/>
        </a:spcBef>
        <a:spcAft>
          <a:spcPct val="0"/>
        </a:spcAft>
        <a:buSzPct val="120000"/>
        <a:buChar char="•"/>
        <a:defRPr sz="1600">
          <a:solidFill>
            <a:schemeClr val="tx1"/>
          </a:solidFill>
          <a:latin typeface="+mn-lt"/>
          <a:ea typeface="+mn-ea"/>
        </a:defRPr>
      </a:lvl2pPr>
      <a:lvl3pPr marL="300038" indent="-150813" algn="l" defTabSz="911225" rtl="0" eaLnBrk="1" fontAlgn="base" hangingPunct="1">
        <a:spcBef>
          <a:spcPct val="0"/>
        </a:spcBef>
        <a:spcAft>
          <a:spcPct val="0"/>
        </a:spcAft>
        <a:buChar char="–"/>
        <a:defRPr sz="1600">
          <a:solidFill>
            <a:schemeClr val="tx1"/>
          </a:solidFill>
          <a:latin typeface="+mn-lt"/>
          <a:ea typeface="+mn-ea"/>
        </a:defRPr>
      </a:lvl3pPr>
      <a:lvl4pPr marL="439738" indent="-136525" algn="l" defTabSz="911225" rtl="0" eaLnBrk="1" fontAlgn="base" hangingPunct="1">
        <a:spcBef>
          <a:spcPct val="0"/>
        </a:spcBef>
        <a:spcAft>
          <a:spcPct val="0"/>
        </a:spcAft>
        <a:buSzPct val="89000"/>
        <a:buChar char="•"/>
        <a:defRPr sz="1600">
          <a:solidFill>
            <a:schemeClr val="tx1"/>
          </a:solidFill>
          <a:latin typeface="+mn-lt"/>
          <a:ea typeface="+mn-ea"/>
        </a:defRPr>
      </a:lvl4pPr>
      <a:lvl5pPr marL="592138" indent="-149225" algn="l" defTabSz="911225" rtl="0" eaLnBrk="1" fontAlgn="base" hangingPunct="1">
        <a:spcBef>
          <a:spcPct val="0"/>
        </a:spcBef>
        <a:spcAft>
          <a:spcPct val="0"/>
        </a:spcAft>
        <a:buSzPct val="75000"/>
        <a:buChar char="–"/>
        <a:defRPr sz="1600">
          <a:solidFill>
            <a:schemeClr val="tx1"/>
          </a:solidFill>
          <a:latin typeface="+mn-lt"/>
          <a:ea typeface="+mn-ea"/>
        </a:defRPr>
      </a:lvl5pPr>
      <a:lvl6pPr marL="1050757" indent="-150789" algn="l" defTabSz="912667" rtl="0" eaLnBrk="1" fontAlgn="base" hangingPunct="1">
        <a:spcBef>
          <a:spcPct val="0"/>
        </a:spcBef>
        <a:spcAft>
          <a:spcPct val="0"/>
        </a:spcAft>
        <a:buSzPct val="75000"/>
        <a:buChar char="–"/>
        <a:defRPr sz="1600">
          <a:solidFill>
            <a:schemeClr val="tx1"/>
          </a:solidFill>
          <a:latin typeface="+mn-lt"/>
          <a:ea typeface="+mn-ea"/>
        </a:defRPr>
      </a:lvl6pPr>
      <a:lvl7pPr marL="1507884" indent="-150789" algn="l" defTabSz="912667" rtl="0" eaLnBrk="1" fontAlgn="base" hangingPunct="1">
        <a:spcBef>
          <a:spcPct val="0"/>
        </a:spcBef>
        <a:spcAft>
          <a:spcPct val="0"/>
        </a:spcAft>
        <a:buSzPct val="75000"/>
        <a:buChar char="–"/>
        <a:defRPr sz="1600">
          <a:solidFill>
            <a:schemeClr val="tx1"/>
          </a:solidFill>
          <a:latin typeface="+mn-lt"/>
          <a:ea typeface="+mn-ea"/>
        </a:defRPr>
      </a:lvl7pPr>
      <a:lvl8pPr marL="1965011" indent="-150789" algn="l" defTabSz="912667" rtl="0" eaLnBrk="1" fontAlgn="base" hangingPunct="1">
        <a:spcBef>
          <a:spcPct val="0"/>
        </a:spcBef>
        <a:spcAft>
          <a:spcPct val="0"/>
        </a:spcAft>
        <a:buSzPct val="75000"/>
        <a:buChar char="–"/>
        <a:defRPr sz="1600">
          <a:solidFill>
            <a:schemeClr val="tx1"/>
          </a:solidFill>
          <a:latin typeface="+mn-lt"/>
          <a:ea typeface="+mn-ea"/>
        </a:defRPr>
      </a:lvl8pPr>
      <a:lvl9pPr marL="2422137" indent="-150789" algn="l" defTabSz="912667" rtl="0" eaLnBrk="1" fontAlgn="base" hangingPunct="1">
        <a:spcBef>
          <a:spcPct val="0"/>
        </a:spcBef>
        <a:spcAft>
          <a:spcPct val="0"/>
        </a:spcAft>
        <a:buSzPct val="75000"/>
        <a:buChar char="–"/>
        <a:defRPr sz="16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72035"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61048D76-06B4-514F-940F-F23467B6841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849" r:id="rId1"/>
    <p:sldLayoutId id="2147494850" r:id="rId2"/>
    <p:sldLayoutId id="2147494851" r:id="rId3"/>
    <p:sldLayoutId id="2147494852" r:id="rId4"/>
    <p:sldLayoutId id="2147494853" r:id="rId5"/>
    <p:sldLayoutId id="2147494854" r:id="rId6"/>
    <p:sldLayoutId id="2147494855" r:id="rId7"/>
    <p:sldLayoutId id="2147494856" r:id="rId8"/>
    <p:sldLayoutId id="2147494857" r:id="rId9"/>
    <p:sldLayoutId id="2147494858" r:id="rId10"/>
    <p:sldLayoutId id="2147494859" r:id="rId11"/>
    <p:sldLayoutId id="2147494860" r:id="rId12"/>
    <p:sldLayoutId id="2147494861" r:id="rId13"/>
    <p:sldLayoutId id="2147494862" r:id="rId14"/>
    <p:sldLayoutId id="2147494863"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7955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390" tIns="45697" rIns="91390" bIns="45697" numCol="1" anchor="ctr" anchorCtr="0" compatLnSpc="1">
            <a:prstTxWarp prst="textNoShape">
              <a:avLst/>
            </a:prstTxWarp>
          </a:bodyPr>
          <a:lstStyle/>
          <a:p>
            <a:pPr lvl="0"/>
            <a:r>
              <a:rPr lang="en-US"/>
              <a:t>Click to edit Master title style</a:t>
            </a:r>
          </a:p>
        </p:txBody>
      </p:sp>
      <p:sp>
        <p:nvSpPr>
          <p:cNvPr id="27955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390" tIns="45697" rIns="91390" bIns="4569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390" tIns="45697" rIns="91390" bIns="45697" rtlCol="0" anchor="ctr"/>
          <a:lstStyle>
            <a:lvl1pPr algn="l" defTabSz="456963" fontAlgn="auto">
              <a:spcBef>
                <a:spcPts val="0"/>
              </a:spcBef>
              <a:spcAft>
                <a:spcPts val="0"/>
              </a:spcAft>
              <a:defRPr sz="1200" b="0">
                <a:solidFill>
                  <a:prstClr val="black">
                    <a:tint val="75000"/>
                  </a:prstClr>
                </a:solidFill>
                <a:latin typeface="Calibri"/>
                <a:ea typeface="+mn-ea"/>
                <a:cs typeface="+mn-cs"/>
              </a:defRPr>
            </a:lvl1pPr>
          </a:lstStyle>
          <a:p>
            <a:pPr>
              <a:defRPr/>
            </a:pPr>
            <a:fld id="{C32CC56F-4678-2447-81C9-55203BE1A39A}" type="datetime1">
              <a:rPr lang="en-US"/>
              <a:pPr>
                <a:defRPr/>
              </a:pPr>
              <a:t>6/21/15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90" tIns="45697" rIns="91390" bIns="45697" rtlCol="0" anchor="ctr"/>
          <a:lstStyle>
            <a:lvl1pPr algn="ctr" defTabSz="456963"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390" tIns="45697" rIns="91390" bIns="45697" rtlCol="0" anchor="ctr"/>
          <a:lstStyle>
            <a:lvl1pPr algn="r" defTabSz="456963" fontAlgn="auto">
              <a:spcBef>
                <a:spcPts val="0"/>
              </a:spcBef>
              <a:spcAft>
                <a:spcPts val="0"/>
              </a:spcAft>
              <a:defRPr sz="1200" b="0">
                <a:solidFill>
                  <a:prstClr val="black">
                    <a:tint val="75000"/>
                  </a:prstClr>
                </a:solidFill>
                <a:latin typeface="Calibri"/>
                <a:ea typeface="+mn-ea"/>
                <a:cs typeface="+mn-cs"/>
              </a:defRPr>
            </a:lvl1pPr>
          </a:lstStyle>
          <a:p>
            <a:pPr>
              <a:defRPr/>
            </a:pPr>
            <a:fld id="{EA3F607C-EA76-C243-9A05-64143EF4FDA8}" type="slidenum">
              <a:rPr lang="en-US"/>
              <a:pPr>
                <a:defRPr/>
              </a:pPr>
              <a:t>‹#›</a:t>
            </a:fld>
            <a:endParaRPr lang="en-US"/>
          </a:p>
        </p:txBody>
      </p:sp>
    </p:spTree>
    <p:extLst>
      <p:ext uri="{BB962C8B-B14F-4D97-AF65-F5344CB8AC3E}">
        <p14:creationId xmlns:p14="http://schemas.microsoft.com/office/powerpoint/2010/main" val="1217727609"/>
      </p:ext>
    </p:extLst>
  </p:cSld>
  <p:clrMap bg1="lt1" tx1="dk1" bg2="lt2" tx2="dk2" accent1="accent1" accent2="accent2" accent3="accent3" accent4="accent4" accent5="accent5" accent6="accent6" hlink="hlink" folHlink="folHlink"/>
  <p:sldLayoutIdLst>
    <p:sldLayoutId id="2147491814" r:id="rId1"/>
    <p:sldLayoutId id="2147491815" r:id="rId2"/>
    <p:sldLayoutId id="2147491816" r:id="rId3"/>
    <p:sldLayoutId id="2147491817" r:id="rId4"/>
    <p:sldLayoutId id="2147491818" r:id="rId5"/>
    <p:sldLayoutId id="2147491819" r:id="rId6"/>
    <p:sldLayoutId id="2147491820" r:id="rId7"/>
    <p:sldLayoutId id="2147491821" r:id="rId8"/>
    <p:sldLayoutId id="2147491822" r:id="rId9"/>
    <p:sldLayoutId id="2147491823" r:id="rId10"/>
    <p:sldLayoutId id="2147491824" r:id="rId11"/>
  </p:sldLayoutIdLst>
  <p:hf hdr="0" ftr="0" dt="0"/>
  <p:txStyles>
    <p:titleStyle>
      <a:lvl1pPr algn="ctr" defTabSz="45561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561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561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561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561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561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313" indent="-341313" algn="l" defTabSz="45561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363" indent="-284163" algn="l" defTabSz="45561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413" indent="-227013" algn="l" defTabSz="45561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613" indent="-227013" algn="l" defTabSz="45561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813" indent="-227013" algn="l" defTabSz="45561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297" indent="-228482" algn="l" defTabSz="456963" rtl="0" eaLnBrk="1" latinLnBrk="0" hangingPunct="1">
        <a:spcBef>
          <a:spcPct val="20000"/>
        </a:spcBef>
        <a:buFont typeface="Arial"/>
        <a:buChar char="•"/>
        <a:defRPr sz="2000" kern="1200">
          <a:solidFill>
            <a:schemeClr val="tx1"/>
          </a:solidFill>
          <a:latin typeface="+mn-lt"/>
          <a:ea typeface="+mn-ea"/>
          <a:cs typeface="+mn-cs"/>
        </a:defRPr>
      </a:lvl6pPr>
      <a:lvl7pPr marL="2970260" indent="-228482" algn="l" defTabSz="456963" rtl="0" eaLnBrk="1" latinLnBrk="0" hangingPunct="1">
        <a:spcBef>
          <a:spcPct val="20000"/>
        </a:spcBef>
        <a:buFont typeface="Arial"/>
        <a:buChar char="•"/>
        <a:defRPr sz="2000" kern="1200">
          <a:solidFill>
            <a:schemeClr val="tx1"/>
          </a:solidFill>
          <a:latin typeface="+mn-lt"/>
          <a:ea typeface="+mn-ea"/>
          <a:cs typeface="+mn-cs"/>
        </a:defRPr>
      </a:lvl7pPr>
      <a:lvl8pPr marL="3427223" indent="-228482" algn="l" defTabSz="456963" rtl="0" eaLnBrk="1" latinLnBrk="0" hangingPunct="1">
        <a:spcBef>
          <a:spcPct val="20000"/>
        </a:spcBef>
        <a:buFont typeface="Arial"/>
        <a:buChar char="•"/>
        <a:defRPr sz="2000" kern="1200">
          <a:solidFill>
            <a:schemeClr val="tx1"/>
          </a:solidFill>
          <a:latin typeface="+mn-lt"/>
          <a:ea typeface="+mn-ea"/>
          <a:cs typeface="+mn-cs"/>
        </a:defRPr>
      </a:lvl8pPr>
      <a:lvl9pPr marL="3884186" indent="-228482" algn="l" defTabSz="45696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963" rtl="0" eaLnBrk="1" latinLnBrk="0" hangingPunct="1">
        <a:defRPr sz="1800" kern="1200">
          <a:solidFill>
            <a:schemeClr val="tx1"/>
          </a:solidFill>
          <a:latin typeface="+mn-lt"/>
          <a:ea typeface="+mn-ea"/>
          <a:cs typeface="+mn-cs"/>
        </a:defRPr>
      </a:lvl1pPr>
      <a:lvl2pPr marL="456963" algn="l" defTabSz="456963" rtl="0" eaLnBrk="1" latinLnBrk="0" hangingPunct="1">
        <a:defRPr sz="1800" kern="1200">
          <a:solidFill>
            <a:schemeClr val="tx1"/>
          </a:solidFill>
          <a:latin typeface="+mn-lt"/>
          <a:ea typeface="+mn-ea"/>
          <a:cs typeface="+mn-cs"/>
        </a:defRPr>
      </a:lvl2pPr>
      <a:lvl3pPr marL="913926" algn="l" defTabSz="456963" rtl="0" eaLnBrk="1" latinLnBrk="0" hangingPunct="1">
        <a:defRPr sz="1800" kern="1200">
          <a:solidFill>
            <a:schemeClr val="tx1"/>
          </a:solidFill>
          <a:latin typeface="+mn-lt"/>
          <a:ea typeface="+mn-ea"/>
          <a:cs typeface="+mn-cs"/>
        </a:defRPr>
      </a:lvl3pPr>
      <a:lvl4pPr marL="1370890" algn="l" defTabSz="456963" rtl="0" eaLnBrk="1" latinLnBrk="0" hangingPunct="1">
        <a:defRPr sz="1800" kern="1200">
          <a:solidFill>
            <a:schemeClr val="tx1"/>
          </a:solidFill>
          <a:latin typeface="+mn-lt"/>
          <a:ea typeface="+mn-ea"/>
          <a:cs typeface="+mn-cs"/>
        </a:defRPr>
      </a:lvl4pPr>
      <a:lvl5pPr marL="1827852" algn="l" defTabSz="456963" rtl="0" eaLnBrk="1" latinLnBrk="0" hangingPunct="1">
        <a:defRPr sz="1800" kern="1200">
          <a:solidFill>
            <a:schemeClr val="tx1"/>
          </a:solidFill>
          <a:latin typeface="+mn-lt"/>
          <a:ea typeface="+mn-ea"/>
          <a:cs typeface="+mn-cs"/>
        </a:defRPr>
      </a:lvl5pPr>
      <a:lvl6pPr marL="2284815" algn="l" defTabSz="456963" rtl="0" eaLnBrk="1" latinLnBrk="0" hangingPunct="1">
        <a:defRPr sz="1800" kern="1200">
          <a:solidFill>
            <a:schemeClr val="tx1"/>
          </a:solidFill>
          <a:latin typeface="+mn-lt"/>
          <a:ea typeface="+mn-ea"/>
          <a:cs typeface="+mn-cs"/>
        </a:defRPr>
      </a:lvl6pPr>
      <a:lvl7pPr marL="2741778" algn="l" defTabSz="456963" rtl="0" eaLnBrk="1" latinLnBrk="0" hangingPunct="1">
        <a:defRPr sz="1800" kern="1200">
          <a:solidFill>
            <a:schemeClr val="tx1"/>
          </a:solidFill>
          <a:latin typeface="+mn-lt"/>
          <a:ea typeface="+mn-ea"/>
          <a:cs typeface="+mn-cs"/>
        </a:defRPr>
      </a:lvl7pPr>
      <a:lvl8pPr marL="3198740" algn="l" defTabSz="456963" rtl="0" eaLnBrk="1" latinLnBrk="0" hangingPunct="1">
        <a:defRPr sz="1800" kern="1200">
          <a:solidFill>
            <a:schemeClr val="tx1"/>
          </a:solidFill>
          <a:latin typeface="+mn-lt"/>
          <a:ea typeface="+mn-ea"/>
          <a:cs typeface="+mn-cs"/>
        </a:defRPr>
      </a:lvl8pPr>
      <a:lvl9pPr marL="3655704" algn="l" defTabSz="456963" rtl="0" eaLnBrk="1" latinLnBrk="0" hangingPunct="1">
        <a:defRPr sz="1800" kern="1200">
          <a:solidFill>
            <a:schemeClr val="tx1"/>
          </a:solidFill>
          <a:latin typeface="+mn-lt"/>
          <a:ea typeface="+mn-ea"/>
          <a:cs typeface="+mn-cs"/>
        </a:defRPr>
      </a:lvl9pPr>
    </p:otherStyle>
  </p:txStyles>
</p:sldMaster>
</file>

<file path=ppt/slideMasters/slideMaster2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5106" name="Rectangle 2"/>
          <p:cNvSpPr>
            <a:spLocks noGrp="1" noChangeArrowheads="1"/>
          </p:cNvSpPr>
          <p:nvPr>
            <p:ph type="title"/>
            <p:custDataLst>
              <p:tags r:id="rId17"/>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altLang="zh-CHT" smtClean="0"/>
              <a:t>Click to edit Master title style</a:t>
            </a:r>
            <a:endParaRPr lang="en-US" altLang="zh-CHT"/>
          </a:p>
        </p:txBody>
      </p:sp>
      <p:sp>
        <p:nvSpPr>
          <p:cNvPr id="175107"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altLang="zh-CHT" smtClean="0"/>
              <a:t>Click to edit Master text styles</a:t>
            </a:r>
          </a:p>
          <a:p>
            <a:pPr lvl="1"/>
            <a:r>
              <a:rPr lang="en-US" altLang="zh-CHT" smtClean="0"/>
              <a:t>Second level</a:t>
            </a:r>
          </a:p>
          <a:p>
            <a:pPr lvl="2"/>
            <a:r>
              <a:rPr lang="en-US" altLang="zh-CHT" smtClean="0"/>
              <a:t>Third level</a:t>
            </a:r>
          </a:p>
          <a:p>
            <a:pPr lvl="3"/>
            <a:r>
              <a:rPr lang="en-US" altLang="zh-CHT" smtClean="0"/>
              <a:t>Fourth level</a:t>
            </a:r>
          </a:p>
          <a:p>
            <a:pPr lvl="4"/>
            <a:r>
              <a:rPr lang="en-US" altLang="zh-CHT" smtClean="0"/>
              <a:t>Fifth level</a:t>
            </a:r>
            <a:endParaRPr lang="en-US" altLang="zh-CHT"/>
          </a:p>
        </p:txBody>
      </p:sp>
      <p:sp>
        <p:nvSpPr>
          <p:cNvPr id="344068" name="Rectangle 4"/>
          <p:cNvSpPr>
            <a:spLocks noGrp="1" noChangeArrowheads="1"/>
          </p:cNvSpPr>
          <p:nvPr>
            <p:ph type="sldNum" sz="quarter" idx="4"/>
            <p:custDataLst>
              <p:tags r:id="rId19"/>
            </p:custDataLst>
          </p:nvPr>
        </p:nvSpPr>
        <p:spPr bwMode="auto">
          <a:xfrm rot="-54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rgbClr val="FFFFFF"/>
                </a:solidFill>
                <a:latin typeface="Arial" charset="0"/>
                <a:ea typeface="ＭＳ Ｐゴシック" charset="-128"/>
                <a:cs typeface="ＭＳ Ｐゴシック" charset="-128"/>
              </a:defRPr>
            </a:lvl1pPr>
          </a:lstStyle>
          <a:p>
            <a:pPr>
              <a:defRPr/>
            </a:pPr>
            <a:fld id="{F2ACC153-6E8D-A245-B3AE-A4D55F80FC11}" type="slidenum">
              <a:rPr lang="zh-CHT" altLang="en-US"/>
              <a:pPr>
                <a:defRPr/>
              </a:pPr>
              <a:t>‹#›</a:t>
            </a:fld>
            <a:r>
              <a:rPr lang="en-US" altLang="zh-CHT"/>
              <a:t>   (c) Mark Gerstein, 2002, Yale, bioinfo.mbb.yale.edu</a:t>
            </a:r>
          </a:p>
        </p:txBody>
      </p:sp>
      <p:sp>
        <p:nvSpPr>
          <p:cNvPr id="175109" name="Rectangle 5"/>
          <p:cNvSpPr>
            <a:spLocks noChangeArrowheads="1"/>
          </p:cNvSpPr>
          <p:nvPr>
            <p:custDataLst>
              <p:tags r:id="rId20"/>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rgbClr val="FFFFFF"/>
                </a:solidFill>
              </a:rPr>
              <a:t>Do not reproduce without permission</a:t>
            </a:r>
          </a:p>
        </p:txBody>
      </p:sp>
      <p:sp>
        <p:nvSpPr>
          <p:cNvPr id="7" name="Rectangle 6"/>
          <p:cNvSpPr>
            <a:spLocks noChangeArrowheads="1"/>
          </p:cNvSpPr>
          <p:nvPr>
            <p:custDataLst>
              <p:tags r:id="rId21"/>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0E9F832-AAC8-E144-9ECC-7BC3971779A7}" type="slidenum">
              <a:rPr lang="en-US" sz="20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865" r:id="rId1"/>
    <p:sldLayoutId id="2147494866" r:id="rId2"/>
    <p:sldLayoutId id="2147494867" r:id="rId3"/>
    <p:sldLayoutId id="2147494868" r:id="rId4"/>
    <p:sldLayoutId id="2147494869" r:id="rId5"/>
    <p:sldLayoutId id="2147494870" r:id="rId6"/>
    <p:sldLayoutId id="2147494871" r:id="rId7"/>
    <p:sldLayoutId id="2147494872" r:id="rId8"/>
    <p:sldLayoutId id="2147494873" r:id="rId9"/>
    <p:sldLayoutId id="2147494874" r:id="rId10"/>
    <p:sldLayoutId id="2147494875" r:id="rId11"/>
    <p:sldLayoutId id="2147494876" r:id="rId12"/>
    <p:sldLayoutId id="2147494877" r:id="rId13"/>
    <p:sldLayoutId id="2147494878" r:id="rId14"/>
    <p:sldLayoutId id="2147494879" r:id="rId15"/>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mj-ea"/>
          <a:cs typeface="+mj-cs"/>
        </a:defRPr>
      </a:lvl1pPr>
      <a:lvl2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2pPr>
      <a:lvl3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3pPr>
      <a:lvl4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4pPr>
      <a:lvl5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5pPr>
      <a:lvl6pPr marL="45712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6pPr>
      <a:lvl7pPr marL="914254"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7pPr>
      <a:lvl8pPr marL="1371381"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8pPr>
      <a:lvl9pPr marL="182850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2813" indent="-227013" algn="l" rtl="0" eaLnBrk="1" fontAlgn="base" hangingPunct="1">
        <a:spcBef>
          <a:spcPct val="20000"/>
        </a:spcBef>
        <a:spcAft>
          <a:spcPct val="0"/>
        </a:spcAft>
        <a:buChar char="•"/>
        <a:defRPr sz="2000">
          <a:solidFill>
            <a:schemeClr val="tx1"/>
          </a:solidFill>
          <a:latin typeface="+mn-lt"/>
          <a:ea typeface="+mn-ea"/>
        </a:defRPr>
      </a:lvl3pPr>
      <a:lvl4pPr marL="1260475" indent="-231775" algn="l" rtl="0" eaLnBrk="1" fontAlgn="base" hangingPunct="1">
        <a:spcBef>
          <a:spcPct val="20000"/>
        </a:spcBef>
        <a:spcAft>
          <a:spcPct val="0"/>
        </a:spcAft>
        <a:buChar char="–"/>
        <a:defRPr sz="2000">
          <a:solidFill>
            <a:schemeClr val="tx1"/>
          </a:solidFill>
          <a:latin typeface="+mn-lt"/>
          <a:ea typeface="+mn-ea"/>
        </a:defRPr>
      </a:lvl4pPr>
      <a:lvl5pPr marL="1598613" indent="-222250" algn="l" rtl="0" eaLnBrk="1" fontAlgn="base" hangingPunct="1">
        <a:spcBef>
          <a:spcPct val="20000"/>
        </a:spcBef>
        <a:spcAft>
          <a:spcPct val="0"/>
        </a:spcAft>
        <a:buChar char="»"/>
        <a:defRPr sz="2000">
          <a:solidFill>
            <a:schemeClr val="tx1"/>
          </a:solidFill>
          <a:latin typeface="+mn-lt"/>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6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custDataLst>
              <p:tags r:id="rId13"/>
            </p:custDataLst>
          </p:nvPr>
        </p:nvSpPr>
        <p:spPr>
          <a:xfrm>
            <a:off x="457200" y="6356350"/>
            <a:ext cx="2133600" cy="365125"/>
          </a:xfrm>
          <a:prstGeom prst="rect">
            <a:avLst/>
          </a:prstGeom>
        </p:spPr>
        <p:txBody>
          <a:bodyPr vert="horz" lIns="91425" tIns="45713" rIns="91425" bIns="45713" rtlCol="0" anchor="ctr"/>
          <a:lstStyle>
            <a:lvl1pPr algn="l" defTabSz="914254" fontAlgn="auto">
              <a:spcBef>
                <a:spcPts val="0"/>
              </a:spcBef>
              <a:spcAft>
                <a:spcPts val="0"/>
              </a:spcAft>
              <a:defRPr sz="1200" b="0">
                <a:solidFill>
                  <a:prstClr val="black">
                    <a:tint val="75000"/>
                  </a:prstClr>
                </a:solidFill>
                <a:latin typeface="Calibri"/>
                <a:ea typeface="+mn-ea"/>
                <a:cs typeface="+mn-cs"/>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3"/>
            <p:custDataLst>
              <p:tags r:id="rId14"/>
            </p:custDataLst>
          </p:nvPr>
        </p:nvSpPr>
        <p:spPr>
          <a:xfrm>
            <a:off x="3124200" y="6356350"/>
            <a:ext cx="2895600" cy="365125"/>
          </a:xfrm>
          <a:prstGeom prst="rect">
            <a:avLst/>
          </a:prstGeom>
        </p:spPr>
        <p:txBody>
          <a:bodyPr vert="horz" lIns="91425" tIns="45713" rIns="91425" bIns="45713" rtlCol="0" anchor="ctr"/>
          <a:lstStyle>
            <a:lvl1pPr algn="ctr" defTabSz="914254"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5"/>
            </p:custDataLst>
          </p:nvPr>
        </p:nvSpPr>
        <p:spPr>
          <a:xfrm>
            <a:off x="6553200" y="6356350"/>
            <a:ext cx="2133600" cy="365125"/>
          </a:xfrm>
          <a:prstGeom prst="rect">
            <a:avLst/>
          </a:prstGeom>
        </p:spPr>
        <p:txBody>
          <a:bodyPr vert="horz" lIns="91425" tIns="45713" rIns="91425" bIns="45713" rtlCol="0" anchor="ctr"/>
          <a:lstStyle>
            <a:lvl1pPr algn="r" defTabSz="914254" fontAlgn="auto">
              <a:spcBef>
                <a:spcPts val="0"/>
              </a:spcBef>
              <a:spcAft>
                <a:spcPts val="0"/>
              </a:spcAft>
              <a:defRPr sz="1200" b="0">
                <a:solidFill>
                  <a:prstClr val="black">
                    <a:tint val="75000"/>
                  </a:prstClr>
                </a:solidFill>
                <a:latin typeface="Calibri"/>
                <a:ea typeface="+mn-ea"/>
                <a:cs typeface="+mn-cs"/>
              </a:defRPr>
            </a:lvl1pPr>
          </a:lstStyle>
          <a:p>
            <a:pPr>
              <a:defRPr/>
            </a:pPr>
            <a:fld id="{7040298C-B2A5-7844-9C33-DAA2CD2672C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881" r:id="rId1"/>
    <p:sldLayoutId id="2147494882" r:id="rId2"/>
    <p:sldLayoutId id="2147494883" r:id="rId3"/>
    <p:sldLayoutId id="2147494884" r:id="rId4"/>
    <p:sldLayoutId id="2147494885" r:id="rId5"/>
    <p:sldLayoutId id="2147494886" r:id="rId6"/>
    <p:sldLayoutId id="2147494887" r:id="rId7"/>
    <p:sldLayoutId id="2147494888" r:id="rId8"/>
    <p:sldLayoutId id="2147494889" r:id="rId9"/>
    <p:sldLayoutId id="2147494890" r:id="rId10"/>
    <p:sldLayoutId id="2147494891" r:id="rId11"/>
  </p:sldLayoutIdLst>
  <p:txStyles>
    <p:titleStyle>
      <a:lvl1pPr algn="ctr" defTabSz="912813"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313" indent="-341313" algn="l" defTabSz="912813"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363" indent="-284163" algn="l" defTabSz="912813"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413" indent="-227013" algn="l" defTabSz="912813"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613" indent="-227013" algn="l" defTabSz="912813"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813" indent="-227013" algn="l" defTabSz="912813"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198"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25"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51"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578"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54" rtl="0" eaLnBrk="1" latinLnBrk="0" hangingPunct="1">
        <a:defRPr sz="1800" kern="1200">
          <a:solidFill>
            <a:schemeClr val="tx1"/>
          </a:solidFill>
          <a:latin typeface="+mn-lt"/>
          <a:ea typeface="+mn-ea"/>
          <a:cs typeface="+mn-cs"/>
        </a:defRPr>
      </a:lvl1pPr>
      <a:lvl2pPr marL="457127" algn="l" defTabSz="914254" rtl="0" eaLnBrk="1" latinLnBrk="0" hangingPunct="1">
        <a:defRPr sz="1800" kern="1200">
          <a:solidFill>
            <a:schemeClr val="tx1"/>
          </a:solidFill>
          <a:latin typeface="+mn-lt"/>
          <a:ea typeface="+mn-ea"/>
          <a:cs typeface="+mn-cs"/>
        </a:defRPr>
      </a:lvl2pPr>
      <a:lvl3pPr marL="914254" algn="l" defTabSz="914254" rtl="0" eaLnBrk="1" latinLnBrk="0" hangingPunct="1">
        <a:defRPr sz="1800" kern="1200">
          <a:solidFill>
            <a:schemeClr val="tx1"/>
          </a:solidFill>
          <a:latin typeface="+mn-lt"/>
          <a:ea typeface="+mn-ea"/>
          <a:cs typeface="+mn-cs"/>
        </a:defRPr>
      </a:lvl3pPr>
      <a:lvl4pPr marL="1371381" algn="l" defTabSz="914254" rtl="0" eaLnBrk="1" latinLnBrk="0" hangingPunct="1">
        <a:defRPr sz="1800" kern="1200">
          <a:solidFill>
            <a:schemeClr val="tx1"/>
          </a:solidFill>
          <a:latin typeface="+mn-lt"/>
          <a:ea typeface="+mn-ea"/>
          <a:cs typeface="+mn-cs"/>
        </a:defRPr>
      </a:lvl4pPr>
      <a:lvl5pPr marL="1828507" algn="l" defTabSz="914254" rtl="0" eaLnBrk="1" latinLnBrk="0" hangingPunct="1">
        <a:defRPr sz="1800" kern="1200">
          <a:solidFill>
            <a:schemeClr val="tx1"/>
          </a:solidFill>
          <a:latin typeface="+mn-lt"/>
          <a:ea typeface="+mn-ea"/>
          <a:cs typeface="+mn-cs"/>
        </a:defRPr>
      </a:lvl5pPr>
      <a:lvl6pPr marL="2285634" algn="l" defTabSz="914254" rtl="0" eaLnBrk="1" latinLnBrk="0" hangingPunct="1">
        <a:defRPr sz="1800" kern="1200">
          <a:solidFill>
            <a:schemeClr val="tx1"/>
          </a:solidFill>
          <a:latin typeface="+mn-lt"/>
          <a:ea typeface="+mn-ea"/>
          <a:cs typeface="+mn-cs"/>
        </a:defRPr>
      </a:lvl6pPr>
      <a:lvl7pPr marL="2742761" algn="l" defTabSz="914254" rtl="0" eaLnBrk="1" latinLnBrk="0" hangingPunct="1">
        <a:defRPr sz="1800" kern="1200">
          <a:solidFill>
            <a:schemeClr val="tx1"/>
          </a:solidFill>
          <a:latin typeface="+mn-lt"/>
          <a:ea typeface="+mn-ea"/>
          <a:cs typeface="+mn-cs"/>
        </a:defRPr>
      </a:lvl7pPr>
      <a:lvl8pPr marL="3199888" algn="l" defTabSz="914254" rtl="0" eaLnBrk="1" latinLnBrk="0" hangingPunct="1">
        <a:defRPr sz="1800" kern="1200">
          <a:solidFill>
            <a:schemeClr val="tx1"/>
          </a:solidFill>
          <a:latin typeface="+mn-lt"/>
          <a:ea typeface="+mn-ea"/>
          <a:cs typeface="+mn-cs"/>
        </a:defRPr>
      </a:lvl8pPr>
      <a:lvl9pPr marL="3657015" algn="l" defTabSz="914254" rtl="0" eaLnBrk="1" latinLnBrk="0" hangingPunct="1">
        <a:defRPr sz="1800" kern="1200">
          <a:solidFill>
            <a:schemeClr val="tx1"/>
          </a:solidFill>
          <a:latin typeface="+mn-lt"/>
          <a:ea typeface="+mn-ea"/>
          <a:cs typeface="+mn-cs"/>
        </a:defRPr>
      </a:lvl9pPr>
    </p:otherStyle>
  </p:txStyles>
</p:sldMaster>
</file>

<file path=ppt/slideMasters/slideMaster2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3778" name="Rectangle 2"/>
          <p:cNvSpPr>
            <a:spLocks noGrp="1" noChangeArrowheads="1"/>
          </p:cNvSpPr>
          <p:nvPr>
            <p:ph type="title"/>
            <p:custDataLst>
              <p:tags r:id="rId13"/>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03779" name="Rectangle 3"/>
          <p:cNvSpPr>
            <a:spLocks noGrp="1" noChangeArrowheads="1"/>
          </p:cNvSpPr>
          <p:nvPr>
            <p:ph type="body" idx="1"/>
            <p:custDataLst>
              <p:tags r:id="rId14"/>
            </p:custDataLst>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8" name="Rectangle 4"/>
          <p:cNvSpPr>
            <a:spLocks noGrp="1" noChangeArrowheads="1"/>
          </p:cNvSpPr>
          <p:nvPr>
            <p:ph type="dt" sz="half" idx="2"/>
            <p:custDataLst>
              <p:tags r:id="rId15"/>
            </p:custDataLst>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0">
                <a:solidFill>
                  <a:srgbClr val="000000"/>
                </a:solidFill>
              </a:defRPr>
            </a:lvl1pPr>
          </a:lstStyle>
          <a:p>
            <a:pPr>
              <a:defRPr/>
            </a:pPr>
            <a:endParaRPr lang="en-US"/>
          </a:p>
        </p:txBody>
      </p:sp>
      <p:sp>
        <p:nvSpPr>
          <p:cNvPr id="1029" name="Rectangle 5"/>
          <p:cNvSpPr>
            <a:spLocks noGrp="1" noChangeArrowheads="1"/>
          </p:cNvSpPr>
          <p:nvPr>
            <p:ph type="ftr" sz="quarter" idx="3"/>
            <p:custDataLst>
              <p:tags r:id="rId16"/>
            </p:custDataLst>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defRPr>
            </a:lvl1pPr>
          </a:lstStyle>
          <a:p>
            <a:pPr>
              <a:defRPr/>
            </a:pPr>
            <a:endParaRPr lang="en-US"/>
          </a:p>
        </p:txBody>
      </p:sp>
      <p:sp>
        <p:nvSpPr>
          <p:cNvPr id="1030" name="Rectangle 6"/>
          <p:cNvSpPr>
            <a:spLocks noGrp="1" noChangeArrowheads="1"/>
          </p:cNvSpPr>
          <p:nvPr>
            <p:ph type="sldNum" sz="quarter" idx="4"/>
            <p:custDataLst>
              <p:tags r:id="rId17"/>
            </p:custDataLst>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defRPr>
            </a:lvl1pPr>
          </a:lstStyle>
          <a:p>
            <a:pPr>
              <a:defRPr/>
            </a:pPr>
            <a:fld id="{8E9D5B8B-1AB4-644A-851B-8BBB11357A1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893" r:id="rId1"/>
    <p:sldLayoutId id="2147494894" r:id="rId2"/>
    <p:sldLayoutId id="2147494895" r:id="rId3"/>
    <p:sldLayoutId id="2147494896" r:id="rId4"/>
    <p:sldLayoutId id="2147494897" r:id="rId5"/>
    <p:sldLayoutId id="2147494898" r:id="rId6"/>
    <p:sldLayoutId id="2147494899" r:id="rId7"/>
    <p:sldLayoutId id="2147494900" r:id="rId8"/>
    <p:sldLayoutId id="2147494901" r:id="rId9"/>
    <p:sldLayoutId id="2147494902" r:id="rId10"/>
    <p:sldLayoutId id="2147494903" r:id="rId11"/>
  </p:sldLayoutIdLst>
  <p:txStyles>
    <p:title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latin typeface="+mn-lt"/>
          <a:ea typeface="+mn-ea"/>
        </a:defRPr>
      </a:lvl2pPr>
      <a:lvl3pPr marL="1143000" indent="-228600" algn="l" rtl="0" eaLnBrk="1" fontAlgn="base" hangingPunct="1">
        <a:spcBef>
          <a:spcPct val="20000"/>
        </a:spcBef>
        <a:spcAft>
          <a:spcPct val="0"/>
        </a:spcAft>
        <a:buChar char="•"/>
        <a:defRPr sz="2400">
          <a:solidFill>
            <a:schemeClr val="tx1"/>
          </a:solidFill>
          <a:latin typeface="+mn-lt"/>
          <a:ea typeface="+mn-ea"/>
        </a:defRPr>
      </a:lvl3pPr>
      <a:lvl4pPr marL="1600200" indent="-228600" algn="l" rtl="0" eaLnBrk="1" fontAlgn="base" hangingPunct="1">
        <a:spcBef>
          <a:spcPct val="20000"/>
        </a:spcBef>
        <a:spcAft>
          <a:spcPct val="0"/>
        </a:spcAft>
        <a:buChar char="–"/>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16066"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16067"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C0DBFF34-FECF-FE47-AABA-FD00274EEEF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905" r:id="rId1"/>
    <p:sldLayoutId id="2147494906" r:id="rId2"/>
    <p:sldLayoutId id="2147494907" r:id="rId3"/>
    <p:sldLayoutId id="2147494908" r:id="rId4"/>
    <p:sldLayoutId id="2147494909" r:id="rId5"/>
    <p:sldLayoutId id="2147494910" r:id="rId6"/>
    <p:sldLayoutId id="2147494911" r:id="rId7"/>
    <p:sldLayoutId id="2147494912" r:id="rId8"/>
    <p:sldLayoutId id="2147494913" r:id="rId9"/>
    <p:sldLayoutId id="2147494914" r:id="rId10"/>
    <p:sldLayoutId id="2147494915" r:id="rId11"/>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custDataLst>
              <p:tags r:id="rId16"/>
            </p:custDataLst>
          </p:nvPr>
        </p:nvSpPr>
        <p:spPr bwMode="auto">
          <a:xfrm>
            <a:off x="685800" y="609600"/>
            <a:ext cx="7772400" cy="1143000"/>
          </a:xfrm>
          <a:prstGeom prst="rect">
            <a:avLst/>
          </a:prstGeom>
          <a:solidFill>
            <a:schemeClr val="bg1"/>
          </a:solidFill>
          <a:ln>
            <a:noFill/>
          </a:ln>
          <a:effectLst/>
          <a:extLs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30" name="Rectangle 6"/>
          <p:cNvSpPr>
            <a:spLocks noGrp="1" noChangeArrowheads="1"/>
          </p:cNvSpPr>
          <p:nvPr>
            <p:ph type="sldNum" sz="quarter" idx="4"/>
            <p:custDataLst>
              <p:tags r:id="rId18"/>
            </p:custDataLst>
          </p:nvPr>
        </p:nvSpPr>
        <p:spPr bwMode="auto">
          <a:xfrm rot="-5400000">
            <a:off x="6838950" y="4543426"/>
            <a:ext cx="4237037" cy="258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lvl1pPr algn="l" eaLnBrk="0" hangingPunct="0">
              <a:defRPr sz="1200" b="1">
                <a:solidFill>
                  <a:srgbClr val="FFFFFF"/>
                </a:solidFill>
                <a:cs typeface="+mn-cs"/>
              </a:defRPr>
            </a:lvl1pPr>
          </a:lstStyle>
          <a:p>
            <a:pPr>
              <a:defRPr/>
            </a:pPr>
            <a:fld id="{9AA551BB-196E-2046-864B-5BA7D0593A8B}" type="slidenum">
              <a:rPr lang="en-US"/>
              <a:pPr>
                <a:defRPr/>
              </a:pPr>
              <a:t>‹#›</a:t>
            </a:fld>
            <a:r>
              <a:rPr lang="en-US"/>
              <a:t>   (c) Mark Gerstein, 2002, Yale, bioinfo.mbb.yale.edu</a:t>
            </a:r>
          </a:p>
        </p:txBody>
      </p:sp>
      <p:sp>
        <p:nvSpPr>
          <p:cNvPr id="1032" name="Rectangle 8"/>
          <p:cNvSpPr>
            <a:spLocks noChangeArrowheads="1"/>
          </p:cNvSpPr>
          <p:nvPr>
            <p:custDataLst>
              <p:tags r:id="rId19"/>
            </p:custDataLst>
          </p:nvPr>
        </p:nvSpPr>
        <p:spPr bwMode="auto">
          <a:xfrm>
            <a:off x="7215188" y="6673850"/>
            <a:ext cx="1695450"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2075" tIns="46038" rIns="92075" bIns="46038"/>
          <a:lstStyle/>
          <a:p>
            <a:pPr algn="ctr" eaLnBrk="0" hangingPunct="0">
              <a:defRPr/>
            </a:pPr>
            <a:r>
              <a:rPr lang="en-US" sz="700" b="0">
                <a:solidFill>
                  <a:srgbClr val="FFFFFF"/>
                </a:solidFill>
                <a:cs typeface="+mn-cs"/>
              </a:rPr>
              <a:t>Do not reproduce without permission</a:t>
            </a:r>
          </a:p>
        </p:txBody>
      </p:sp>
      <p:sp>
        <p:nvSpPr>
          <p:cNvPr id="1033" name="Rectangle 9"/>
          <p:cNvSpPr>
            <a:spLocks noChangeArrowheads="1"/>
          </p:cNvSpPr>
          <p:nvPr>
            <p:custDataLst>
              <p:tags r:id="rId20"/>
            </p:custDataLst>
          </p:nvPr>
        </p:nvSpPr>
        <p:spPr bwMode="auto">
          <a:xfrm rot="-5400000">
            <a:off x="7635081" y="5463382"/>
            <a:ext cx="2687637" cy="19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2075" tIns="46038" rIns="92075" bIns="46038"/>
          <a:lstStyle/>
          <a:p>
            <a:pPr eaLnBrk="0" hangingPunct="0">
              <a:defRPr/>
            </a:pPr>
            <a:fld id="{2EDAD55B-B0DD-0843-B9AA-E1D328F99192}" type="slidenum">
              <a:rPr lang="en-US">
                <a:solidFill>
                  <a:srgbClr val="808080"/>
                </a:solidFill>
                <a:cs typeface="+mn-cs"/>
              </a:rPr>
              <a:pPr eaLnBrk="0" hangingPunct="0">
                <a:defRPr/>
              </a:pPr>
              <a:t>‹#›</a:t>
            </a:fld>
            <a:r>
              <a:rPr lang="en-US">
                <a:solidFill>
                  <a:srgbClr val="808080"/>
                </a:solidFill>
                <a:cs typeface="+mn-cs"/>
              </a:rPr>
              <a:t> Gerstein.info/talks </a:t>
            </a:r>
            <a:r>
              <a:rPr lang="en-US" b="0">
                <a:solidFill>
                  <a:srgbClr val="808080"/>
                </a:solidFill>
                <a:cs typeface="+mn-cs"/>
              </a:rPr>
              <a:t> </a:t>
            </a:r>
            <a:r>
              <a:rPr lang="en-US" sz="900" b="0">
                <a:solidFill>
                  <a:srgbClr val="808080"/>
                </a:solidFill>
                <a:cs typeface="+mn-cs"/>
              </a:rPr>
              <a:t>(c) 2005 </a:t>
            </a:r>
          </a:p>
        </p:txBody>
      </p:sp>
    </p:spTree>
  </p:cSld>
  <p:clrMap bg1="lt1" tx1="dk1" bg2="lt2" tx2="dk2" accent1="accent1" accent2="accent2" accent3="accent3" accent4="accent4" accent5="accent5" accent6="accent6" hlink="hlink" folHlink="folHlink"/>
  <p:sldLayoutIdLst>
    <p:sldLayoutId id="2147494917" r:id="rId1"/>
    <p:sldLayoutId id="2147494918" r:id="rId2"/>
    <p:sldLayoutId id="2147494919" r:id="rId3"/>
    <p:sldLayoutId id="2147494920" r:id="rId4"/>
    <p:sldLayoutId id="2147494921" r:id="rId5"/>
    <p:sldLayoutId id="2147494922" r:id="rId6"/>
    <p:sldLayoutId id="2147494923" r:id="rId7"/>
    <p:sldLayoutId id="2147494924" r:id="rId8"/>
    <p:sldLayoutId id="2147494925" r:id="rId9"/>
    <p:sldLayoutId id="2147494926" r:id="rId10"/>
    <p:sldLayoutId id="2147494927" r:id="rId11"/>
    <p:sldLayoutId id="2147494928" r:id="rId12"/>
    <p:sldLayoutId id="2147494929" r:id="rId13"/>
    <p:sldLayoutId id="2147494930" r:id="rId14"/>
  </p:sldLayoutIdLst>
  <p:transition xmlns:p14="http://schemas.microsoft.com/office/powerpoint/2010/main"/>
  <p:hf hdr="0" ftr="0" dt="0"/>
  <p:txStyles>
    <p:titleStyle>
      <a:lvl1pPr algn="ctr" rtl="0" eaLnBrk="1" fontAlgn="base" hangingPunct="1">
        <a:spcBef>
          <a:spcPct val="0"/>
        </a:spcBef>
        <a:spcAft>
          <a:spcPct val="0"/>
        </a:spcAft>
        <a:defRPr sz="3200" b="1" u="sng">
          <a:solidFill>
            <a:srgbClr val="0000CC"/>
          </a:solidFill>
          <a:latin typeface="+mj-lt"/>
          <a:ea typeface="+mj-ea"/>
          <a:cs typeface="ＭＳ Ｐゴシック" charset="0"/>
        </a:defRPr>
      </a:lvl1pPr>
      <a:lvl2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2pPr>
      <a:lvl3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3pPr>
      <a:lvl4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4pPr>
      <a:lvl5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3200" b="1" u="sng">
          <a:solidFill>
            <a:srgbClr val="0000CC"/>
          </a:solidFill>
          <a:latin typeface="Arial" charset="0"/>
          <a:ea typeface="ＭＳ Ｐゴシック" charset="0"/>
        </a:defRPr>
      </a:lvl6pPr>
      <a:lvl7pPr marL="914400" algn="ctr" rtl="0" eaLnBrk="1" fontAlgn="base" hangingPunct="1">
        <a:spcBef>
          <a:spcPct val="0"/>
        </a:spcBef>
        <a:spcAft>
          <a:spcPct val="0"/>
        </a:spcAft>
        <a:defRPr sz="3200" b="1" u="sng">
          <a:solidFill>
            <a:srgbClr val="0000CC"/>
          </a:solidFill>
          <a:latin typeface="Arial" charset="0"/>
          <a:ea typeface="ＭＳ Ｐゴシック" charset="0"/>
        </a:defRPr>
      </a:lvl7pPr>
      <a:lvl8pPr marL="1371600" algn="ctr" rtl="0" eaLnBrk="1" fontAlgn="base" hangingPunct="1">
        <a:spcBef>
          <a:spcPct val="0"/>
        </a:spcBef>
        <a:spcAft>
          <a:spcPct val="0"/>
        </a:spcAft>
        <a:defRPr sz="3200" b="1" u="sng">
          <a:solidFill>
            <a:srgbClr val="0000CC"/>
          </a:solidFill>
          <a:latin typeface="Arial" charset="0"/>
          <a:ea typeface="ＭＳ Ｐゴシック" charset="0"/>
        </a:defRPr>
      </a:lvl8pPr>
      <a:lvl9pPr marL="1828800" algn="ctr" rtl="0" eaLnBrk="1" fontAlgn="base" hangingPunct="1">
        <a:spcBef>
          <a:spcPct val="0"/>
        </a:spcBef>
        <a:spcAft>
          <a:spcPct val="0"/>
        </a:spcAft>
        <a:defRPr sz="3200" b="1" u="sng">
          <a:solidFill>
            <a:srgbClr val="0000CC"/>
          </a:solidFill>
          <a:latin typeface="Arial" charset="0"/>
          <a:ea typeface="ＭＳ Ｐゴシック" charset="0"/>
        </a:defRPr>
      </a:lvl9pPr>
    </p:titleStyle>
    <p:bodyStyle>
      <a:lvl1pPr marL="228600" indent="-228600" algn="l" rtl="0" eaLnBrk="1" fontAlgn="base" hangingPunct="1">
        <a:spcBef>
          <a:spcPct val="20000"/>
        </a:spcBef>
        <a:spcAft>
          <a:spcPct val="0"/>
        </a:spcAft>
        <a:buChar char="•"/>
        <a:defRPr sz="2400">
          <a:solidFill>
            <a:schemeClr val="tx1"/>
          </a:solidFill>
          <a:latin typeface="+mn-lt"/>
          <a:ea typeface="+mn-ea"/>
          <a:cs typeface="ＭＳ Ｐゴシック" charset="0"/>
        </a:defRPr>
      </a:lvl1pPr>
      <a:lvl2pPr marL="571500" indent="-228600"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4400" indent="-228600" algn="l" rtl="0" eaLnBrk="1" fontAlgn="base" hangingPunct="1">
        <a:spcBef>
          <a:spcPct val="20000"/>
        </a:spcBef>
        <a:spcAft>
          <a:spcPct val="0"/>
        </a:spcAft>
        <a:buChar char="•"/>
        <a:defRPr sz="2000">
          <a:solidFill>
            <a:schemeClr val="tx1"/>
          </a:solidFill>
          <a:latin typeface="+mn-lt"/>
          <a:ea typeface="+mn-ea"/>
        </a:defRPr>
      </a:lvl3pPr>
      <a:lvl4pPr marL="1262063" indent="-233363" algn="l" rtl="0" eaLnBrk="1" fontAlgn="base" hangingPunct="1">
        <a:spcBef>
          <a:spcPct val="20000"/>
        </a:spcBef>
        <a:spcAft>
          <a:spcPct val="0"/>
        </a:spcAft>
        <a:buChar char="–"/>
        <a:defRPr sz="2000">
          <a:solidFill>
            <a:schemeClr val="tx1"/>
          </a:solidFill>
          <a:latin typeface="+mn-lt"/>
          <a:ea typeface="+mn-ea"/>
        </a:defRPr>
      </a:lvl4pPr>
      <a:lvl5pPr marL="1600200" indent="-223838" algn="l" rtl="0" eaLnBrk="1" fontAlgn="base" hangingPunct="1">
        <a:spcBef>
          <a:spcPct val="20000"/>
        </a:spcBef>
        <a:spcAft>
          <a:spcPct val="0"/>
        </a:spcAft>
        <a:buChar char="»"/>
        <a:defRPr sz="2000">
          <a:solidFill>
            <a:schemeClr val="tx1"/>
          </a:solidFill>
          <a:latin typeface="+mn-lt"/>
          <a:ea typeface="+mn-ea"/>
        </a:defRPr>
      </a:lvl5pPr>
      <a:lvl6pPr marL="2057400" indent="-223838" algn="l" rtl="0" eaLnBrk="1" fontAlgn="base" hangingPunct="1">
        <a:spcBef>
          <a:spcPct val="20000"/>
        </a:spcBef>
        <a:spcAft>
          <a:spcPct val="0"/>
        </a:spcAft>
        <a:buChar char="»"/>
        <a:defRPr sz="2000">
          <a:solidFill>
            <a:schemeClr val="tx1"/>
          </a:solidFill>
          <a:latin typeface="+mn-lt"/>
          <a:ea typeface="+mn-ea"/>
        </a:defRPr>
      </a:lvl6pPr>
      <a:lvl7pPr marL="2514600" indent="-223838" algn="l" rtl="0" eaLnBrk="1" fontAlgn="base" hangingPunct="1">
        <a:spcBef>
          <a:spcPct val="20000"/>
        </a:spcBef>
        <a:spcAft>
          <a:spcPct val="0"/>
        </a:spcAft>
        <a:buChar char="»"/>
        <a:defRPr sz="2000">
          <a:solidFill>
            <a:schemeClr val="tx1"/>
          </a:solidFill>
          <a:latin typeface="+mn-lt"/>
          <a:ea typeface="+mn-ea"/>
        </a:defRPr>
      </a:lvl7pPr>
      <a:lvl8pPr marL="2971800" indent="-223838" algn="l" rtl="0" eaLnBrk="1" fontAlgn="base" hangingPunct="1">
        <a:spcBef>
          <a:spcPct val="20000"/>
        </a:spcBef>
        <a:spcAft>
          <a:spcPct val="0"/>
        </a:spcAft>
        <a:buChar char="»"/>
        <a:defRPr sz="2000">
          <a:solidFill>
            <a:schemeClr val="tx1"/>
          </a:solidFill>
          <a:latin typeface="+mn-lt"/>
          <a:ea typeface="+mn-ea"/>
        </a:defRPr>
      </a:lvl8pPr>
      <a:lvl9pPr marL="3429000" indent="-223838"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43714"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43715"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AD7C8967-4744-F04E-B27B-B7905C048718}" type="datetimeFigureOut">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7F9AB117-B4C6-C342-B3A2-8F4CE603F69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4932" r:id="rId1"/>
    <p:sldLayoutId id="2147494933" r:id="rId2"/>
    <p:sldLayoutId id="2147494934" r:id="rId3"/>
    <p:sldLayoutId id="2147494935" r:id="rId4"/>
    <p:sldLayoutId id="2147494936" r:id="rId5"/>
    <p:sldLayoutId id="2147494937" r:id="rId6"/>
    <p:sldLayoutId id="2147494938" r:id="rId7"/>
    <p:sldLayoutId id="2147494939" r:id="rId8"/>
    <p:sldLayoutId id="2147494940" r:id="rId9"/>
    <p:sldLayoutId id="2147494941" r:id="rId10"/>
    <p:sldLayoutId id="2147494942" r:id="rId11"/>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60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CFFE4B9-5608-794A-BD1F-0C59EB0F788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944" r:id="rId1"/>
    <p:sldLayoutId id="2147494945" r:id="rId2"/>
    <p:sldLayoutId id="2147494946" r:id="rId3"/>
    <p:sldLayoutId id="2147494947" r:id="rId4"/>
    <p:sldLayoutId id="2147494948" r:id="rId5"/>
    <p:sldLayoutId id="2147494949" r:id="rId6"/>
    <p:sldLayoutId id="2147494950" r:id="rId7"/>
    <p:sldLayoutId id="2147494951" r:id="rId8"/>
    <p:sldLayoutId id="2147494952" r:id="rId9"/>
    <p:sldLayoutId id="2147494953" r:id="rId10"/>
    <p:sldLayoutId id="2147494954" r:id="rId11"/>
    <p:sldLayoutId id="2147494955" r:id="rId12"/>
    <p:sldLayoutId id="214749495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7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7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A9E932A-8404-BF49-8C0E-052B262B26C4}"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4958" r:id="rId1"/>
    <p:sldLayoutId id="2147494959" r:id="rId2"/>
    <p:sldLayoutId id="2147494960" r:id="rId3"/>
    <p:sldLayoutId id="2147494961" r:id="rId4"/>
    <p:sldLayoutId id="2147494962" r:id="rId5"/>
    <p:sldLayoutId id="2147494963" r:id="rId6"/>
    <p:sldLayoutId id="2147494964" r:id="rId7"/>
    <p:sldLayoutId id="2147494965" r:id="rId8"/>
    <p:sldLayoutId id="2147494966" r:id="rId9"/>
    <p:sldLayoutId id="2147494967" r:id="rId10"/>
    <p:sldLayoutId id="2147494968" r:id="rId11"/>
    <p:sldLayoutId id="2147494969" r:id="rId12"/>
    <p:sldLayoutId id="214749497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80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580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175D2F9F-18C8-A447-B5E5-43EF653B27F1}"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4972" r:id="rId1"/>
    <p:sldLayoutId id="2147494973" r:id="rId2"/>
    <p:sldLayoutId id="2147494974" r:id="rId3"/>
    <p:sldLayoutId id="2147494975" r:id="rId4"/>
    <p:sldLayoutId id="2147494976" r:id="rId5"/>
    <p:sldLayoutId id="2147494977" r:id="rId6"/>
    <p:sldLayoutId id="2147494978" r:id="rId7"/>
    <p:sldLayoutId id="2147494979" r:id="rId8"/>
    <p:sldLayoutId id="2147494980" r:id="rId9"/>
    <p:sldLayoutId id="2147494981" r:id="rId10"/>
    <p:sldLayoutId id="2147494982" r:id="rId11"/>
    <p:sldLayoutId id="2147494983" r:id="rId12"/>
    <p:sldLayoutId id="214749498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2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907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2AF497F3-D3F7-2448-B717-4EB1F621EF2C}"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4986" r:id="rId1"/>
    <p:sldLayoutId id="2147494987" r:id="rId2"/>
    <p:sldLayoutId id="2147494988" r:id="rId3"/>
    <p:sldLayoutId id="2147494989" r:id="rId4"/>
    <p:sldLayoutId id="2147494990" r:id="rId5"/>
    <p:sldLayoutId id="2147494991" r:id="rId6"/>
    <p:sldLayoutId id="2147494992" r:id="rId7"/>
    <p:sldLayoutId id="2147494993" r:id="rId8"/>
    <p:sldLayoutId id="2147494994" r:id="rId9"/>
    <p:sldLayoutId id="2147494995" r:id="rId10"/>
    <p:sldLayoutId id="2147494996" r:id="rId11"/>
    <p:sldLayoutId id="2147494997" r:id="rId12"/>
    <p:sldLayoutId id="214749499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E56525DF-60C7-924A-A554-A7CC3FE84026}"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832" r:id="rId1"/>
    <p:sldLayoutId id="2147491833" r:id="rId2"/>
    <p:sldLayoutId id="2147491834" r:id="rId3"/>
    <p:sldLayoutId id="2147491835" r:id="rId4"/>
    <p:sldLayoutId id="2147491836" r:id="rId5"/>
    <p:sldLayoutId id="2147491837" r:id="rId6"/>
    <p:sldLayoutId id="2147491838" r:id="rId7"/>
    <p:sldLayoutId id="2147491839" r:id="rId8"/>
    <p:sldLayoutId id="2147491840" r:id="rId9"/>
    <p:sldLayoutId id="2147491841" r:id="rId10"/>
    <p:sldLayoutId id="2147491842" r:id="rId11"/>
    <p:sldLayoutId id="2147491843" r:id="rId12"/>
    <p:sldLayoutId id="2147491844" r:id="rId13"/>
    <p:sldLayoutId id="2147491845" r:id="rId14"/>
    <p:sldLayoutId id="2147491846" r:id="rId15"/>
  </p:sldLayoutIdLst>
  <p:transition xmlns:p14="http://schemas.microsoft.com/office/powerpoint/2010/main"/>
  <p:timing>
    <p:tnLst>
      <p:par>
        <p:cTn xmlns:p14="http://schemas.microsoft.com/office/powerpoint/2010/main" id="1" dur="indefinite" restart="never" nodeType="tmRoot"/>
      </p:par>
    </p:tnLst>
  </p:timing>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00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00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A7002DAD-D710-864C-A35D-825ACE50805F}"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5000" r:id="rId1"/>
    <p:sldLayoutId id="2147495001" r:id="rId2"/>
    <p:sldLayoutId id="2147495002" r:id="rId3"/>
    <p:sldLayoutId id="2147495003" r:id="rId4"/>
    <p:sldLayoutId id="2147495004" r:id="rId5"/>
    <p:sldLayoutId id="2147495005" r:id="rId6"/>
    <p:sldLayoutId id="2147495006" r:id="rId7"/>
    <p:sldLayoutId id="2147495007" r:id="rId8"/>
    <p:sldLayoutId id="2147495008" r:id="rId9"/>
    <p:sldLayoutId id="2147495009" r:id="rId10"/>
    <p:sldLayoutId id="2147495010" r:id="rId11"/>
    <p:sldLayoutId id="2147495011" r:id="rId12"/>
    <p:sldLayoutId id="214749501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112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6112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71162672-54BE-A84B-B8EF-B2CBD3746DCE}"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5014" r:id="rId1"/>
    <p:sldLayoutId id="2147495015" r:id="rId2"/>
    <p:sldLayoutId id="2147495016" r:id="rId3"/>
    <p:sldLayoutId id="2147495017" r:id="rId4"/>
    <p:sldLayoutId id="2147495018" r:id="rId5"/>
    <p:sldLayoutId id="2147495019" r:id="rId6"/>
    <p:sldLayoutId id="2147495020" r:id="rId7"/>
    <p:sldLayoutId id="2147495021" r:id="rId8"/>
    <p:sldLayoutId id="2147495022" r:id="rId9"/>
    <p:sldLayoutId id="2147495023" r:id="rId10"/>
    <p:sldLayoutId id="2147495024" r:id="rId11"/>
    <p:sldLayoutId id="2147495025" r:id="rId12"/>
    <p:sldLayoutId id="214749502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2146"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2147"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806BFCF-6E36-AA42-8AAD-128E15C18D2C}"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5028" r:id="rId1"/>
    <p:sldLayoutId id="2147495029" r:id="rId2"/>
    <p:sldLayoutId id="2147495030" r:id="rId3"/>
    <p:sldLayoutId id="2147495031" r:id="rId4"/>
    <p:sldLayoutId id="2147495032" r:id="rId5"/>
    <p:sldLayoutId id="2147495033" r:id="rId6"/>
    <p:sldLayoutId id="2147495034" r:id="rId7"/>
    <p:sldLayoutId id="2147495035" r:id="rId8"/>
    <p:sldLayoutId id="2147495036" r:id="rId9"/>
    <p:sldLayoutId id="2147495037" r:id="rId10"/>
    <p:sldLayoutId id="2147495038" r:id="rId11"/>
    <p:sldLayoutId id="2147495039" r:id="rId12"/>
    <p:sldLayoutId id="2147495040" r:id="rId13"/>
    <p:sldLayoutId id="2147495041"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419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419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7E33EFAC-6126-6F48-B498-A13BCEF47018}"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5043" r:id="rId1"/>
    <p:sldLayoutId id="2147495044" r:id="rId2"/>
    <p:sldLayoutId id="2147495045" r:id="rId3"/>
    <p:sldLayoutId id="2147495046" r:id="rId4"/>
    <p:sldLayoutId id="2147495047" r:id="rId5"/>
    <p:sldLayoutId id="2147495048" r:id="rId6"/>
    <p:sldLayoutId id="2147495049" r:id="rId7"/>
    <p:sldLayoutId id="2147495050" r:id="rId8"/>
    <p:sldLayoutId id="2147495051" r:id="rId9"/>
    <p:sldLayoutId id="2147495052" r:id="rId10"/>
    <p:sldLayoutId id="2147495053" r:id="rId11"/>
    <p:sldLayoutId id="2147495054" r:id="rId12"/>
    <p:sldLayoutId id="214749505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5218"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5219"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A7808D81-E693-9F4C-BE3B-4797178369F7}"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5057" r:id="rId1"/>
    <p:sldLayoutId id="2147495058" r:id="rId2"/>
    <p:sldLayoutId id="2147495059" r:id="rId3"/>
    <p:sldLayoutId id="2147495060" r:id="rId4"/>
    <p:sldLayoutId id="2147495061" r:id="rId5"/>
    <p:sldLayoutId id="2147495062" r:id="rId6"/>
    <p:sldLayoutId id="2147495063" r:id="rId7"/>
    <p:sldLayoutId id="2147495064" r:id="rId8"/>
    <p:sldLayoutId id="2147495065" r:id="rId9"/>
    <p:sldLayoutId id="2147495066" r:id="rId10"/>
    <p:sldLayoutId id="2147495067" r:id="rId11"/>
    <p:sldLayoutId id="2147495068" r:id="rId12"/>
    <p:sldLayoutId id="2147495069" r:id="rId13"/>
    <p:sldLayoutId id="2147495070"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91843"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44E39D8C-7592-9846-8EA4-F077E1D04A11}"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5072" r:id="rId1"/>
    <p:sldLayoutId id="2147495073" r:id="rId2"/>
    <p:sldLayoutId id="2147495074" r:id="rId3"/>
    <p:sldLayoutId id="2147495075" r:id="rId4"/>
    <p:sldLayoutId id="2147495076" r:id="rId5"/>
    <p:sldLayoutId id="2147495077" r:id="rId6"/>
    <p:sldLayoutId id="2147495078" r:id="rId7"/>
    <p:sldLayoutId id="2147495079" r:id="rId8"/>
    <p:sldLayoutId id="2147495080" r:id="rId9"/>
    <p:sldLayoutId id="2147495081" r:id="rId10"/>
    <p:sldLayoutId id="2147495082" r:id="rId11"/>
    <p:sldLayoutId id="2147495083" r:id="rId12"/>
    <p:sldLayoutId id="214749508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9286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1420C58C-D427-E84C-8596-C625ED18683D}" type="slidenum">
              <a:rPr lang="en-US" sz="1600" i="1">
                <a:solidFill>
                  <a:srgbClr val="000000"/>
                </a:solidFill>
                <a:effectLst>
                  <a:outerShdw blurRad="38100" dist="38100" dir="2700000" algn="tl">
                    <a:srgbClr val="DDDDDD"/>
                  </a:outerShdw>
                </a:effectLst>
                <a:latin typeface="Courier New" charset="0"/>
              </a:rPr>
              <a:pPr defTabSz="9128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5086" r:id="rId1"/>
    <p:sldLayoutId id="2147495087" r:id="rId2"/>
    <p:sldLayoutId id="2147495088" r:id="rId3"/>
    <p:sldLayoutId id="2147495089" r:id="rId4"/>
    <p:sldLayoutId id="2147495090" r:id="rId5"/>
    <p:sldLayoutId id="2147495091" r:id="rId6"/>
    <p:sldLayoutId id="2147495092" r:id="rId7"/>
    <p:sldLayoutId id="2147495093" r:id="rId8"/>
    <p:sldLayoutId id="2147495094" r:id="rId9"/>
    <p:sldLayoutId id="2147495095" r:id="rId10"/>
    <p:sldLayoutId id="2147495096" r:id="rId11"/>
    <p:sldLayoutId id="2147495097" r:id="rId12"/>
    <p:sldLayoutId id="214749509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3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9389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61FA1B94-98CD-3B4F-90A9-B3965960950B}"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5100" r:id="rId1"/>
    <p:sldLayoutId id="2147495101" r:id="rId2"/>
    <p:sldLayoutId id="2147495102" r:id="rId3"/>
    <p:sldLayoutId id="2147495103" r:id="rId4"/>
    <p:sldLayoutId id="2147495104" r:id="rId5"/>
    <p:sldLayoutId id="2147495105" r:id="rId6"/>
    <p:sldLayoutId id="2147495106" r:id="rId7"/>
    <p:sldLayoutId id="2147495107" r:id="rId8"/>
    <p:sldLayoutId id="2147495108" r:id="rId9"/>
    <p:sldLayoutId id="2147495109" r:id="rId10"/>
    <p:sldLayoutId id="2147495110" r:id="rId11"/>
    <p:sldLayoutId id="2147495111" r:id="rId12"/>
    <p:sldLayoutId id="214749511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2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4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94915"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ADBCB285-861D-7A46-A0E3-D3987D52ABA2}"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5114" r:id="rId1"/>
    <p:sldLayoutId id="2147495115" r:id="rId2"/>
    <p:sldLayoutId id="2147495116" r:id="rId3"/>
    <p:sldLayoutId id="2147495117" r:id="rId4"/>
    <p:sldLayoutId id="2147495118" r:id="rId5"/>
    <p:sldLayoutId id="2147495119" r:id="rId6"/>
    <p:sldLayoutId id="2147495120" r:id="rId7"/>
    <p:sldLayoutId id="2147495121" r:id="rId8"/>
    <p:sldLayoutId id="2147495122" r:id="rId9"/>
    <p:sldLayoutId id="2147495123" r:id="rId10"/>
    <p:sldLayoutId id="2147495124" r:id="rId11"/>
    <p:sldLayoutId id="2147495125" r:id="rId12"/>
    <p:sldLayoutId id="214749512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2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004C3AA-987D-9546-8D0A-CEC2BF466C9D}"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4241277039"/>
      </p:ext>
    </p:extLst>
  </p:cSld>
  <p:clrMap bg1="lt1" tx1="dk1" bg2="lt2" tx2="dk2" accent1="accent1" accent2="accent2" accent3="accent3" accent4="accent4" accent5="accent5" accent6="accent6" hlink="hlink" folHlink="folHlink"/>
  <p:sldLayoutIdLst>
    <p:sldLayoutId id="2147495128" r:id="rId1"/>
    <p:sldLayoutId id="2147495129" r:id="rId2"/>
    <p:sldLayoutId id="2147495130" r:id="rId3"/>
    <p:sldLayoutId id="2147495131" r:id="rId4"/>
    <p:sldLayoutId id="2147495132" r:id="rId5"/>
    <p:sldLayoutId id="2147495133" r:id="rId6"/>
    <p:sldLayoutId id="2147495134" r:id="rId7"/>
    <p:sldLayoutId id="2147495135" r:id="rId8"/>
    <p:sldLayoutId id="2147495136" r:id="rId9"/>
    <p:sldLayoutId id="2147495137" r:id="rId10"/>
    <p:sldLayoutId id="2147495138" r:id="rId11"/>
    <p:sldLayoutId id="2147495139" r:id="rId12"/>
    <p:sldLayoutId id="214749514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custDataLst>
              <p:tags r:id="rId15"/>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051" name="Text Placeholder 2"/>
          <p:cNvSpPr>
            <a:spLocks noGrp="1"/>
          </p:cNvSpPr>
          <p:nvPr>
            <p:ph type="body" idx="1"/>
            <p:custDataLst>
              <p:tags r:id="rId16"/>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7"/>
            </p:custDataLst>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a:solidFill>
                  <a:srgbClr val="898989"/>
                </a:solidFill>
              </a:defRPr>
            </a:lvl1pPr>
          </a:lstStyle>
          <a:p>
            <a:pPr>
              <a:defRPr/>
            </a:pPr>
            <a:fld id="{5EC599A4-80EC-E542-98FF-3A557DFD8C89}" type="datetime1">
              <a:rPr lang="en-US"/>
              <a:pPr>
                <a:defRPr/>
              </a:pPr>
              <a:t>6/21/15</a:t>
            </a:fld>
            <a:endParaRPr lang="en-US"/>
          </a:p>
        </p:txBody>
      </p:sp>
      <p:sp>
        <p:nvSpPr>
          <p:cNvPr id="5" name="Footer Placeholder 4"/>
          <p:cNvSpPr>
            <a:spLocks noGrp="1"/>
          </p:cNvSpPr>
          <p:nvPr>
            <p:ph type="ftr" sz="quarter" idx="3"/>
            <p:custDataLst>
              <p:tags r:id="rId18"/>
            </p:custDataLst>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Arial" pitchFamily="-110" charset="0"/>
                <a:ea typeface="ＭＳ Ｐゴシック" pitchFamily="-110" charset="-128"/>
                <a:cs typeface="ＭＳ Ｐゴシック" pitchFamily="-110" charset="-128"/>
              </a:defRPr>
            </a:lvl1pPr>
          </a:lstStyle>
          <a:p>
            <a:pPr>
              <a:defRPr/>
            </a:pPr>
            <a:endParaRPr lang="en-US"/>
          </a:p>
        </p:txBody>
      </p:sp>
      <p:sp>
        <p:nvSpPr>
          <p:cNvPr id="6" name="Slide Number Placeholder 5"/>
          <p:cNvSpPr>
            <a:spLocks noGrp="1"/>
          </p:cNvSpPr>
          <p:nvPr>
            <p:ph type="sldNum" sz="quarter" idx="4"/>
            <p:custDataLst>
              <p:tags r:id="rId19"/>
            </p:custDataLst>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a:solidFill>
                  <a:srgbClr val="898989"/>
                </a:solidFill>
              </a:defRPr>
            </a:lvl1pPr>
          </a:lstStyle>
          <a:p>
            <a:pPr>
              <a:defRPr/>
            </a:pPr>
            <a:fld id="{943C99A8-6928-8242-8A3D-BB5C7436785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848" r:id="rId1"/>
    <p:sldLayoutId id="2147491849" r:id="rId2"/>
    <p:sldLayoutId id="2147491850" r:id="rId3"/>
    <p:sldLayoutId id="2147491851" r:id="rId4"/>
    <p:sldLayoutId id="2147491852" r:id="rId5"/>
    <p:sldLayoutId id="2147491853" r:id="rId6"/>
    <p:sldLayoutId id="2147491854" r:id="rId7"/>
    <p:sldLayoutId id="2147491855" r:id="rId8"/>
    <p:sldLayoutId id="2147491856" r:id="rId9"/>
    <p:sldLayoutId id="2147491857" r:id="rId10"/>
    <p:sldLayoutId id="2147491858" r:id="rId11"/>
    <p:sldLayoutId id="2147491859" r:id="rId12"/>
    <p:sldLayoutId id="2147491860" r:id="rId13"/>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pitchFamily="-110" charset="-128"/>
          <a:cs typeface="ＭＳ Ｐゴシック" pitchFamily="-110" charset="-128"/>
        </a:defRPr>
      </a:lvl1pPr>
      <a:lvl2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pitchFamily="-110" charset="-128"/>
          <a:cs typeface="ＭＳ Ｐゴシック" pitchFamily="-110" charset="-128"/>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pitchFamily="-110" charset="-128"/>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pitchFamily="-110" charset="-128"/>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33894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93A98E3-2711-8447-9EC8-328B1FDE7828}"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4132978599"/>
      </p:ext>
    </p:extLst>
  </p:cSld>
  <p:clrMap bg1="lt1" tx1="dk1" bg2="lt2" tx2="dk2" accent1="accent1" accent2="accent2" accent3="accent3" accent4="accent4" accent5="accent5" accent6="accent6" hlink="hlink" folHlink="folHlink"/>
  <p:sldLayoutIdLst>
    <p:sldLayoutId id="2147495142" r:id="rId1"/>
    <p:sldLayoutId id="2147495143" r:id="rId2"/>
    <p:sldLayoutId id="2147495144" r:id="rId3"/>
    <p:sldLayoutId id="2147495145" r:id="rId4"/>
    <p:sldLayoutId id="2147495146" r:id="rId5"/>
    <p:sldLayoutId id="2147495147" r:id="rId6"/>
    <p:sldLayoutId id="2147495148" r:id="rId7"/>
    <p:sldLayoutId id="2147495149" r:id="rId8"/>
    <p:sldLayoutId id="2147495150" r:id="rId9"/>
    <p:sldLayoutId id="2147495151" r:id="rId10"/>
    <p:sldLayoutId id="2147495152" r:id="rId11"/>
    <p:sldLayoutId id="2147495153" r:id="rId12"/>
    <p:sldLayoutId id="214749515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A3CDD4C0-D643-4C4B-BDAF-5E6C6FC0ADF9}"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600746686"/>
      </p:ext>
    </p:extLst>
  </p:cSld>
  <p:clrMap bg1="lt1" tx1="dk1" bg2="lt2" tx2="dk2" accent1="accent1" accent2="accent2" accent3="accent3" accent4="accent4" accent5="accent5" accent6="accent6" hlink="hlink" folHlink="folHlink"/>
  <p:sldLayoutIdLst>
    <p:sldLayoutId id="2147495156" r:id="rId1"/>
    <p:sldLayoutId id="2147495157" r:id="rId2"/>
    <p:sldLayoutId id="2147495158" r:id="rId3"/>
    <p:sldLayoutId id="2147495159" r:id="rId4"/>
    <p:sldLayoutId id="2147495160" r:id="rId5"/>
    <p:sldLayoutId id="2147495161" r:id="rId6"/>
    <p:sldLayoutId id="2147495162" r:id="rId7"/>
    <p:sldLayoutId id="2147495163" r:id="rId8"/>
    <p:sldLayoutId id="2147495164" r:id="rId9"/>
    <p:sldLayoutId id="2147495165" r:id="rId10"/>
    <p:sldLayoutId id="2147495166" r:id="rId11"/>
    <p:sldLayoutId id="2147495167" r:id="rId12"/>
    <p:sldLayoutId id="214749516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E56525DF-60C7-924A-A554-A7CC3FE84026}"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3901843772"/>
      </p:ext>
    </p:extLst>
  </p:cSld>
  <p:clrMap bg1="lt1" tx1="dk1" bg2="lt2" tx2="dk2" accent1="accent1" accent2="accent2" accent3="accent3" accent4="accent4" accent5="accent5" accent6="accent6" hlink="hlink" folHlink="folHlink"/>
  <p:sldLayoutIdLst>
    <p:sldLayoutId id="2147495170" r:id="rId1"/>
    <p:sldLayoutId id="2147495171" r:id="rId2"/>
    <p:sldLayoutId id="2147495172" r:id="rId3"/>
    <p:sldLayoutId id="2147495173" r:id="rId4"/>
    <p:sldLayoutId id="2147495174" r:id="rId5"/>
    <p:sldLayoutId id="2147495175" r:id="rId6"/>
    <p:sldLayoutId id="2147495176" r:id="rId7"/>
    <p:sldLayoutId id="2147495177" r:id="rId8"/>
    <p:sldLayoutId id="2147495178" r:id="rId9"/>
    <p:sldLayoutId id="2147495179" r:id="rId10"/>
    <p:sldLayoutId id="2147495180" r:id="rId11"/>
    <p:sldLayoutId id="2147495181" r:id="rId12"/>
    <p:sldLayoutId id="214749518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004C3AA-987D-9546-8D0A-CEC2BF466C9D}"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1794404653"/>
      </p:ext>
    </p:extLst>
  </p:cSld>
  <p:clrMap bg1="lt1" tx1="dk1" bg2="lt2" tx2="dk2" accent1="accent1" accent2="accent2" accent3="accent3" accent4="accent4" accent5="accent5" accent6="accent6" hlink="hlink" folHlink="folHlink"/>
  <p:sldLayoutIdLst>
    <p:sldLayoutId id="2147495184" r:id="rId1"/>
    <p:sldLayoutId id="2147495185" r:id="rId2"/>
    <p:sldLayoutId id="2147495186" r:id="rId3"/>
    <p:sldLayoutId id="2147495187" r:id="rId4"/>
    <p:sldLayoutId id="2147495188" r:id="rId5"/>
    <p:sldLayoutId id="2147495189" r:id="rId6"/>
    <p:sldLayoutId id="2147495190" r:id="rId7"/>
    <p:sldLayoutId id="2147495191" r:id="rId8"/>
    <p:sldLayoutId id="2147495192" r:id="rId9"/>
    <p:sldLayoutId id="2147495193" r:id="rId10"/>
    <p:sldLayoutId id="2147495194" r:id="rId11"/>
    <p:sldLayoutId id="2147495195" r:id="rId12"/>
    <p:sldLayoutId id="214749519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638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E260CAEF-C55F-AF42-AFFA-53F0F65A844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extLst>
      <p:ext uri="{BB962C8B-B14F-4D97-AF65-F5344CB8AC3E}">
        <p14:creationId xmlns:p14="http://schemas.microsoft.com/office/powerpoint/2010/main" val="2600131187"/>
      </p:ext>
    </p:extLst>
  </p:cSld>
  <p:clrMap bg1="lt1" tx1="dk1" bg2="lt2" tx2="dk2" accent1="accent1" accent2="accent2" accent3="accent3" accent4="accent4" accent5="accent5" accent6="accent6" hlink="hlink" folHlink="folHlink"/>
  <p:sldLayoutIdLst>
    <p:sldLayoutId id="2147495198" r:id="rId1"/>
    <p:sldLayoutId id="2147495199" r:id="rId2"/>
    <p:sldLayoutId id="2147495200" r:id="rId3"/>
    <p:sldLayoutId id="2147495201" r:id="rId4"/>
    <p:sldLayoutId id="2147495202" r:id="rId5"/>
    <p:sldLayoutId id="2147495203" r:id="rId6"/>
    <p:sldLayoutId id="2147495204" r:id="rId7"/>
    <p:sldLayoutId id="2147495205" r:id="rId8"/>
    <p:sldLayoutId id="2147495206" r:id="rId9"/>
    <p:sldLayoutId id="2147495207" r:id="rId10"/>
    <p:sldLayoutId id="2147495208" r:id="rId11"/>
    <p:sldLayoutId id="2147495209" r:id="rId12"/>
    <p:sldLayoutId id="214749521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69D9A628-946C-224A-A4F6-71EC7D8AC51F}"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5212" r:id="rId1"/>
    <p:sldLayoutId id="2147495213" r:id="rId2"/>
    <p:sldLayoutId id="2147495214" r:id="rId3"/>
    <p:sldLayoutId id="2147495215" r:id="rId4"/>
    <p:sldLayoutId id="2147495216" r:id="rId5"/>
    <p:sldLayoutId id="2147495217" r:id="rId6"/>
    <p:sldLayoutId id="2147495218" r:id="rId7"/>
    <p:sldLayoutId id="2147495219" r:id="rId8"/>
    <p:sldLayoutId id="2147495220" r:id="rId9"/>
    <p:sldLayoutId id="2147495221" r:id="rId10"/>
    <p:sldLayoutId id="2147495222" r:id="rId11"/>
    <p:sldLayoutId id="2147495223" r:id="rId12"/>
    <p:sldLayoutId id="214749522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3174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DD250126-8F4B-C84B-B5C1-1583E76C1CE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5226" r:id="rId1"/>
    <p:sldLayoutId id="2147495227" r:id="rId2"/>
    <p:sldLayoutId id="2147495228" r:id="rId3"/>
    <p:sldLayoutId id="2147495229" r:id="rId4"/>
    <p:sldLayoutId id="2147495230" r:id="rId5"/>
    <p:sldLayoutId id="2147495231" r:id="rId6"/>
    <p:sldLayoutId id="2147495232" r:id="rId7"/>
    <p:sldLayoutId id="2147495233" r:id="rId8"/>
    <p:sldLayoutId id="2147495234" r:id="rId9"/>
    <p:sldLayoutId id="2147495235" r:id="rId10"/>
    <p:sldLayoutId id="2147495236" r:id="rId11"/>
    <p:sldLayoutId id="2147495237" r:id="rId12"/>
    <p:sldLayoutId id="214749523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60419"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642A00B7-8810-3340-9D00-91E05F51FBB6}" type="slidenum">
              <a:rPr lang="en-US" sz="1600" i="1">
                <a:solidFill>
                  <a:srgbClr val="000000"/>
                </a:solidFill>
                <a:effectLst>
                  <a:outerShdw blurRad="38100" dist="38100" dir="2700000" algn="tl">
                    <a:srgbClr val="DDDDDD"/>
                  </a:outerShdw>
                </a:effectLst>
                <a:latin typeface="Courier New" charset="0"/>
              </a:rPr>
              <a:pPr defTabSz="9128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5240" r:id="rId1"/>
    <p:sldLayoutId id="2147495241" r:id="rId2"/>
    <p:sldLayoutId id="2147495242" r:id="rId3"/>
    <p:sldLayoutId id="2147495243" r:id="rId4"/>
    <p:sldLayoutId id="2147495244" r:id="rId5"/>
    <p:sldLayoutId id="2147495245" r:id="rId6"/>
    <p:sldLayoutId id="2147495246" r:id="rId7"/>
    <p:sldLayoutId id="2147495247" r:id="rId8"/>
    <p:sldLayoutId id="2147495248" r:id="rId9"/>
    <p:sldLayoutId id="2147495249" r:id="rId10"/>
    <p:sldLayoutId id="2147495250" r:id="rId11"/>
    <p:sldLayoutId id="2147495251" r:id="rId12"/>
    <p:sldLayoutId id="214749525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76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6E9AA53A-C82B-F744-9670-01FFEC2CB6A5}"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5254" r:id="rId1"/>
    <p:sldLayoutId id="2147495255" r:id="rId2"/>
    <p:sldLayoutId id="2147495256" r:id="rId3"/>
    <p:sldLayoutId id="2147495257" r:id="rId4"/>
    <p:sldLayoutId id="2147495258" r:id="rId5"/>
    <p:sldLayoutId id="2147495259" r:id="rId6"/>
    <p:sldLayoutId id="2147495260" r:id="rId7"/>
    <p:sldLayoutId id="2147495261" r:id="rId8"/>
    <p:sldLayoutId id="2147495262" r:id="rId9"/>
    <p:sldLayoutId id="2147495263" r:id="rId10"/>
    <p:sldLayoutId id="2147495264" r:id="rId11"/>
    <p:sldLayoutId id="2147495265" r:id="rId12"/>
    <p:sldLayoutId id="214749526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2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6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F89606A-F6A0-4F48-A012-339046752B16}"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5268" r:id="rId1"/>
    <p:sldLayoutId id="2147495269" r:id="rId2"/>
    <p:sldLayoutId id="2147495270" r:id="rId3"/>
    <p:sldLayoutId id="2147495271" r:id="rId4"/>
    <p:sldLayoutId id="2147495272" r:id="rId5"/>
    <p:sldLayoutId id="2147495273" r:id="rId6"/>
    <p:sldLayoutId id="2147495274" r:id="rId7"/>
    <p:sldLayoutId id="2147495275" r:id="rId8"/>
    <p:sldLayoutId id="2147495276" r:id="rId9"/>
    <p:sldLayoutId id="2147495277" r:id="rId10"/>
    <p:sldLayoutId id="2147495278" r:id="rId11"/>
    <p:sldLayoutId id="2147495279" r:id="rId12"/>
    <p:sldLayoutId id="214749528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638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6657A0ED-B683-5D4E-8D7B-EDB723275F3D}"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1862" r:id="rId1"/>
    <p:sldLayoutId id="2147491863" r:id="rId2"/>
    <p:sldLayoutId id="2147491864" r:id="rId3"/>
    <p:sldLayoutId id="2147491865" r:id="rId4"/>
    <p:sldLayoutId id="2147491866" r:id="rId5"/>
    <p:sldLayoutId id="2147491867" r:id="rId6"/>
    <p:sldLayoutId id="2147491868" r:id="rId7"/>
    <p:sldLayoutId id="2147491869" r:id="rId8"/>
    <p:sldLayoutId id="2147491870" r:id="rId9"/>
    <p:sldLayoutId id="2147491871" r:id="rId10"/>
    <p:sldLayoutId id="2147491872" r:id="rId11"/>
    <p:sldLayoutId id="2147491873" r:id="rId12"/>
    <p:sldLayoutId id="214749187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91139"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91140" name="Rectangle 6"/>
          <p:cNvSpPr>
            <a:spLocks noChangeArrowheads="1"/>
          </p:cNvSpPr>
          <p:nvPr/>
        </p:nvSpPr>
        <p:spPr bwMode="auto">
          <a:xfrm rot="-5400000">
            <a:off x="7411244" y="5245894"/>
            <a:ext cx="3078163"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defTabSz="911225" eaLnBrk="0" hangingPunct="0"/>
            <a:fld id="{274E33B9-0989-EE4A-B3BB-9B9EC4B039A2}" type="slidenum">
              <a:rPr lang="en-US" sz="1600" i="1" smtClean="0">
                <a:solidFill>
                  <a:srgbClr val="000000"/>
                </a:solidFill>
                <a:latin typeface="Courier New" charset="0"/>
              </a:rPr>
              <a:pPr defTabSz="911225" eaLnBrk="0" hangingPunct="0"/>
              <a:t>‹#›</a:t>
            </a:fld>
            <a:r>
              <a:rPr lang="en-US" sz="1800" smtClean="0">
                <a:solidFill>
                  <a:srgbClr val="808080"/>
                </a:solidFill>
              </a:rPr>
              <a:t> - </a:t>
            </a:r>
            <a:r>
              <a:rPr lang="en-US" sz="1000" smtClean="0">
                <a:solidFill>
                  <a:srgbClr val="969696"/>
                </a:solidFill>
              </a:rPr>
              <a:t>Lectures.GersteinLab.org</a:t>
            </a:r>
            <a:endParaRPr lang="en-US" sz="300" b="0" smtClean="0">
              <a:solidFill>
                <a:srgbClr val="000000"/>
              </a:solidFill>
            </a:endParaRPr>
          </a:p>
        </p:txBody>
      </p:sp>
    </p:spTree>
  </p:cSld>
  <p:clrMap bg1="lt1" tx1="dk1" bg2="lt2" tx2="dk2" accent1="accent1" accent2="accent2" accent3="accent3" accent4="accent4" accent5="accent5" accent6="accent6" hlink="hlink" folHlink="folHlink"/>
  <p:sldLayoutIdLst>
    <p:sldLayoutId id="2147495282" r:id="rId1"/>
    <p:sldLayoutId id="2147495283" r:id="rId2"/>
    <p:sldLayoutId id="2147495284" r:id="rId3"/>
    <p:sldLayoutId id="2147495285" r:id="rId4"/>
    <p:sldLayoutId id="2147495286" r:id="rId5"/>
    <p:sldLayoutId id="2147495287" r:id="rId6"/>
    <p:sldLayoutId id="2147495288" r:id="rId7"/>
    <p:sldLayoutId id="2147495289" r:id="rId8"/>
    <p:sldLayoutId id="2147495290" r:id="rId9"/>
    <p:sldLayoutId id="2147495291" r:id="rId10"/>
    <p:sldLayoutId id="2147495292" r:id="rId11"/>
    <p:sldLayoutId id="2147495293" r:id="rId12"/>
    <p:sldLayoutId id="2147495294" r:id="rId13"/>
    <p:sldLayoutId id="2147495295" r:id="rId14"/>
    <p:sldLayoutId id="2147495296"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2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3072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1225" eaLnBrk="0" hangingPunct="0">
              <a:defRPr/>
            </a:pPr>
            <a:fld id="{3882074E-903E-C64A-A188-3F457666B68A}" type="slidenum">
              <a:rPr lang="en-US" sz="1600" i="1">
                <a:solidFill>
                  <a:srgbClr val="000000"/>
                </a:solidFill>
                <a:effectLst>
                  <a:outerShdw blurRad="38100" dist="38100" dir="2700000" algn="tl">
                    <a:srgbClr val="DDDDDD"/>
                  </a:outerShdw>
                </a:effectLst>
                <a:latin typeface="Courier New" charset="0"/>
              </a:rPr>
              <a:pPr defTabSz="911225"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5298" r:id="rId1"/>
    <p:sldLayoutId id="2147495299" r:id="rId2"/>
    <p:sldLayoutId id="2147495300" r:id="rId3"/>
    <p:sldLayoutId id="2147495301" r:id="rId4"/>
    <p:sldLayoutId id="2147495302" r:id="rId5"/>
    <p:sldLayoutId id="2147495303" r:id="rId6"/>
    <p:sldLayoutId id="2147495304" r:id="rId7"/>
    <p:sldLayoutId id="2147495305" r:id="rId8"/>
    <p:sldLayoutId id="2147495306" r:id="rId9"/>
    <p:sldLayoutId id="2147495307" r:id="rId10"/>
    <p:sldLayoutId id="2147495308" r:id="rId11"/>
    <p:sldLayoutId id="2147495309" r:id="rId12"/>
    <p:sldLayoutId id="214749531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2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smtClean="0"/>
              <a:t>Click to edit Master title style</a:t>
            </a:r>
            <a:endParaRPr lang="en-US"/>
          </a:p>
        </p:txBody>
      </p:sp>
      <p:sp>
        <p:nvSpPr>
          <p:cNvPr id="4813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7250A3CB-B1CA-BD43-BF8A-D6367505CB65}" type="slidenum">
              <a:rPr lang="en-US" sz="1600" i="1">
                <a:solidFill>
                  <a:srgbClr val="000000"/>
                </a:solidFill>
                <a:effectLst>
                  <a:outerShdw blurRad="38100" dist="38100" dir="2700000" algn="tl">
                    <a:srgbClr val="DDDDDD"/>
                  </a:outerShdw>
                </a:effectLst>
                <a:latin typeface="Courier New" charset="0"/>
              </a:rPr>
              <a:pPr defTabSz="9121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extLst>
      <p:ext uri="{BB962C8B-B14F-4D97-AF65-F5344CB8AC3E}">
        <p14:creationId xmlns:p14="http://schemas.microsoft.com/office/powerpoint/2010/main" val="2148037900"/>
      </p:ext>
    </p:extLst>
  </p:cSld>
  <p:clrMap bg1="lt1" tx1="dk1" bg2="lt2" tx2="dk2" accent1="accent1" accent2="accent2" accent3="accent3" accent4="accent4" accent5="accent5" accent6="accent6" hlink="hlink" folHlink="folHlink"/>
  <p:sldLayoutIdLst>
    <p:sldLayoutId id="2147495312" r:id="rId1"/>
    <p:sldLayoutId id="2147495313" r:id="rId2"/>
    <p:sldLayoutId id="2147495314" r:id="rId3"/>
    <p:sldLayoutId id="2147495315" r:id="rId4"/>
    <p:sldLayoutId id="2147495316" r:id="rId5"/>
    <p:sldLayoutId id="2147495317" r:id="rId6"/>
    <p:sldLayoutId id="2147495318" r:id="rId7"/>
    <p:sldLayoutId id="2147495319" r:id="rId8"/>
    <p:sldLayoutId id="2147495320" r:id="rId9"/>
    <p:sldLayoutId id="2147495321" r:id="rId10"/>
    <p:sldLayoutId id="2147495322" r:id="rId11"/>
    <p:sldLayoutId id="2147495323" r:id="rId12"/>
    <p:sldLayoutId id="2147495324"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29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CCF1068A-058D-4448-9A2B-BFFC4F595585}" type="datetimeFigureOut">
              <a:rPr lang="en-US" b="0" smtClean="0">
                <a:solidFill>
                  <a:prstClr val="black">
                    <a:tint val="75000"/>
                  </a:prstClr>
                </a:solidFill>
                <a:latin typeface="Calibri"/>
                <a:ea typeface="+mn-ea"/>
                <a:cs typeface="+mn-cs"/>
              </a:rPr>
              <a:pPr defTabSz="457200" fontAlgn="auto">
                <a:spcBef>
                  <a:spcPts val="0"/>
                </a:spcBef>
                <a:spcAft>
                  <a:spcPts val="0"/>
                </a:spcAft>
              </a:pPr>
              <a:t>6/21/15</a:t>
            </a:fld>
            <a:endParaRPr lang="en-US" b="0">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b="0">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EF9BE4C7-3EA7-A14A-96EE-34D4AFA7A6DD}" type="slidenum">
              <a:rPr lang="en-US" b="0" smtClean="0">
                <a:solidFill>
                  <a:prstClr val="black">
                    <a:tint val="75000"/>
                  </a:prstClr>
                </a:solidFill>
                <a:latin typeface="Calibri"/>
                <a:ea typeface="+mn-ea"/>
                <a:cs typeface="+mn-cs"/>
              </a:rPr>
              <a:pPr defTabSz="457200" fontAlgn="auto">
                <a:spcBef>
                  <a:spcPts val="0"/>
                </a:spcBef>
                <a:spcAft>
                  <a:spcPts val="0"/>
                </a:spcAft>
              </a:pPr>
              <a:t>‹#›</a:t>
            </a:fld>
            <a:endParaRPr lang="en-US" b="0">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38888970"/>
      </p:ext>
    </p:extLst>
  </p:cSld>
  <p:clrMap bg1="lt1" tx1="dk1" bg2="lt2" tx2="dk2" accent1="accent1" accent2="accent2" accent3="accent3" accent4="accent4" accent5="accent5" accent6="accent6" hlink="hlink" folHlink="folHlink"/>
  <p:sldLayoutIdLst>
    <p:sldLayoutId id="2147495326" r:id="rId1"/>
    <p:sldLayoutId id="2147495327" r:id="rId2"/>
    <p:sldLayoutId id="2147495328" r:id="rId3"/>
    <p:sldLayoutId id="2147495329" r:id="rId4"/>
    <p:sldLayoutId id="2147495330" r:id="rId5"/>
    <p:sldLayoutId id="2147495331" r:id="rId6"/>
    <p:sldLayoutId id="2147495332" r:id="rId7"/>
    <p:sldLayoutId id="2147495333" r:id="rId8"/>
    <p:sldLayoutId id="2147495334" r:id="rId9"/>
    <p:sldLayoutId id="2147495335" r:id="rId10"/>
    <p:sldLayoutId id="214749533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7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7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7E6C2D4-94A1-0040-81D8-C8061C68EF3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3326089933"/>
      </p:ext>
    </p:extLst>
  </p:cSld>
  <p:clrMap bg1="lt1" tx1="dk1" bg2="lt2" tx2="dk2" accent1="accent1" accent2="accent2" accent3="accent3" accent4="accent4" accent5="accent5" accent6="accent6" hlink="hlink" folHlink="folHlink"/>
  <p:sldLayoutIdLst>
    <p:sldLayoutId id="2147495338" r:id="rId1"/>
    <p:sldLayoutId id="2147495339" r:id="rId2"/>
    <p:sldLayoutId id="2147495340" r:id="rId3"/>
    <p:sldLayoutId id="2147495341" r:id="rId4"/>
    <p:sldLayoutId id="2147495342" r:id="rId5"/>
    <p:sldLayoutId id="2147495343" r:id="rId6"/>
    <p:sldLayoutId id="2147495344" r:id="rId7"/>
    <p:sldLayoutId id="2147495345" r:id="rId8"/>
    <p:sldLayoutId id="2147495346" r:id="rId9"/>
    <p:sldLayoutId id="2147495347" r:id="rId10"/>
    <p:sldLayoutId id="2147495348" r:id="rId11"/>
    <p:sldLayoutId id="2147495349" r:id="rId12"/>
    <p:sldLayoutId id="214749535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0C8D6E5-415F-7A4A-8DDA-CF0F4A336E8D}" type="datetimeFigureOut">
              <a:rPr lang="en-US" smtClean="0"/>
              <a:t>6/21/15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6FFD44-EB1C-7243-8BD2-3775DB3E6712}" type="slidenum">
              <a:rPr lang="en-US" smtClean="0"/>
              <a:t>‹#›</a:t>
            </a:fld>
            <a:endParaRPr lang="en-US"/>
          </a:p>
        </p:txBody>
      </p:sp>
    </p:spTree>
    <p:extLst>
      <p:ext uri="{BB962C8B-B14F-4D97-AF65-F5344CB8AC3E}">
        <p14:creationId xmlns:p14="http://schemas.microsoft.com/office/powerpoint/2010/main" val="3784508521"/>
      </p:ext>
    </p:extLst>
  </p:cSld>
  <p:clrMap bg1="lt1" tx1="dk1" bg2="lt2" tx2="dk2" accent1="accent1" accent2="accent2" accent3="accent3" accent4="accent4" accent5="accent5" accent6="accent6" hlink="hlink" folHlink="folHlink"/>
  <p:sldLayoutIdLst>
    <p:sldLayoutId id="2147495352" r:id="rId1"/>
    <p:sldLayoutId id="2147495353" r:id="rId2"/>
    <p:sldLayoutId id="2147495354" r:id="rId3"/>
    <p:sldLayoutId id="2147495355" r:id="rId4"/>
    <p:sldLayoutId id="2147495356" r:id="rId5"/>
    <p:sldLayoutId id="2147495357" r:id="rId6"/>
    <p:sldLayoutId id="2147495358" r:id="rId7"/>
    <p:sldLayoutId id="2147495359" r:id="rId8"/>
    <p:sldLayoutId id="2147495360" r:id="rId9"/>
    <p:sldLayoutId id="2147495361" r:id="rId10"/>
    <p:sldLayoutId id="2147495362" r:id="rId1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 name="Rectangle 3"/>
          <p:cNvSpPr>
            <a:spLocks noChangeArrowheads="1"/>
          </p:cNvSpPr>
          <p:nvPr/>
        </p:nvSpPr>
        <p:spPr bwMode="auto">
          <a:xfrm>
            <a:off x="0" y="960438"/>
            <a:ext cx="9144000" cy="228600"/>
          </a:xfrm>
          <a:prstGeom prst="rect">
            <a:avLst/>
          </a:prstGeom>
          <a:solidFill>
            <a:schemeClr val="bg2">
              <a:lumMod val="60000"/>
              <a:lumOff val="40000"/>
            </a:schemeClr>
          </a:solidFill>
          <a:ln w="9525">
            <a:noFill/>
            <a:miter lim="800000"/>
            <a:headEnd/>
            <a:tailEnd/>
          </a:ln>
        </p:spPr>
        <p:txBody>
          <a:bodyPr wrap="none" anchor="ctr"/>
          <a:lstStyle/>
          <a:p>
            <a:pPr defTabSz="914400" fontAlgn="auto">
              <a:spcBef>
                <a:spcPts val="0"/>
              </a:spcBef>
              <a:spcAft>
                <a:spcPts val="0"/>
              </a:spcAft>
              <a:defRPr/>
            </a:pPr>
            <a:endParaRPr lang="en-US">
              <a:solidFill>
                <a:srgbClr val="000000"/>
              </a:solidFill>
              <a:latin typeface="Arial" pitchFamily="-108" charset="0"/>
              <a:ea typeface="ＭＳ Ｐゴシック" pitchFamily="-108" charset="-128"/>
              <a:cs typeface="ＭＳ Ｐゴシック" pitchFamily="-108" charset="-128"/>
            </a:endParaRPr>
          </a:p>
        </p:txBody>
      </p:sp>
      <p:sp>
        <p:nvSpPr>
          <p:cNvPr id="11" name="Rectangle 22"/>
          <p:cNvSpPr>
            <a:spLocks noChangeArrowheads="1"/>
          </p:cNvSpPr>
          <p:nvPr/>
        </p:nvSpPr>
        <p:spPr bwMode="auto">
          <a:xfrm>
            <a:off x="0" y="-7938"/>
            <a:ext cx="9144000" cy="1163638"/>
          </a:xfrm>
          <a:prstGeom prst="rect">
            <a:avLst/>
          </a:prstGeom>
          <a:solidFill>
            <a:schemeClr val="accent6"/>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endParaRPr>
          </a:p>
        </p:txBody>
      </p:sp>
      <p:sp>
        <p:nvSpPr>
          <p:cNvPr id="1028" name="Rectangle 4"/>
          <p:cNvSpPr>
            <a:spLocks noGrp="1" noChangeArrowheads="1"/>
          </p:cNvSpPr>
          <p:nvPr>
            <p:ph type="title"/>
          </p:nvPr>
        </p:nvSpPr>
        <p:spPr bwMode="auto">
          <a:xfrm>
            <a:off x="538163" y="152400"/>
            <a:ext cx="8135937" cy="914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ltLang="ko-KR" smtClean="0"/>
              <a:t>Slide title goes here even if it goes longer than a line</a:t>
            </a:r>
            <a:endParaRPr lang="ko-KR" altLang="en-US" smtClean="0"/>
          </a:p>
        </p:txBody>
      </p:sp>
      <p:sp>
        <p:nvSpPr>
          <p:cNvPr id="1029" name="Rectangle 6"/>
          <p:cNvSpPr>
            <a:spLocks noGrp="1" noChangeArrowheads="1"/>
          </p:cNvSpPr>
          <p:nvPr>
            <p:ph type="body" idx="1"/>
          </p:nvPr>
        </p:nvSpPr>
        <p:spPr bwMode="auto">
          <a:xfrm>
            <a:off x="538163" y="1447800"/>
            <a:ext cx="8123237" cy="46609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ko-KR" smtClean="0"/>
              <a:t>Click to edit Master text styles</a:t>
            </a:r>
          </a:p>
          <a:p>
            <a:pPr lvl="1"/>
            <a:r>
              <a:rPr lang="en-US" altLang="ko-KR" smtClean="0"/>
              <a:t>Second level</a:t>
            </a:r>
          </a:p>
          <a:p>
            <a:pPr lvl="2"/>
            <a:r>
              <a:rPr lang="en-US" altLang="ko-KR" smtClean="0"/>
              <a:t>Third level</a:t>
            </a:r>
          </a:p>
          <a:p>
            <a:pPr lvl="3"/>
            <a:r>
              <a:rPr lang="en-US" altLang="ko-KR" smtClean="0"/>
              <a:t>Fourth level</a:t>
            </a:r>
          </a:p>
          <a:p>
            <a:pPr lvl="4"/>
            <a:r>
              <a:rPr lang="en-US" altLang="ko-KR" smtClean="0"/>
              <a:t>Fifth level</a:t>
            </a:r>
            <a:endParaRPr lang="en-US" altLang="ko-KR" dirty="0" smtClean="0"/>
          </a:p>
        </p:txBody>
      </p:sp>
      <p:sp>
        <p:nvSpPr>
          <p:cNvPr id="4103" name="Text Box 7"/>
          <p:cNvSpPr txBox="1">
            <a:spLocks noChangeArrowheads="1"/>
          </p:cNvSpPr>
          <p:nvPr/>
        </p:nvSpPr>
        <p:spPr bwMode="auto">
          <a:xfrm>
            <a:off x="7704138" y="6584950"/>
            <a:ext cx="1295400" cy="214313"/>
          </a:xfrm>
          <a:prstGeom prst="rect">
            <a:avLst/>
          </a:prstGeom>
          <a:noFill/>
          <a:ln w="9525" algn="ctr">
            <a:noFill/>
            <a:miter lim="800000"/>
            <a:headEnd/>
            <a:tailEnd/>
          </a:ln>
          <a:effectLst/>
        </p:spPr>
        <p:txBody>
          <a:bodyPr>
            <a:spAutoFit/>
          </a:bodyPr>
          <a:lstStyle/>
          <a:p>
            <a:pPr algn="r" defTabSz="914400" fontAlgn="auto">
              <a:spcBef>
                <a:spcPct val="50000"/>
              </a:spcBef>
              <a:spcAft>
                <a:spcPts val="0"/>
              </a:spcAft>
            </a:pPr>
            <a:r>
              <a:rPr lang="en-US" altLang="ko-KR" sz="800" b="1" dirty="0">
                <a:solidFill>
                  <a:srgbClr val="585858"/>
                </a:solidFill>
                <a:latin typeface="Georgia" pitchFamily="18" charset="0"/>
                <a:ea typeface="Gulim" pitchFamily="34" charset="-127"/>
              </a:rPr>
              <a:t>S L I D E  </a:t>
            </a:r>
            <a:fld id="{B6E65EB1-8770-4D6F-9BAC-B5A9D136F4D3}" type="slidenum">
              <a:rPr lang="en-US" altLang="ko-KR" sz="800" b="1">
                <a:solidFill>
                  <a:srgbClr val="585858"/>
                </a:solidFill>
                <a:latin typeface="Georgia" pitchFamily="18" charset="0"/>
                <a:ea typeface="Gulim" pitchFamily="34" charset="-127"/>
              </a:rPr>
              <a:pPr algn="r" defTabSz="914400" fontAlgn="auto">
                <a:spcBef>
                  <a:spcPct val="50000"/>
                </a:spcBef>
                <a:spcAft>
                  <a:spcPts val="0"/>
                </a:spcAft>
              </a:pPr>
              <a:t>‹#›</a:t>
            </a:fld>
            <a:endParaRPr lang="en-US" altLang="ko-KR" sz="800" b="1" dirty="0">
              <a:solidFill>
                <a:srgbClr val="585858"/>
              </a:solidFill>
              <a:latin typeface="Georgia" pitchFamily="18" charset="0"/>
              <a:ea typeface="Gulim" pitchFamily="34" charset="-127"/>
            </a:endParaRPr>
          </a:p>
        </p:txBody>
      </p:sp>
      <p:sp>
        <p:nvSpPr>
          <p:cNvPr id="4118" name="Rectangle 22"/>
          <p:cNvSpPr>
            <a:spLocks noChangeArrowheads="1"/>
          </p:cNvSpPr>
          <p:nvPr/>
        </p:nvSpPr>
        <p:spPr bwMode="auto">
          <a:xfrm>
            <a:off x="0" y="6451600"/>
            <a:ext cx="9144000" cy="58738"/>
          </a:xfrm>
          <a:prstGeom prst="rect">
            <a:avLst/>
          </a:prstGeom>
          <a:solidFill>
            <a:schemeClr val="bg2">
              <a:lumMod val="60000"/>
              <a:lumOff val="40000"/>
            </a:schemeClr>
          </a:solidFill>
          <a:ln w="9525">
            <a:noFill/>
            <a:miter lim="800000"/>
            <a:headEnd/>
            <a:tailEnd/>
          </a:ln>
          <a:effectLst/>
        </p:spPr>
        <p:txBody>
          <a:bodyPr wrap="none" anchor="ctr"/>
          <a:lstStyle/>
          <a:p>
            <a:pPr defTabSz="914400" fontAlgn="auto">
              <a:spcBef>
                <a:spcPts val="0"/>
              </a:spcBef>
              <a:spcAft>
                <a:spcPts val="0"/>
              </a:spcAft>
              <a:defRPr/>
            </a:pPr>
            <a:endParaRPr lang="en-US">
              <a:solidFill>
                <a:srgbClr val="000000"/>
              </a:solidFill>
              <a:latin typeface="Arial" charset="0"/>
              <a:ea typeface="MS PGothic" pitchFamily="34" charset="-128"/>
            </a:endParaRPr>
          </a:p>
        </p:txBody>
      </p:sp>
    </p:spTree>
    <p:extLst>
      <p:ext uri="{BB962C8B-B14F-4D97-AF65-F5344CB8AC3E}">
        <p14:creationId xmlns:p14="http://schemas.microsoft.com/office/powerpoint/2010/main" val="88500734"/>
      </p:ext>
    </p:extLst>
  </p:cSld>
  <p:clrMap bg1="lt1" tx1="dk1" bg2="lt2" tx2="dk2" accent1="accent1" accent2="accent2" accent3="accent3" accent4="accent4" accent5="accent5" accent6="accent6" hlink="hlink" folHlink="folHlink"/>
  <p:sldLayoutIdLst>
    <p:sldLayoutId id="2147495364" r:id="rId1"/>
    <p:sldLayoutId id="2147495365" r:id="rId2"/>
  </p:sldLayoutIdLst>
  <p:timing>
    <p:tnLst>
      <p:par>
        <p:cTn xmlns:p14="http://schemas.microsoft.com/office/powerpoint/2010/main" id="1" dur="indefinite" restart="never" nodeType="tmRoot"/>
      </p:par>
    </p:tnLst>
  </p:timing>
  <p:txStyles>
    <p:titleStyle>
      <a:lvl1pPr algn="l" rtl="0" eaLnBrk="1" fontAlgn="base" hangingPunct="1">
        <a:spcBef>
          <a:spcPct val="0"/>
        </a:spcBef>
        <a:spcAft>
          <a:spcPct val="0"/>
        </a:spcAft>
        <a:defRPr sz="2600">
          <a:solidFill>
            <a:schemeClr val="bg1"/>
          </a:solidFill>
          <a:latin typeface="+mj-lt"/>
          <a:ea typeface="+mj-ea"/>
          <a:cs typeface="+mj-cs"/>
        </a:defRPr>
      </a:lvl1pPr>
      <a:lvl2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2pPr>
      <a:lvl3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3pPr>
      <a:lvl4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4pPr>
      <a:lvl5pPr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5pPr>
      <a:lvl6pPr marL="4572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6pPr>
      <a:lvl7pPr marL="9144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7pPr>
      <a:lvl8pPr marL="13716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8pPr>
      <a:lvl9pPr marL="1828800" algn="l" rtl="0" eaLnBrk="1" fontAlgn="base" hangingPunct="1">
        <a:spcBef>
          <a:spcPct val="0"/>
        </a:spcBef>
        <a:spcAft>
          <a:spcPct val="0"/>
        </a:spcAft>
        <a:defRPr sz="2600">
          <a:solidFill>
            <a:schemeClr val="bg1"/>
          </a:solidFill>
          <a:latin typeface="Georgia" pitchFamily="-111" charset="0"/>
          <a:ea typeface="Gulim" pitchFamily="34" charset="-127"/>
          <a:cs typeface="Gulim" pitchFamily="34" charset="-127"/>
        </a:defRPr>
      </a:lvl9pPr>
    </p:titleStyle>
    <p:bodyStyle>
      <a:lvl1pPr marL="342900" indent="-342900" algn="l" rtl="0" eaLnBrk="1" fontAlgn="base" hangingPunct="1">
        <a:lnSpc>
          <a:spcPct val="90000"/>
        </a:lnSpc>
        <a:spcBef>
          <a:spcPct val="30000"/>
        </a:spcBef>
        <a:spcAft>
          <a:spcPct val="0"/>
        </a:spcAft>
        <a:buChar char="•"/>
        <a:defRPr sz="2000">
          <a:solidFill>
            <a:schemeClr val="tx2"/>
          </a:solidFill>
          <a:latin typeface="+mn-lt"/>
          <a:ea typeface="ＭＳ Ｐゴシック" charset="-128"/>
          <a:cs typeface="ＭＳ Ｐゴシック"/>
        </a:defRPr>
      </a:lvl1pPr>
      <a:lvl2pPr marL="742950" indent="-285750" algn="l" rtl="0" eaLnBrk="1" fontAlgn="base" hangingPunct="1">
        <a:lnSpc>
          <a:spcPct val="90000"/>
        </a:lnSpc>
        <a:spcBef>
          <a:spcPct val="30000"/>
        </a:spcBef>
        <a:spcAft>
          <a:spcPct val="0"/>
        </a:spcAft>
        <a:buChar char="–"/>
        <a:defRPr>
          <a:solidFill>
            <a:schemeClr val="tx2"/>
          </a:solidFill>
          <a:latin typeface="+mn-lt"/>
          <a:ea typeface="ＭＳ Ｐゴシック" charset="-128"/>
          <a:cs typeface="ＭＳ Ｐゴシック"/>
        </a:defRPr>
      </a:lvl2pPr>
      <a:lvl3pPr marL="11430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3pPr>
      <a:lvl4pPr marL="16002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4pPr>
      <a:lvl5pPr marL="2057400" indent="-228600" algn="l" rtl="0" eaLnBrk="1" fontAlgn="base" hangingPunct="1">
        <a:lnSpc>
          <a:spcPct val="90000"/>
        </a:lnSpc>
        <a:spcBef>
          <a:spcPct val="20000"/>
        </a:spcBef>
        <a:spcAft>
          <a:spcPct val="0"/>
        </a:spcAft>
        <a:buChar char="•"/>
        <a:defRPr sz="1600">
          <a:solidFill>
            <a:schemeClr val="tx2"/>
          </a:solidFill>
          <a:latin typeface="+mn-lt"/>
          <a:ea typeface="ＭＳ Ｐゴシック" charset="-128"/>
          <a:cs typeface="ＭＳ Ｐゴシック"/>
        </a:defRPr>
      </a:lvl5pPr>
      <a:lvl6pPr marL="25146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6pPr>
      <a:lvl7pPr marL="29718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7pPr>
      <a:lvl8pPr marL="34290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8pPr>
      <a:lvl9pPr marL="3886200" indent="-228600" algn="l" rtl="0" eaLnBrk="1" fontAlgn="base" hangingPunct="1">
        <a:lnSpc>
          <a:spcPct val="90000"/>
        </a:lnSpc>
        <a:spcBef>
          <a:spcPct val="20000"/>
        </a:spcBef>
        <a:spcAft>
          <a:spcPct val="0"/>
        </a:spcAft>
        <a:buChar char="•"/>
        <a:defRPr sz="1600">
          <a:solidFill>
            <a:srgbClr val="555555"/>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p:nvPr/>
        </p:nvSpPr>
        <p:spPr>
          <a:xfrm>
            <a:off x="8457759" y="6499383"/>
            <a:ext cx="84773" cy="8477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808080"/>
          </a:solidFill>
          <a:ln w="12700">
            <a:miter lim="400000"/>
          </a:ln>
        </p:spPr>
        <p:txBody>
          <a:bodyPr lIns="0" tIns="0" rIns="0" bIns="0" anchor="ctr"/>
          <a:lstStyle/>
          <a:p>
            <a:pPr algn="ctr" defTabSz="9144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3" name="Shape 3"/>
          <p:cNvSpPr>
            <a:spLocks noGrp="1"/>
          </p:cNvSpPr>
          <p:nvPr>
            <p:ph type="title"/>
          </p:nvPr>
        </p:nvSpPr>
        <p:spPr>
          <a:xfrm>
            <a:off x="457200" y="0"/>
            <a:ext cx="8229600" cy="1600200"/>
          </a:xfrm>
          <a:prstGeom prst="rect">
            <a:avLst/>
          </a:prstGeom>
          <a:ln w="12700">
            <a:miter lim="400000"/>
          </a:ln>
          <a:extLst>
            <a:ext uri="{C572A759-6A51-4108-AA02-DFA0A04FC94B}">
              <ma14:wrappingTextBoxFlag xmlns:ma14="http://schemas.microsoft.com/office/mac/drawingml/2011/main" val="1"/>
            </a:ext>
          </a:extLst>
        </p:spPr>
        <p:txBody>
          <a:bodyPr lIns="45719" rIns="45719" anchor="ctr"/>
          <a:lstStyle/>
          <a:p>
            <a:pPr lvl="0">
              <a:defRPr sz="1800">
                <a:solidFill>
                  <a:srgbClr val="000000"/>
                </a:solidFill>
                <a:effectLst/>
              </a:defRPr>
            </a:pPr>
            <a:r>
              <a:rPr sz="4000">
                <a:solidFill>
                  <a:srgbClr val="2F5897"/>
                </a:solidFill>
                <a:effectLst>
                  <a:outerShdw blurRad="63500" dist="38100" dir="5400000" rotWithShape="0">
                    <a:srgbClr val="000000">
                      <a:alpha val="25000"/>
                    </a:srgbClr>
                  </a:outerShdw>
                </a:effectLst>
              </a:rPr>
              <a:t>Title Text</a:t>
            </a:r>
          </a:p>
        </p:txBody>
      </p:sp>
      <p:sp>
        <p:nvSpPr>
          <p:cNvPr id="4" name="Shape 4"/>
          <p:cNvSpPr>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val="1"/>
            </a:ext>
          </a:extLst>
        </p:spPr>
        <p:txBody>
          <a:bodyPr lIns="45719" rIns="45719">
            <a:normAutofit/>
          </a:bodyPr>
          <a:lstStyle/>
          <a:p>
            <a:pPr lvl="0">
              <a:defRPr sz="1800"/>
            </a:pPr>
            <a:r>
              <a:rPr sz="2400"/>
              <a:t>Body Level One</a:t>
            </a:r>
          </a:p>
          <a:p>
            <a:pPr lvl="1">
              <a:defRPr sz="1800"/>
            </a:pPr>
            <a:r>
              <a:rPr sz="2400"/>
              <a:t>Body Level Two</a:t>
            </a:r>
          </a:p>
          <a:p>
            <a:pPr lvl="2">
              <a:defRPr sz="1800"/>
            </a:pPr>
            <a:r>
              <a:rPr sz="2400"/>
              <a:t>Body Level Three</a:t>
            </a:r>
          </a:p>
          <a:p>
            <a:pPr lvl="3">
              <a:defRPr sz="1800"/>
            </a:pPr>
            <a:r>
              <a:rPr sz="2400"/>
              <a:t>Body Level Four</a:t>
            </a:r>
          </a:p>
          <a:p>
            <a:pPr lvl="4">
              <a:defRPr sz="1800"/>
            </a:pPr>
            <a:r>
              <a:rPr sz="2400"/>
              <a:t>Body Level Five</a:t>
            </a:r>
          </a:p>
        </p:txBody>
      </p:sp>
      <p:sp>
        <p:nvSpPr>
          <p:cNvPr id="5" name="Shape 5"/>
          <p:cNvSpPr>
            <a:spLocks noGrp="1"/>
          </p:cNvSpPr>
          <p:nvPr>
            <p:ph type="sldNum" sz="quarter" idx="2"/>
          </p:nvPr>
        </p:nvSpPr>
        <p:spPr>
          <a:xfrm>
            <a:off x="8543277" y="6416230"/>
            <a:ext cx="561976" cy="245365"/>
          </a:xfrm>
          <a:prstGeom prst="rect">
            <a:avLst/>
          </a:prstGeom>
          <a:ln w="12700">
            <a:miter lim="400000"/>
          </a:ln>
        </p:spPr>
        <p:txBody>
          <a:bodyPr lIns="27432" tIns="27432" rIns="27432" bIns="27432" anchor="ctr">
            <a:spAutoFit/>
          </a:bodyPr>
          <a:lstStyle>
            <a:lvl1pPr>
              <a:defRPr sz="1200">
                <a:solidFill>
                  <a:srgbClr val="595959"/>
                </a:solidFill>
                <a:latin typeface="Century Gothic"/>
                <a:ea typeface="Century Gothic"/>
                <a:cs typeface="Century Gothic"/>
                <a:sym typeface="Century Gothic"/>
              </a:defRPr>
            </a:lvl1pPr>
          </a:lstStyle>
          <a:p>
            <a:pPr defTabSz="914400" fontAlgn="auto">
              <a:spcBef>
                <a:spcPts val="0"/>
              </a:spcBef>
              <a:spcAft>
                <a:spcPts val="0"/>
              </a:spcAft>
            </a:pPr>
            <a:fld id="{86CB4B4D-7CA3-9044-876B-883B54F8677D}" type="slidenum">
              <a:rPr kern="0"/>
              <a:pPr defTabSz="914400" fontAlgn="auto">
                <a:spcBef>
                  <a:spcPts val="0"/>
                </a:spcBef>
                <a:spcAft>
                  <a:spcPts val="0"/>
                </a:spcAft>
              </a:pPr>
              <a:t>‹#›</a:t>
            </a:fld>
            <a:endParaRPr kern="0"/>
          </a:p>
        </p:txBody>
      </p:sp>
    </p:spTree>
    <p:extLst>
      <p:ext uri="{BB962C8B-B14F-4D97-AF65-F5344CB8AC3E}">
        <p14:creationId xmlns:p14="http://schemas.microsoft.com/office/powerpoint/2010/main" val="2534317349"/>
      </p:ext>
    </p:extLst>
  </p:cSld>
  <p:clrMap bg1="lt1" tx1="dk1" bg2="lt2" tx2="dk2" accent1="accent1" accent2="accent2" accent3="accent3" accent4="accent4" accent5="accent5" accent6="accent6" hlink="hlink" folHlink="folHlink"/>
  <p:sldLayoutIdLst>
    <p:sldLayoutId id="2147495367" r:id="rId1"/>
    <p:sldLayoutId id="2147495368" r:id="rId2"/>
    <p:sldLayoutId id="2147495369" r:id="rId3"/>
    <p:sldLayoutId id="2147495370" r:id="rId4"/>
    <p:sldLayoutId id="2147495371" r:id="rId5"/>
    <p:sldLayoutId id="2147495372" r:id="rId6"/>
    <p:sldLayoutId id="2147495373" r:id="rId7"/>
  </p:sldLayoutIdLst>
  <p:transition xmlns:p14="http://schemas.microsoft.com/office/powerpoint/2010/main" spd="med"/>
  <p:txStyles>
    <p:titleStyle>
      <a:lvl1pPr algn="ctr">
        <a:defRPr sz="4000">
          <a:solidFill>
            <a:srgbClr val="2F5897"/>
          </a:solidFill>
          <a:effectLst>
            <a:outerShdw blurRad="63500" dist="38100" dir="5400000" rotWithShape="0">
              <a:srgbClr val="000000">
                <a:alpha val="25000"/>
              </a:srgbClr>
            </a:outerShdw>
          </a:effectLst>
          <a:latin typeface="Arial"/>
          <a:ea typeface="Arial"/>
          <a:cs typeface="Arial"/>
          <a:sym typeface="Arial"/>
        </a:defRPr>
      </a:lvl1pPr>
      <a:lvl2pPr algn="ctr">
        <a:defRPr sz="4000">
          <a:solidFill>
            <a:srgbClr val="2F5897"/>
          </a:solidFill>
          <a:effectLst>
            <a:outerShdw blurRad="63500" dist="38100" dir="5400000" rotWithShape="0">
              <a:srgbClr val="000000">
                <a:alpha val="25000"/>
              </a:srgbClr>
            </a:outerShdw>
          </a:effectLst>
          <a:latin typeface="Arial"/>
          <a:ea typeface="Arial"/>
          <a:cs typeface="Arial"/>
          <a:sym typeface="Arial"/>
        </a:defRPr>
      </a:lvl2pPr>
      <a:lvl3pPr algn="ctr">
        <a:defRPr sz="4000">
          <a:solidFill>
            <a:srgbClr val="2F5897"/>
          </a:solidFill>
          <a:effectLst>
            <a:outerShdw blurRad="63500" dist="38100" dir="5400000" rotWithShape="0">
              <a:srgbClr val="000000">
                <a:alpha val="25000"/>
              </a:srgbClr>
            </a:outerShdw>
          </a:effectLst>
          <a:latin typeface="Arial"/>
          <a:ea typeface="Arial"/>
          <a:cs typeface="Arial"/>
          <a:sym typeface="Arial"/>
        </a:defRPr>
      </a:lvl3pPr>
      <a:lvl4pPr algn="ctr">
        <a:defRPr sz="4000">
          <a:solidFill>
            <a:srgbClr val="2F5897"/>
          </a:solidFill>
          <a:effectLst>
            <a:outerShdw blurRad="63500" dist="38100" dir="5400000" rotWithShape="0">
              <a:srgbClr val="000000">
                <a:alpha val="25000"/>
              </a:srgbClr>
            </a:outerShdw>
          </a:effectLst>
          <a:latin typeface="Arial"/>
          <a:ea typeface="Arial"/>
          <a:cs typeface="Arial"/>
          <a:sym typeface="Arial"/>
        </a:defRPr>
      </a:lvl4pPr>
      <a:lvl5pPr algn="ctr">
        <a:defRPr sz="4000">
          <a:solidFill>
            <a:srgbClr val="2F5897"/>
          </a:solidFill>
          <a:effectLst>
            <a:outerShdw blurRad="63500" dist="38100" dir="5400000" rotWithShape="0">
              <a:srgbClr val="000000">
                <a:alpha val="25000"/>
              </a:srgbClr>
            </a:outerShdw>
          </a:effectLst>
          <a:latin typeface="Arial"/>
          <a:ea typeface="Arial"/>
          <a:cs typeface="Arial"/>
          <a:sym typeface="Arial"/>
        </a:defRPr>
      </a:lvl5pPr>
      <a:lvl6pPr algn="ctr">
        <a:defRPr sz="4000">
          <a:solidFill>
            <a:srgbClr val="2F5897"/>
          </a:solidFill>
          <a:effectLst>
            <a:outerShdw blurRad="63500" dist="38100" dir="5400000" rotWithShape="0">
              <a:srgbClr val="000000">
                <a:alpha val="25000"/>
              </a:srgbClr>
            </a:outerShdw>
          </a:effectLst>
          <a:latin typeface="Arial"/>
          <a:ea typeface="Arial"/>
          <a:cs typeface="Arial"/>
          <a:sym typeface="Arial"/>
        </a:defRPr>
      </a:lvl6pPr>
      <a:lvl7pPr algn="ctr">
        <a:defRPr sz="4000">
          <a:solidFill>
            <a:srgbClr val="2F5897"/>
          </a:solidFill>
          <a:effectLst>
            <a:outerShdw blurRad="63500" dist="38100" dir="5400000" rotWithShape="0">
              <a:srgbClr val="000000">
                <a:alpha val="25000"/>
              </a:srgbClr>
            </a:outerShdw>
          </a:effectLst>
          <a:latin typeface="Arial"/>
          <a:ea typeface="Arial"/>
          <a:cs typeface="Arial"/>
          <a:sym typeface="Arial"/>
        </a:defRPr>
      </a:lvl7pPr>
      <a:lvl8pPr algn="ctr">
        <a:defRPr sz="4000">
          <a:solidFill>
            <a:srgbClr val="2F5897"/>
          </a:solidFill>
          <a:effectLst>
            <a:outerShdw blurRad="63500" dist="38100" dir="5400000" rotWithShape="0">
              <a:srgbClr val="000000">
                <a:alpha val="25000"/>
              </a:srgbClr>
            </a:outerShdw>
          </a:effectLst>
          <a:latin typeface="Arial"/>
          <a:ea typeface="Arial"/>
          <a:cs typeface="Arial"/>
          <a:sym typeface="Arial"/>
        </a:defRPr>
      </a:lvl8pPr>
      <a:lvl9pPr algn="ctr">
        <a:defRPr sz="4000">
          <a:solidFill>
            <a:srgbClr val="2F5897"/>
          </a:solidFill>
          <a:effectLst>
            <a:outerShdw blurRad="63500" dist="38100" dir="5400000" rotWithShape="0">
              <a:srgbClr val="000000">
                <a:alpha val="25000"/>
              </a:srgbClr>
            </a:outerShdw>
          </a:effectLst>
          <a:latin typeface="Arial"/>
          <a:ea typeface="Arial"/>
          <a:cs typeface="Arial"/>
          <a:sym typeface="Arial"/>
        </a:defRPr>
      </a:lvl9pPr>
    </p:titleStyle>
    <p:bodyStyle>
      <a:lvl1pPr marL="342900" indent="-342900">
        <a:spcBef>
          <a:spcPts val="500"/>
        </a:spcBef>
        <a:buSzPct val="100000"/>
        <a:buFont typeface="Arial"/>
        <a:buChar char="•"/>
        <a:defRPr sz="2400">
          <a:latin typeface="Arial"/>
          <a:ea typeface="Arial"/>
          <a:cs typeface="Arial"/>
          <a:sym typeface="Arial"/>
        </a:defRPr>
      </a:lvl1pPr>
      <a:lvl2pPr marL="885825" indent="-428625">
        <a:spcBef>
          <a:spcPts val="500"/>
        </a:spcBef>
        <a:buSzPct val="100000"/>
        <a:buFont typeface="Arial"/>
        <a:buChar char="o"/>
        <a:defRPr sz="2400">
          <a:latin typeface="Arial"/>
          <a:ea typeface="Arial"/>
          <a:cs typeface="Arial"/>
          <a:sym typeface="Arial"/>
        </a:defRPr>
      </a:lvl2pPr>
      <a:lvl3pPr marL="1257300" indent="-342900">
        <a:spcBef>
          <a:spcPts val="500"/>
        </a:spcBef>
        <a:buSzPct val="100000"/>
        <a:buFont typeface="Arial"/>
        <a:buChar char="•"/>
        <a:defRPr sz="2400">
          <a:latin typeface="Arial"/>
          <a:ea typeface="Arial"/>
          <a:cs typeface="Arial"/>
          <a:sym typeface="Arial"/>
        </a:defRPr>
      </a:lvl3pPr>
      <a:lvl4pPr marL="1714500" indent="-342900">
        <a:spcBef>
          <a:spcPts val="500"/>
        </a:spcBef>
        <a:buSzPct val="100000"/>
        <a:buFont typeface="Arial"/>
        <a:buChar char="o"/>
        <a:defRPr sz="2400">
          <a:latin typeface="Arial"/>
          <a:ea typeface="Arial"/>
          <a:cs typeface="Arial"/>
          <a:sym typeface="Arial"/>
        </a:defRPr>
      </a:lvl4pPr>
      <a:lvl5pPr marL="2171700" indent="-342900">
        <a:spcBef>
          <a:spcPts val="500"/>
        </a:spcBef>
        <a:buSzPct val="100000"/>
        <a:buFont typeface="Arial"/>
        <a:buChar char="•"/>
        <a:defRPr sz="2400">
          <a:latin typeface="Arial"/>
          <a:ea typeface="Arial"/>
          <a:cs typeface="Arial"/>
          <a:sym typeface="Arial"/>
        </a:defRPr>
      </a:lvl5pPr>
      <a:lvl6pPr marL="2628900" indent="-342900">
        <a:spcBef>
          <a:spcPts val="500"/>
        </a:spcBef>
        <a:buSzPct val="100000"/>
        <a:buFont typeface="Arial"/>
        <a:buChar char="o"/>
        <a:defRPr sz="2400">
          <a:latin typeface="Arial"/>
          <a:ea typeface="Arial"/>
          <a:cs typeface="Arial"/>
          <a:sym typeface="Arial"/>
        </a:defRPr>
      </a:lvl6pPr>
      <a:lvl7pPr marL="3086100" indent="-342900">
        <a:spcBef>
          <a:spcPts val="500"/>
        </a:spcBef>
        <a:buSzPct val="100000"/>
        <a:buFont typeface="Arial"/>
        <a:buChar char="•"/>
        <a:defRPr sz="2400">
          <a:latin typeface="Arial"/>
          <a:ea typeface="Arial"/>
          <a:cs typeface="Arial"/>
          <a:sym typeface="Arial"/>
        </a:defRPr>
      </a:lvl7pPr>
      <a:lvl8pPr marL="3543300" indent="-342900">
        <a:spcBef>
          <a:spcPts val="500"/>
        </a:spcBef>
        <a:buSzPct val="100000"/>
        <a:buFont typeface="Arial"/>
        <a:buChar char="o"/>
        <a:defRPr sz="2400">
          <a:latin typeface="Arial"/>
          <a:ea typeface="Arial"/>
          <a:cs typeface="Arial"/>
          <a:sym typeface="Arial"/>
        </a:defRPr>
      </a:lvl8pPr>
      <a:lvl9pPr marL="4000500" indent="-342900">
        <a:spcBef>
          <a:spcPts val="500"/>
        </a:spcBef>
        <a:buSzPct val="100000"/>
        <a:buFont typeface="Arial"/>
        <a:buChar char="•"/>
        <a:defRPr sz="2400">
          <a:latin typeface="Arial"/>
          <a:ea typeface="Arial"/>
          <a:cs typeface="Arial"/>
          <a:sym typeface="Arial"/>
        </a:defRPr>
      </a:lvl9pPr>
    </p:bodyStyle>
    <p:otherStyle>
      <a:lvl1pPr>
        <a:defRPr sz="1200">
          <a:solidFill>
            <a:schemeClr val="tx1"/>
          </a:solidFill>
          <a:latin typeface="+mn-lt"/>
          <a:ea typeface="+mn-ea"/>
          <a:cs typeface="+mn-cs"/>
          <a:sym typeface="Century Gothic"/>
        </a:defRPr>
      </a:lvl1pPr>
      <a:lvl2pPr indent="457200">
        <a:defRPr sz="1200">
          <a:solidFill>
            <a:schemeClr val="tx1"/>
          </a:solidFill>
          <a:latin typeface="+mn-lt"/>
          <a:ea typeface="+mn-ea"/>
          <a:cs typeface="+mn-cs"/>
          <a:sym typeface="Century Gothic"/>
        </a:defRPr>
      </a:lvl2pPr>
      <a:lvl3pPr indent="914400">
        <a:defRPr sz="1200">
          <a:solidFill>
            <a:schemeClr val="tx1"/>
          </a:solidFill>
          <a:latin typeface="+mn-lt"/>
          <a:ea typeface="+mn-ea"/>
          <a:cs typeface="+mn-cs"/>
          <a:sym typeface="Century Gothic"/>
        </a:defRPr>
      </a:lvl3pPr>
      <a:lvl4pPr indent="1371600">
        <a:defRPr sz="1200">
          <a:solidFill>
            <a:schemeClr val="tx1"/>
          </a:solidFill>
          <a:latin typeface="+mn-lt"/>
          <a:ea typeface="+mn-ea"/>
          <a:cs typeface="+mn-cs"/>
          <a:sym typeface="Century Gothic"/>
        </a:defRPr>
      </a:lvl4pPr>
      <a:lvl5pPr indent="1828800">
        <a:defRPr sz="1200">
          <a:solidFill>
            <a:schemeClr val="tx1"/>
          </a:solidFill>
          <a:latin typeface="+mn-lt"/>
          <a:ea typeface="+mn-ea"/>
          <a:cs typeface="+mn-cs"/>
          <a:sym typeface="Century Gothic"/>
        </a:defRPr>
      </a:lvl5pPr>
      <a:lvl6pPr indent="2286000">
        <a:defRPr sz="1200">
          <a:solidFill>
            <a:schemeClr val="tx1"/>
          </a:solidFill>
          <a:latin typeface="+mn-lt"/>
          <a:ea typeface="+mn-ea"/>
          <a:cs typeface="+mn-cs"/>
          <a:sym typeface="Century Gothic"/>
        </a:defRPr>
      </a:lvl6pPr>
      <a:lvl7pPr indent="2743200">
        <a:defRPr sz="1200">
          <a:solidFill>
            <a:schemeClr val="tx1"/>
          </a:solidFill>
          <a:latin typeface="+mn-lt"/>
          <a:ea typeface="+mn-ea"/>
          <a:cs typeface="+mn-cs"/>
          <a:sym typeface="Century Gothic"/>
        </a:defRPr>
      </a:lvl7pPr>
      <a:lvl8pPr indent="3200400">
        <a:defRPr sz="1200">
          <a:solidFill>
            <a:schemeClr val="tx1"/>
          </a:solidFill>
          <a:latin typeface="+mn-lt"/>
          <a:ea typeface="+mn-ea"/>
          <a:cs typeface="+mn-cs"/>
          <a:sym typeface="Century Gothic"/>
        </a:defRPr>
      </a:lvl8pPr>
      <a:lvl9pPr indent="3657600">
        <a:defRPr sz="1200">
          <a:solidFill>
            <a:schemeClr val="tx1"/>
          </a:solidFill>
          <a:latin typeface="+mn-lt"/>
          <a:ea typeface="+mn-ea"/>
          <a:cs typeface="+mn-cs"/>
          <a:sym typeface="Century Gothic"/>
        </a:defRPr>
      </a:lvl9pPr>
    </p:otherStyle>
  </p:txStyles>
</p:sldMaster>
</file>

<file path=ppt/slideMasters/slideMaster2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9026" name="Rectangle 2"/>
          <p:cNvSpPr>
            <a:spLocks noGrp="1" noChangeArrowheads="1"/>
          </p:cNvSpPr>
          <p:nvPr>
            <p:ph type="title"/>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ltLang="zh-TW"/>
              <a:t>Click to edit Master title style</a:t>
            </a:r>
          </a:p>
        </p:txBody>
      </p:sp>
      <p:sp>
        <p:nvSpPr>
          <p:cNvPr id="1290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344068" name="Rectangle 4"/>
          <p:cNvSpPr>
            <a:spLocks noGrp="1" noChangeArrowheads="1"/>
          </p:cNvSpPr>
          <p:nvPr>
            <p:ph type="sldNum" sz="quarter" idx="4"/>
          </p:nvPr>
        </p:nvSpPr>
        <p:spPr bwMode="auto">
          <a:xfrm rot="-5400000">
            <a:off x="6838950" y="4543426"/>
            <a:ext cx="4237037" cy="258762"/>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eaLnBrk="0" hangingPunct="0">
              <a:defRPr>
                <a:solidFill>
                  <a:schemeClr val="bg1"/>
                </a:solidFill>
                <a:latin typeface="Arial" pitchFamily="-107" charset="0"/>
                <a:ea typeface="ＭＳ Ｐゴシック" pitchFamily="-107" charset="-128"/>
                <a:cs typeface="ＭＳ Ｐゴシック" pitchFamily="-107" charset="-128"/>
              </a:defRPr>
            </a:lvl1pPr>
          </a:lstStyle>
          <a:p>
            <a:pPr defTabSz="914400">
              <a:defRPr/>
            </a:pPr>
            <a:fld id="{2C22DF9F-CA67-4E4F-8A24-9793FCC3BFF1}" type="slidenum">
              <a:rPr lang="zh-TW" altLang="en-US" sz="1200" b="1">
                <a:solidFill>
                  <a:srgbClr val="FFFFFF"/>
                </a:solidFill>
              </a:rPr>
              <a:pPr defTabSz="914400">
                <a:defRPr/>
              </a:pPr>
              <a:t>‹#›</a:t>
            </a:fld>
            <a:r>
              <a:rPr lang="en-US" altLang="zh-TW" sz="1200" b="1">
                <a:solidFill>
                  <a:srgbClr val="FFFFFF"/>
                </a:solidFill>
              </a:rPr>
              <a:t>   (c) Mark Gerstein, 2002, Yale, bioinfo.mbb.yale.edu</a:t>
            </a:r>
          </a:p>
        </p:txBody>
      </p:sp>
      <p:sp>
        <p:nvSpPr>
          <p:cNvPr id="344069" name="Rectangle 5"/>
          <p:cNvSpPr>
            <a:spLocks noChangeArrowheads="1"/>
          </p:cNvSpPr>
          <p:nvPr/>
        </p:nvSpPr>
        <p:spPr bwMode="auto">
          <a:xfrm>
            <a:off x="7215188" y="6673850"/>
            <a:ext cx="1695450" cy="184150"/>
          </a:xfrm>
          <a:prstGeom prst="rect">
            <a:avLst/>
          </a:prstGeom>
          <a:noFill/>
          <a:ln w="9525">
            <a:noFill/>
            <a:miter lim="800000"/>
            <a:headEnd/>
            <a:tailEnd/>
          </a:ln>
          <a:effectLst/>
        </p:spPr>
        <p:txBody>
          <a:bodyPr lIns="92075" tIns="46038" rIns="92075" bIns="46038"/>
          <a:lstStyle/>
          <a:p>
            <a:pPr algn="ctr" defTabSz="914400" eaLnBrk="0" hangingPunct="0">
              <a:defRPr/>
            </a:pPr>
            <a:r>
              <a:rPr lang="en-US" sz="700">
                <a:solidFill>
                  <a:srgbClr val="FFFFFF"/>
                </a:solidFill>
                <a:latin typeface="Arial" pitchFamily="-107" charset="0"/>
                <a:ea typeface="ＭＳ Ｐゴシック" pitchFamily="-107" charset="-128"/>
                <a:cs typeface="ＭＳ Ｐゴシック" pitchFamily="-107" charset="-128"/>
              </a:rPr>
              <a:t>Do not reproduce without permission</a:t>
            </a:r>
          </a:p>
        </p:txBody>
      </p:sp>
      <p:sp>
        <p:nvSpPr>
          <p:cNvPr id="7" name="Rectangle 6"/>
          <p:cNvSpPr>
            <a:spLocks noChangeArrowheads="1"/>
          </p:cNvSpPr>
          <p:nvPr userDrawn="1"/>
        </p:nvSpPr>
        <p:spPr bwMode="auto">
          <a:xfrm rot="16200000">
            <a:off x="73985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A73AD1D5-F85E-0E40-B95D-D47B703807AC}" type="slidenum">
              <a:rPr lang="en-US" sz="2000" b="1" i="1">
                <a:solidFill>
                  <a:srgbClr val="000000"/>
                </a:solidFill>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813" eaLnBrk="0" hangingPunct="0">
                <a:defRPr/>
              </a:pPr>
              <a:t>‹#›</a:t>
            </a:fld>
            <a:r>
              <a:rPr lang="en-US" sz="1200" b="1">
                <a:solidFill>
                  <a:srgbClr val="808080"/>
                </a:solidFill>
                <a:latin typeface="Arial" pitchFamily="-107" charset="0"/>
                <a:ea typeface="ＭＳ Ｐゴシック" pitchFamily="-107" charset="-128"/>
                <a:cs typeface="ＭＳ Ｐゴシック" pitchFamily="-107" charset="-128"/>
              </a:rPr>
              <a:t> - </a:t>
            </a:r>
            <a:r>
              <a:rPr lang="en-US" sz="1100" b="1">
                <a:solidFill>
                  <a:srgbClr val="969696"/>
                </a:solidFill>
                <a:latin typeface="Arial" pitchFamily="-107" charset="0"/>
                <a:ea typeface="ＭＳ Ｐゴシック" pitchFamily="-107" charset="-128"/>
                <a:cs typeface="ＭＳ Ｐゴシック" pitchFamily="-107" charset="-128"/>
              </a:rPr>
              <a:t>Lectures.GersteinLab.org</a:t>
            </a:r>
            <a:r>
              <a:rPr lang="en-US" sz="600">
                <a:solidFill>
                  <a:srgbClr val="808080"/>
                </a:solidFill>
                <a:latin typeface="Arial" pitchFamily="-107" charset="0"/>
                <a:ea typeface="ＭＳ Ｐゴシック" pitchFamily="-107" charset="-128"/>
                <a:cs typeface="ＭＳ Ｐゴシック" pitchFamily="-107" charset="-128"/>
              </a:rPr>
              <a:t> </a:t>
            </a:r>
            <a:r>
              <a:rPr lang="en-US" sz="500">
                <a:solidFill>
                  <a:srgbClr val="000000"/>
                </a:solidFill>
                <a:latin typeface="Arial" pitchFamily="-107" charset="0"/>
                <a:ea typeface="ＭＳ Ｐゴシック" pitchFamily="-107" charset="-128"/>
                <a:cs typeface="ＭＳ Ｐゴシック" pitchFamily="-107" charset="-128"/>
              </a:rPr>
              <a:t>(c) '09</a:t>
            </a:r>
          </a:p>
        </p:txBody>
      </p:sp>
    </p:spTree>
    <p:extLst>
      <p:ext uri="{BB962C8B-B14F-4D97-AF65-F5344CB8AC3E}">
        <p14:creationId xmlns:p14="http://schemas.microsoft.com/office/powerpoint/2010/main" val="386905408"/>
      </p:ext>
    </p:extLst>
  </p:cSld>
  <p:clrMap bg1="lt1" tx1="dk1" bg2="lt2" tx2="dk2" accent1="accent1" accent2="accent2" accent3="accent3" accent4="accent4" accent5="accent5" accent6="accent6" hlink="hlink" folHlink="folHlink"/>
  <p:sldLayoutIdLst>
    <p:sldLayoutId id="2147495375" r:id="rId1"/>
    <p:sldLayoutId id="2147495376" r:id="rId2"/>
    <p:sldLayoutId id="2147495377" r:id="rId3"/>
    <p:sldLayoutId id="2147495378" r:id="rId4"/>
    <p:sldLayoutId id="2147495379" r:id="rId5"/>
    <p:sldLayoutId id="2147495380" r:id="rId6"/>
    <p:sldLayoutId id="2147495381" r:id="rId7"/>
    <p:sldLayoutId id="2147495382" r:id="rId8"/>
    <p:sldLayoutId id="2147495383" r:id="rId9"/>
    <p:sldLayoutId id="2147495384" r:id="rId10"/>
    <p:sldLayoutId id="2147495385" r:id="rId11"/>
  </p:sldLayoutIdLst>
  <p:transition xmlns:p14="http://schemas.microsoft.com/office/powerpoint/2010/main"/>
  <p:txStyles>
    <p:titleStyle>
      <a:lvl1pPr algn="ctr" rtl="0" eaLnBrk="0" fontAlgn="base" hangingPunct="0">
        <a:spcBef>
          <a:spcPct val="0"/>
        </a:spcBef>
        <a:spcAft>
          <a:spcPct val="0"/>
        </a:spcAft>
        <a:defRPr sz="3200" b="1" u="sng">
          <a:solidFill>
            <a:srgbClr val="0000CC"/>
          </a:solidFill>
          <a:latin typeface="+mj-lt"/>
          <a:ea typeface="+mj-ea"/>
          <a:cs typeface="+mj-cs"/>
        </a:defRPr>
      </a:lvl1pPr>
      <a:lvl2pPr algn="ctr" rtl="0" eaLnBrk="0" fontAlgn="base" hangingPunct="0">
        <a:spcBef>
          <a:spcPct val="0"/>
        </a:spcBef>
        <a:spcAft>
          <a:spcPct val="0"/>
        </a:spcAft>
        <a:defRPr sz="3200" b="1" u="sng">
          <a:solidFill>
            <a:srgbClr val="0000CC"/>
          </a:solidFill>
          <a:latin typeface="Arial" charset="0"/>
          <a:ea typeface="ＭＳ Ｐゴシック" charset="-128"/>
          <a:cs typeface="ＭＳ Ｐゴシック" charset="-128"/>
        </a:defRPr>
      </a:lvl2pPr>
      <a:lvl3pPr algn="ctr" rtl="0" eaLnBrk="0" fontAlgn="base" hangingPunct="0">
        <a:spcBef>
          <a:spcPct val="0"/>
        </a:spcBef>
        <a:spcAft>
          <a:spcPct val="0"/>
        </a:spcAft>
        <a:defRPr sz="3200" b="1" u="sng">
          <a:solidFill>
            <a:srgbClr val="0000CC"/>
          </a:solidFill>
          <a:latin typeface="Arial" charset="0"/>
          <a:ea typeface="ＭＳ Ｐゴシック" charset="-128"/>
          <a:cs typeface="ＭＳ Ｐゴシック" charset="-128"/>
        </a:defRPr>
      </a:lvl3pPr>
      <a:lvl4pPr algn="ctr" rtl="0" eaLnBrk="0" fontAlgn="base" hangingPunct="0">
        <a:spcBef>
          <a:spcPct val="0"/>
        </a:spcBef>
        <a:spcAft>
          <a:spcPct val="0"/>
        </a:spcAft>
        <a:defRPr sz="3200" b="1" u="sng">
          <a:solidFill>
            <a:srgbClr val="0000CC"/>
          </a:solidFill>
          <a:latin typeface="Arial" charset="0"/>
          <a:ea typeface="ＭＳ Ｐゴシック" charset="-128"/>
          <a:cs typeface="ＭＳ Ｐゴシック" charset="-128"/>
        </a:defRPr>
      </a:lvl4pPr>
      <a:lvl5pPr algn="ctr" rtl="0" eaLnBrk="0" fontAlgn="base" hangingPunct="0">
        <a:spcBef>
          <a:spcPct val="0"/>
        </a:spcBef>
        <a:spcAft>
          <a:spcPct val="0"/>
        </a:spcAft>
        <a:defRPr sz="3200" b="1" u="sng">
          <a:solidFill>
            <a:srgbClr val="0000CC"/>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3200" b="1" u="sng">
          <a:solidFill>
            <a:srgbClr val="0000CC"/>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3200" b="1" u="sng">
          <a:solidFill>
            <a:srgbClr val="0000CC"/>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3200" b="1" u="sng">
          <a:solidFill>
            <a:srgbClr val="0000CC"/>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3200" b="1" u="sng">
          <a:solidFill>
            <a:srgbClr val="0000CC"/>
          </a:solidFill>
          <a:latin typeface="Arial" charset="0"/>
          <a:ea typeface="ＭＳ Ｐゴシック" charset="-128"/>
          <a:cs typeface="ＭＳ Ｐゴシック" charset="-128"/>
        </a:defRPr>
      </a:lvl9pPr>
    </p:titleStyle>
    <p:bodyStyle>
      <a:lvl1pPr marL="228600" indent="-228600" algn="l" rtl="0" eaLnBrk="0" fontAlgn="base" hangingPunct="0">
        <a:spcBef>
          <a:spcPct val="20000"/>
        </a:spcBef>
        <a:spcAft>
          <a:spcPct val="0"/>
        </a:spcAft>
        <a:buChar char="•"/>
        <a:defRPr sz="2400">
          <a:solidFill>
            <a:schemeClr val="tx1"/>
          </a:solidFill>
          <a:latin typeface="+mn-lt"/>
          <a:ea typeface="+mn-ea"/>
          <a:cs typeface="+mn-cs"/>
        </a:defRPr>
      </a:lvl1pPr>
      <a:lvl2pPr marL="571500" indent="-228600" algn="l" rtl="0" eaLnBrk="0" fontAlgn="base" hangingPunct="0">
        <a:spcBef>
          <a:spcPct val="20000"/>
        </a:spcBef>
        <a:spcAft>
          <a:spcPct val="0"/>
        </a:spcAft>
        <a:buFont typeface="Symbol" charset="0"/>
        <a:buChar char="à"/>
        <a:defRPr sz="2000">
          <a:solidFill>
            <a:schemeClr val="tx1"/>
          </a:solidFill>
          <a:latin typeface="+mn-lt"/>
          <a:ea typeface="+mn-ea"/>
        </a:defRPr>
      </a:lvl2pPr>
      <a:lvl3pPr marL="914400" indent="-228600" algn="l" rtl="0" eaLnBrk="0" fontAlgn="base" hangingPunct="0">
        <a:spcBef>
          <a:spcPct val="20000"/>
        </a:spcBef>
        <a:spcAft>
          <a:spcPct val="0"/>
        </a:spcAft>
        <a:buChar char="•"/>
        <a:defRPr sz="2000">
          <a:solidFill>
            <a:schemeClr val="tx1"/>
          </a:solidFill>
          <a:latin typeface="+mn-lt"/>
          <a:ea typeface="+mn-ea"/>
        </a:defRPr>
      </a:lvl3pPr>
      <a:lvl4pPr marL="1262063" indent="-233363" algn="l" rtl="0" eaLnBrk="0" fontAlgn="base" hangingPunct="0">
        <a:spcBef>
          <a:spcPct val="20000"/>
        </a:spcBef>
        <a:spcAft>
          <a:spcPct val="0"/>
        </a:spcAft>
        <a:buChar char="–"/>
        <a:defRPr sz="2000">
          <a:solidFill>
            <a:schemeClr val="tx1"/>
          </a:solidFill>
          <a:latin typeface="+mn-lt"/>
          <a:ea typeface="+mn-ea"/>
        </a:defRPr>
      </a:lvl4pPr>
      <a:lvl5pPr marL="1600200" indent="-223838" algn="l" rtl="0" eaLnBrk="0" fontAlgn="base" hangingPunct="0">
        <a:spcBef>
          <a:spcPct val="20000"/>
        </a:spcBef>
        <a:spcAft>
          <a:spcPct val="0"/>
        </a:spcAft>
        <a:buChar char="»"/>
        <a:defRPr sz="2000">
          <a:solidFill>
            <a:schemeClr val="tx1"/>
          </a:solidFill>
          <a:latin typeface="+mn-lt"/>
          <a:ea typeface="+mn-ea"/>
        </a:defRPr>
      </a:lvl5pPr>
      <a:lvl6pPr marL="2057400" indent="-223838" algn="l" rtl="0" eaLnBrk="0" fontAlgn="base" hangingPunct="0">
        <a:spcBef>
          <a:spcPct val="20000"/>
        </a:spcBef>
        <a:spcAft>
          <a:spcPct val="0"/>
        </a:spcAft>
        <a:buChar char="»"/>
        <a:defRPr sz="2000">
          <a:solidFill>
            <a:schemeClr val="tx1"/>
          </a:solidFill>
          <a:latin typeface="+mn-lt"/>
          <a:ea typeface="+mn-ea"/>
        </a:defRPr>
      </a:lvl6pPr>
      <a:lvl7pPr marL="2514600" indent="-223838" algn="l" rtl="0" eaLnBrk="0" fontAlgn="base" hangingPunct="0">
        <a:spcBef>
          <a:spcPct val="20000"/>
        </a:spcBef>
        <a:spcAft>
          <a:spcPct val="0"/>
        </a:spcAft>
        <a:buChar char="»"/>
        <a:defRPr sz="2000">
          <a:solidFill>
            <a:schemeClr val="tx1"/>
          </a:solidFill>
          <a:latin typeface="+mn-lt"/>
          <a:ea typeface="+mn-ea"/>
        </a:defRPr>
      </a:lvl7pPr>
      <a:lvl8pPr marL="2971800" indent="-223838" algn="l" rtl="0" eaLnBrk="0" fontAlgn="base" hangingPunct="0">
        <a:spcBef>
          <a:spcPct val="20000"/>
        </a:spcBef>
        <a:spcAft>
          <a:spcPct val="0"/>
        </a:spcAft>
        <a:buChar char="»"/>
        <a:defRPr sz="2000">
          <a:solidFill>
            <a:schemeClr val="tx1"/>
          </a:solidFill>
          <a:latin typeface="+mn-lt"/>
          <a:ea typeface="+mn-ea"/>
        </a:defRPr>
      </a:lvl8pPr>
      <a:lvl9pPr marL="3429000" indent="-223838"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ltLang="zh-CN"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5032660D-F1AD-D740-9C13-587329C3EE44}" type="datetimeFigureOut">
              <a:rPr lang="en-US" smtClean="0">
                <a:solidFill>
                  <a:prstClr val="black">
                    <a:tint val="75000"/>
                  </a:prstClr>
                </a:solidFill>
                <a:latin typeface="Calibri"/>
              </a:rPr>
              <a:pPr defTabSz="457200" fontAlgn="auto">
                <a:spcBef>
                  <a:spcPts val="0"/>
                </a:spcBef>
                <a:spcAft>
                  <a:spcPts val="0"/>
                </a:spcAft>
              </a:pPr>
              <a:t>6/21/15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0E476514-F9B8-644F-BC82-C18E310EF899}" type="slidenum">
              <a:rPr lang="en-US" smtClean="0">
                <a:solidFill>
                  <a:prstClr val="black">
                    <a:tint val="75000"/>
                  </a:prstClr>
                </a:solidFill>
                <a:latin typeface="Calibri"/>
              </a:rPr>
              <a:pPr defTabSz="457200"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66641339"/>
      </p:ext>
    </p:extLst>
  </p:cSld>
  <p:clrMap bg1="lt1" tx1="dk1" bg2="lt2" tx2="dk2" accent1="accent1" accent2="accent2" accent3="accent3" accent4="accent4" accent5="accent5" accent6="accent6" hlink="hlink" folHlink="folHlink"/>
  <p:sldLayoutIdLst>
    <p:sldLayoutId id="2147495387" r:id="rId1"/>
    <p:sldLayoutId id="2147495388" r:id="rId2"/>
    <p:sldLayoutId id="2147495389" r:id="rId3"/>
    <p:sldLayoutId id="2147495390" r:id="rId4"/>
    <p:sldLayoutId id="2147495391" r:id="rId5"/>
    <p:sldLayoutId id="2147495392" r:id="rId6"/>
    <p:sldLayoutId id="2147495393" r:id="rId7"/>
    <p:sldLayoutId id="2147495394" r:id="rId8"/>
    <p:sldLayoutId id="2147495395" r:id="rId9"/>
    <p:sldLayoutId id="2147495396" r:id="rId10"/>
    <p:sldLayoutId id="2147495397"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userDrawn="1"/>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BC7E8B7F-2ECA-CC49-8AB2-85097608FF63}"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13" eaLnBrk="0" hangingPunct="0">
                <a:defRPr/>
              </a:pPr>
              <a:t>‹#›</a:t>
            </a:fld>
            <a:r>
              <a:rPr lang="en-US" b="1" dirty="0">
                <a:solidFill>
                  <a:srgbClr val="808080"/>
                </a:solidFill>
                <a:latin typeface="Arial" charset="0"/>
                <a:ea typeface="ＭＳ Ｐゴシック" charset="-128"/>
                <a:cs typeface="ＭＳ Ｐゴシック" charset="-128"/>
              </a:rPr>
              <a:t> - </a:t>
            </a:r>
            <a:r>
              <a:rPr lang="en-US" sz="1000" b="1" dirty="0" err="1">
                <a:solidFill>
                  <a:srgbClr val="969696"/>
                </a:solidFill>
                <a:latin typeface="Arial" charset="0"/>
                <a:ea typeface="ＭＳ Ｐゴシック" charset="-128"/>
                <a:cs typeface="ＭＳ Ｐゴシック" charset="-128"/>
              </a:rPr>
              <a:t>Lectures.GersteinLab.org</a:t>
            </a:r>
            <a:endParaRPr lang="en-US" sz="300" dirty="0">
              <a:solidFill>
                <a:srgbClr val="000000"/>
              </a:solidFill>
              <a:latin typeface="Arial" charset="0"/>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385" r:id="rId1"/>
    <p:sldLayoutId id="2147491386" r:id="rId2"/>
    <p:sldLayoutId id="2147491387" r:id="rId3"/>
    <p:sldLayoutId id="2147491388" r:id="rId4"/>
    <p:sldLayoutId id="2147491389" r:id="rId5"/>
    <p:sldLayoutId id="2147491390" r:id="rId6"/>
    <p:sldLayoutId id="2147491391" r:id="rId7"/>
    <p:sldLayoutId id="2147491392" r:id="rId8"/>
    <p:sldLayoutId id="2147491393" r:id="rId9"/>
    <p:sldLayoutId id="2147491394" r:id="rId10"/>
    <p:sldLayoutId id="2147491395" r:id="rId11"/>
    <p:sldLayoutId id="2147491396" r:id="rId12"/>
    <p:sldLayoutId id="214749139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7411"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7412" name="Rectangle 5"/>
          <p:cNvSpPr>
            <a:spLocks noChangeArrowheads="1"/>
          </p:cNvSpPr>
          <p:nvPr>
            <p:custDataLst>
              <p:tags r:id="rId19"/>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6" tIns="46033" rIns="92066" bIns="46033"/>
          <a:lstStyle/>
          <a:p>
            <a:pPr algn="ctr" defTabSz="912813" eaLnBrk="0" hangingPunct="0"/>
            <a:r>
              <a:rPr lang="en-US" sz="700" b="0"/>
              <a:t>Do not reproduce without permission</a:t>
            </a:r>
          </a:p>
        </p:txBody>
      </p:sp>
      <p:sp>
        <p:nvSpPr>
          <p:cNvPr id="4802566" name="Rectangle 6"/>
          <p:cNvSpPr>
            <a:spLocks noChangeArrowheads="1"/>
          </p:cNvSpPr>
          <p:nvPr>
            <p:custDataLst>
              <p:tags r:id="rId20"/>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2642C32-590C-9E48-BA83-56EFA5824742}"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
        <p:nvSpPr>
          <p:cNvPr id="17414" name="Line 7"/>
          <p:cNvSpPr>
            <a:spLocks noChangeShapeType="1"/>
          </p:cNvSpPr>
          <p:nvPr>
            <p:custDataLst>
              <p:tags r:id="rId21"/>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5" name="Line 8"/>
          <p:cNvSpPr>
            <a:spLocks noChangeShapeType="1"/>
          </p:cNvSpPr>
          <p:nvPr>
            <p:custDataLst>
              <p:tags r:id="rId22"/>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6" name="Line 9"/>
          <p:cNvSpPr>
            <a:spLocks noChangeShapeType="1"/>
          </p:cNvSpPr>
          <p:nvPr>
            <p:custDataLst>
              <p:tags r:id="rId23"/>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7" name="Line 10"/>
          <p:cNvSpPr>
            <a:spLocks noChangeShapeType="1"/>
          </p:cNvSpPr>
          <p:nvPr>
            <p:custDataLst>
              <p:tags r:id="rId24"/>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91876" r:id="rId1"/>
    <p:sldLayoutId id="2147491877" r:id="rId2"/>
    <p:sldLayoutId id="2147491878" r:id="rId3"/>
    <p:sldLayoutId id="2147491879" r:id="rId4"/>
    <p:sldLayoutId id="2147491880" r:id="rId5"/>
    <p:sldLayoutId id="2147491881" r:id="rId6"/>
    <p:sldLayoutId id="2147491882" r:id="rId7"/>
    <p:sldLayoutId id="2147491883" r:id="rId8"/>
    <p:sldLayoutId id="2147491884" r:id="rId9"/>
    <p:sldLayoutId id="2147491885" r:id="rId10"/>
    <p:sldLayoutId id="2147491886" r:id="rId11"/>
    <p:sldLayoutId id="2147491887" r:id="rId12"/>
    <p:sldLayoutId id="2147491888" r:id="rId13"/>
    <p:sldLayoutId id="2147491889" r:id="rId14"/>
    <p:sldLayoutId id="2147491890"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6726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726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A3158DE7-0B9C-4B42-9A7C-5606B583B7E5}" type="datetime1">
              <a:rPr lang="en-US"/>
              <a:pPr>
                <a:defRPr/>
              </a:pPr>
              <a:t>6/21/15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A62DC143-93B1-5E41-B2BF-0114B5B8C3BF}" type="slidenum">
              <a:rPr lang="en-US"/>
              <a:pPr>
                <a:defRPr/>
              </a:pPr>
              <a:t>‹#›</a:t>
            </a:fld>
            <a:endParaRPr lang="en-US"/>
          </a:p>
        </p:txBody>
      </p:sp>
    </p:spTree>
    <p:extLst>
      <p:ext uri="{BB962C8B-B14F-4D97-AF65-F5344CB8AC3E}">
        <p14:creationId xmlns:p14="http://schemas.microsoft.com/office/powerpoint/2010/main" val="2875437609"/>
      </p:ext>
    </p:extLst>
  </p:cSld>
  <p:clrMap bg1="lt1" tx1="dk1" bg2="lt2" tx2="dk2" accent1="accent1" accent2="accent2" accent3="accent3" accent4="accent4" accent5="accent5" accent6="accent6" hlink="hlink" folHlink="folHlink"/>
  <p:sldLayoutIdLst>
    <p:sldLayoutId id="2147495399" r:id="rId1"/>
    <p:sldLayoutId id="2147495400" r:id="rId2"/>
    <p:sldLayoutId id="2147495401" r:id="rId3"/>
    <p:sldLayoutId id="2147495402" r:id="rId4"/>
    <p:sldLayoutId id="2147495403" r:id="rId5"/>
    <p:sldLayoutId id="2147495404" r:id="rId6"/>
    <p:sldLayoutId id="2147495405" r:id="rId7"/>
    <p:sldLayoutId id="2147495406" r:id="rId8"/>
    <p:sldLayoutId id="2147495407" r:id="rId9"/>
    <p:sldLayoutId id="2147495408" r:id="rId10"/>
    <p:sldLayoutId id="2147495409" r:id="rId11"/>
  </p:sldLayoutIdLst>
  <p:hf hdr="0" ftr="0" dt="0"/>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8265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265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smtClean="0">
                <a:solidFill>
                  <a:prstClr val="black">
                    <a:tint val="75000"/>
                  </a:prstClr>
                </a:solidFill>
                <a:latin typeface="Calibri"/>
                <a:ea typeface="+mn-ea"/>
                <a:cs typeface="+mn-cs"/>
              </a:defRPr>
            </a:lvl1pPr>
          </a:lstStyle>
          <a:p>
            <a:pPr>
              <a:defRPr/>
            </a:pPr>
            <a:fld id="{2D95663F-59BD-364D-80A8-5F08F4C54237}" type="datetime1">
              <a:rPr lang="en-US"/>
              <a:pPr>
                <a:defRPr/>
              </a:pPr>
              <a:t>6/21/15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smtClean="0">
                <a:solidFill>
                  <a:prstClr val="black">
                    <a:tint val="75000"/>
                  </a:prstClr>
                </a:solidFill>
                <a:latin typeface="Calibri"/>
                <a:ea typeface="+mn-ea"/>
                <a:cs typeface="+mn-cs"/>
              </a:defRPr>
            </a:lvl1pPr>
          </a:lstStyle>
          <a:p>
            <a:pPr>
              <a:defRPr/>
            </a:pPr>
            <a:fld id="{45B5CE0E-424F-C044-BB58-9B212DF74CCC}" type="slidenum">
              <a:rPr lang="en-US"/>
              <a:pPr>
                <a:defRPr/>
              </a:pPr>
              <a:t>‹#›</a:t>
            </a:fld>
            <a:endParaRPr lang="en-US"/>
          </a:p>
        </p:txBody>
      </p:sp>
    </p:spTree>
    <p:extLst>
      <p:ext uri="{BB962C8B-B14F-4D97-AF65-F5344CB8AC3E}">
        <p14:creationId xmlns:p14="http://schemas.microsoft.com/office/powerpoint/2010/main" val="3869368353"/>
      </p:ext>
    </p:extLst>
  </p:cSld>
  <p:clrMap bg1="lt1" tx1="dk1" bg2="lt2" tx2="dk2" accent1="accent1" accent2="accent2" accent3="accent3" accent4="accent4" accent5="accent5" accent6="accent6" hlink="hlink" folHlink="folHlink"/>
  <p:sldLayoutIdLst>
    <p:sldLayoutId id="2147495411" r:id="rId1"/>
    <p:sldLayoutId id="2147495412" r:id="rId2"/>
    <p:sldLayoutId id="2147495413" r:id="rId3"/>
    <p:sldLayoutId id="2147495414" r:id="rId4"/>
    <p:sldLayoutId id="2147495415" r:id="rId5"/>
    <p:sldLayoutId id="2147495416" r:id="rId6"/>
    <p:sldLayoutId id="2147495417" r:id="rId7"/>
    <p:sldLayoutId id="2147495418" r:id="rId8"/>
    <p:sldLayoutId id="2147495419" r:id="rId9"/>
    <p:sldLayoutId id="2147495420" r:id="rId10"/>
    <p:sldLayoutId id="2147495421" r:id="rId11"/>
  </p:sldLayoutIdLst>
  <p:hf hdr="0" ftr="0" dt="0"/>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105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105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44802524-B953-B44E-8280-9D6207D07C0C}" type="datetime1">
              <a:rPr lang="en-US"/>
              <a:pPr>
                <a:defRPr/>
              </a:pPr>
              <a:t>6/21/15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6CB4F8AF-CF59-AB4E-8337-2C6EF538D694}" type="slidenum">
              <a:rPr lang="en-US"/>
              <a:pPr>
                <a:defRPr/>
              </a:pPr>
              <a:t>‹#›</a:t>
            </a:fld>
            <a:endParaRPr lang="en-US"/>
          </a:p>
        </p:txBody>
      </p:sp>
    </p:spTree>
    <p:extLst>
      <p:ext uri="{BB962C8B-B14F-4D97-AF65-F5344CB8AC3E}">
        <p14:creationId xmlns:p14="http://schemas.microsoft.com/office/powerpoint/2010/main" val="1809507948"/>
      </p:ext>
    </p:extLst>
  </p:cSld>
  <p:clrMap bg1="lt1" tx1="dk1" bg2="lt2" tx2="dk2" accent1="accent1" accent2="accent2" accent3="accent3" accent4="accent4" accent5="accent5" accent6="accent6" hlink="hlink" folHlink="folHlink"/>
  <p:sldLayoutIdLst>
    <p:sldLayoutId id="2147495423" r:id="rId1"/>
    <p:sldLayoutId id="2147495424" r:id="rId2"/>
    <p:sldLayoutId id="2147495425" r:id="rId3"/>
    <p:sldLayoutId id="2147495426" r:id="rId4"/>
    <p:sldLayoutId id="2147495427" r:id="rId5"/>
    <p:sldLayoutId id="2147495428" r:id="rId6"/>
    <p:sldLayoutId id="2147495429" r:id="rId7"/>
    <p:sldLayoutId id="2147495430" r:id="rId8"/>
    <p:sldLayoutId id="2147495431" r:id="rId9"/>
    <p:sldLayoutId id="2147495432" r:id="rId10"/>
    <p:sldLayoutId id="2147495433" r:id="rId11"/>
  </p:sldLayoutIdLst>
  <p:hf hdr="0" ftr="0" dt="0"/>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7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a:t>Click to edit Master title style</a:t>
            </a:r>
          </a:p>
        </p:txBody>
      </p:sp>
      <p:sp>
        <p:nvSpPr>
          <p:cNvPr id="257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userDrawn="1">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7E6C2D4-94A1-0040-81D8-C8061C68EF33}"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b="1" dirty="0">
                <a:solidFill>
                  <a:srgbClr val="808080"/>
                </a:solidFill>
                <a:latin typeface="Arial" charset="0"/>
                <a:ea typeface="ＭＳ Ｐゴシック" charset="-128"/>
                <a:cs typeface="ＭＳ Ｐゴシック" charset="-128"/>
              </a:rPr>
              <a:t> - </a:t>
            </a:r>
            <a:r>
              <a:rPr lang="en-US" sz="1000" b="1" dirty="0" err="1">
                <a:solidFill>
                  <a:srgbClr val="969696"/>
                </a:solidFill>
                <a:latin typeface="Arial" charset="0"/>
                <a:ea typeface="ＭＳ Ｐゴシック" charset="-128"/>
                <a:cs typeface="ＭＳ Ｐゴシック" charset="-128"/>
              </a:rPr>
              <a:t>Lectures.GersteinLab.org</a:t>
            </a:r>
            <a:endParaRPr lang="en-US" sz="300" dirty="0">
              <a:solidFill>
                <a:srgbClr val="000000"/>
              </a:solidFill>
              <a:latin typeface="Arial" charset="0"/>
              <a:ea typeface="ＭＳ Ｐゴシック" charset="-128"/>
              <a:cs typeface="ＭＳ Ｐゴシック" charset="-128"/>
            </a:endParaRPr>
          </a:p>
        </p:txBody>
      </p:sp>
    </p:spTree>
    <p:extLst>
      <p:ext uri="{BB962C8B-B14F-4D97-AF65-F5344CB8AC3E}">
        <p14:creationId xmlns:p14="http://schemas.microsoft.com/office/powerpoint/2010/main" val="695168874"/>
      </p:ext>
    </p:extLst>
  </p:cSld>
  <p:clrMap bg1="lt1" tx1="dk1" bg2="lt2" tx2="dk2" accent1="accent1" accent2="accent2" accent3="accent3" accent4="accent4" accent5="accent5" accent6="accent6" hlink="hlink" folHlink="folHlink"/>
  <p:sldLayoutIdLst>
    <p:sldLayoutId id="2147495435" r:id="rId1"/>
    <p:sldLayoutId id="2147495436" r:id="rId2"/>
    <p:sldLayoutId id="2147495437" r:id="rId3"/>
    <p:sldLayoutId id="2147495438" r:id="rId4"/>
    <p:sldLayoutId id="2147495439" r:id="rId5"/>
    <p:sldLayoutId id="2147495440" r:id="rId6"/>
    <p:sldLayoutId id="2147495441" r:id="rId7"/>
    <p:sldLayoutId id="2147495442" r:id="rId8"/>
    <p:sldLayoutId id="2147495443" r:id="rId9"/>
    <p:sldLayoutId id="2147495444" r:id="rId10"/>
    <p:sldLayoutId id="2147495445" r:id="rId11"/>
    <p:sldLayoutId id="2147495446" r:id="rId12"/>
    <p:sldLayoutId id="214749544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0483"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F7150F8-6B83-614C-B9E4-EC0360E76FF4}"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1892" r:id="rId1"/>
    <p:sldLayoutId id="2147491893" r:id="rId2"/>
    <p:sldLayoutId id="2147491894" r:id="rId3"/>
    <p:sldLayoutId id="2147491895" r:id="rId4"/>
    <p:sldLayoutId id="2147491896" r:id="rId5"/>
    <p:sldLayoutId id="2147491897" r:id="rId6"/>
    <p:sldLayoutId id="2147491898" r:id="rId7"/>
    <p:sldLayoutId id="2147491899" r:id="rId8"/>
    <p:sldLayoutId id="2147491900" r:id="rId9"/>
    <p:sldLayoutId id="2147491901" r:id="rId10"/>
    <p:sldLayoutId id="2147491902" r:id="rId11"/>
    <p:sldLayoutId id="2147491903" r:id="rId12"/>
    <p:sldLayoutId id="2147491904" r:id="rId13"/>
    <p:sldLayoutId id="2147491905"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2531"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2A4886AB-B53A-C54C-A260-E5ED9330E3F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907" r:id="rId1"/>
    <p:sldLayoutId id="2147491908" r:id="rId2"/>
    <p:sldLayoutId id="2147491909" r:id="rId3"/>
    <p:sldLayoutId id="2147491910" r:id="rId4"/>
    <p:sldLayoutId id="2147491911" r:id="rId5"/>
    <p:sldLayoutId id="2147491912" r:id="rId6"/>
    <p:sldLayoutId id="2147491913" r:id="rId7"/>
    <p:sldLayoutId id="2147491914" r:id="rId8"/>
    <p:sldLayoutId id="2147491915" r:id="rId9"/>
    <p:sldLayoutId id="2147491916" r:id="rId10"/>
    <p:sldLayoutId id="2147491917" r:id="rId11"/>
    <p:sldLayoutId id="2147491918" r:id="rId12"/>
    <p:sldLayoutId id="2147491919" r:id="rId13"/>
    <p:sldLayoutId id="2147491920" r:id="rId14"/>
    <p:sldLayoutId id="2147491921"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56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57726D97-920B-DA44-BC1A-1DF5DA1B5EF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923" r:id="rId1"/>
    <p:sldLayoutId id="2147491924" r:id="rId2"/>
    <p:sldLayoutId id="2147491925" r:id="rId3"/>
    <p:sldLayoutId id="2147491926" r:id="rId4"/>
    <p:sldLayoutId id="2147491927" r:id="rId5"/>
    <p:sldLayoutId id="2147491928" r:id="rId6"/>
    <p:sldLayoutId id="2147491929" r:id="rId7"/>
    <p:sldLayoutId id="2147491930" r:id="rId8"/>
    <p:sldLayoutId id="2147491931" r:id="rId9"/>
    <p:sldLayoutId id="2147491932" r:id="rId10"/>
    <p:sldLayoutId id="2147491933" r:id="rId11"/>
    <p:sldLayoutId id="2147491934" r:id="rId12"/>
    <p:sldLayoutId id="214749193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66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3DF9DD4F-55BA-BF48-8446-5313B6414515}"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937" r:id="rId1"/>
    <p:sldLayoutId id="2147491938" r:id="rId2"/>
    <p:sldLayoutId id="2147491939" r:id="rId3"/>
    <p:sldLayoutId id="2147491940" r:id="rId4"/>
    <p:sldLayoutId id="2147491941" r:id="rId5"/>
    <p:sldLayoutId id="2147491942" r:id="rId6"/>
    <p:sldLayoutId id="2147491943" r:id="rId7"/>
    <p:sldLayoutId id="2147491944" r:id="rId8"/>
    <p:sldLayoutId id="2147491945" r:id="rId9"/>
    <p:sldLayoutId id="2147491946" r:id="rId10"/>
    <p:sldLayoutId id="2147491947" r:id="rId11"/>
    <p:sldLayoutId id="2147491948" r:id="rId12"/>
    <p:sldLayoutId id="214749194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76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3541D8F9-7E4C-8044-80D6-1C1EEA09F2A5}"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951" r:id="rId1"/>
    <p:sldLayoutId id="2147491952" r:id="rId2"/>
    <p:sldLayoutId id="2147491953" r:id="rId3"/>
    <p:sldLayoutId id="2147491954" r:id="rId4"/>
    <p:sldLayoutId id="2147491955" r:id="rId5"/>
    <p:sldLayoutId id="2147491956" r:id="rId6"/>
    <p:sldLayoutId id="2147491957" r:id="rId7"/>
    <p:sldLayoutId id="2147491958" r:id="rId8"/>
    <p:sldLayoutId id="2147491959" r:id="rId9"/>
    <p:sldLayoutId id="2147491960" r:id="rId10"/>
    <p:sldLayoutId id="2147491961" r:id="rId11"/>
    <p:sldLayoutId id="2147491962" r:id="rId12"/>
    <p:sldLayoutId id="214749196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867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1225" eaLnBrk="0" hangingPunct="0">
              <a:defRPr/>
            </a:pPr>
            <a:fld id="{1551D4A8-5911-B742-B522-6EDEF6930D1A}" type="slidenum">
              <a:rPr lang="en-US" sz="1600" i="1">
                <a:solidFill>
                  <a:srgbClr val="000000"/>
                </a:solidFill>
                <a:effectLst>
                  <a:outerShdw blurRad="38100" dist="38100" dir="2700000" algn="tl">
                    <a:srgbClr val="DDDDDD"/>
                  </a:outerShdw>
                </a:effectLst>
                <a:latin typeface="Courier New" charset="0"/>
              </a:rPr>
              <a:pPr defTabSz="911225"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1965" r:id="rId1"/>
    <p:sldLayoutId id="2147491966" r:id="rId2"/>
    <p:sldLayoutId id="2147491967" r:id="rId3"/>
    <p:sldLayoutId id="2147491968" r:id="rId4"/>
    <p:sldLayoutId id="2147491969" r:id="rId5"/>
    <p:sldLayoutId id="2147491970" r:id="rId6"/>
    <p:sldLayoutId id="2147491971" r:id="rId7"/>
    <p:sldLayoutId id="2147491972" r:id="rId8"/>
    <p:sldLayoutId id="2147491973" r:id="rId9"/>
    <p:sldLayoutId id="2147491974" r:id="rId10"/>
    <p:sldLayoutId id="2147491975" r:id="rId11"/>
    <p:sldLayoutId id="2147491976" r:id="rId12"/>
    <p:sldLayoutId id="214749197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8DE6F0E9-49A7-B74F-A77E-929968FCEA1A}"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979" r:id="rId1"/>
    <p:sldLayoutId id="2147491980" r:id="rId2"/>
    <p:sldLayoutId id="2147491981" r:id="rId3"/>
    <p:sldLayoutId id="2147491982" r:id="rId4"/>
    <p:sldLayoutId id="2147491983" r:id="rId5"/>
    <p:sldLayoutId id="2147491984" r:id="rId6"/>
    <p:sldLayoutId id="2147491985" r:id="rId7"/>
    <p:sldLayoutId id="2147491986" r:id="rId8"/>
    <p:sldLayoutId id="2147491987" r:id="rId9"/>
    <p:sldLayoutId id="2147491988" r:id="rId10"/>
    <p:sldLayoutId id="2147491989" r:id="rId11"/>
    <p:sldLayoutId id="2147491990" r:id="rId12"/>
    <p:sldLayoutId id="214749199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body" idx="1"/>
            <p:custDataLst>
              <p:tags r:id="rId13"/>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925443" name="Rectangle 3"/>
          <p:cNvSpPr>
            <a:spLocks noGrp="1" noChangeArrowheads="1"/>
          </p:cNvSpPr>
          <p:nvPr>
            <p:ph type="dt" sz="half" idx="2"/>
            <p:custDataLst>
              <p:tags r:id="rId14"/>
            </p:custDataLst>
          </p:nvPr>
        </p:nvSpPr>
        <p:spPr bwMode="auto">
          <a:xfrm>
            <a:off x="457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4925444" name="Rectangle 4"/>
          <p:cNvSpPr>
            <a:spLocks noGrp="1" noChangeArrowheads="1"/>
          </p:cNvSpPr>
          <p:nvPr>
            <p:ph type="ftr" sz="quarter" idx="3"/>
            <p:custDataLst>
              <p:tags r:id="rId15"/>
            </p:custDataLst>
          </p:nvPr>
        </p:nvSpPr>
        <p:spPr bwMode="auto">
          <a:xfrm>
            <a:off x="3124200" y="6245225"/>
            <a:ext cx="2895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4925445" name="Rectangle 5"/>
          <p:cNvSpPr>
            <a:spLocks noGrp="1" noChangeArrowheads="1"/>
          </p:cNvSpPr>
          <p:nvPr>
            <p:ph type="sldNum" sz="quarter" idx="4"/>
            <p:custDataLst>
              <p:tags r:id="rId16"/>
            </p:custDataLst>
          </p:nvPr>
        </p:nvSpPr>
        <p:spPr bwMode="auto">
          <a:xfrm>
            <a:off x="6553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r">
              <a:defRPr sz="1400" b="0"/>
            </a:lvl1pPr>
          </a:lstStyle>
          <a:p>
            <a:pPr>
              <a:defRPr/>
            </a:pPr>
            <a:fld id="{24F7A55A-2FC6-2B4C-8131-218D2C583668}" type="slidenum">
              <a:rPr lang="en-US"/>
              <a:pPr>
                <a:defRPr/>
              </a:pPr>
              <a:t>‹#›</a:t>
            </a:fld>
            <a:endParaRPr lang="en-US"/>
          </a:p>
        </p:txBody>
      </p:sp>
      <p:sp>
        <p:nvSpPr>
          <p:cNvPr id="4925446" name="Text Box 6"/>
          <p:cNvSpPr txBox="1">
            <a:spLocks noChangeArrowheads="1"/>
          </p:cNvSpPr>
          <p:nvPr>
            <p:custDataLst>
              <p:tags r:id="rId17"/>
            </p:custDataLst>
          </p:nvPr>
        </p:nvSpPr>
        <p:spPr bwMode="auto">
          <a:xfrm>
            <a:off x="8382000" y="6248400"/>
            <a:ext cx="604838" cy="488950"/>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54F20169-12C7-4D4D-AAF8-B0E633AA6708}" type="slidenum">
              <a:rPr lang="en-US" sz="2600" b="0" smtClean="0">
                <a:solidFill>
                  <a:srgbClr val="5F5F5F"/>
                </a:solidFill>
                <a:latin typeface="High Tower Text" charset="0"/>
              </a:rPr>
              <a:pPr algn="r" eaLnBrk="1" hangingPunct="1">
                <a:spcBef>
                  <a:spcPct val="50000"/>
                </a:spcBef>
                <a:defRPr/>
              </a:pPr>
              <a:t>‹#›</a:t>
            </a:fld>
            <a:endParaRPr lang="en-US" sz="2600" b="0" smtClean="0">
              <a:solidFill>
                <a:srgbClr val="5F5F5F"/>
              </a:solidFill>
              <a:latin typeface="High Tower Text" charset="0"/>
            </a:endParaRPr>
          </a:p>
        </p:txBody>
      </p:sp>
      <p:sp>
        <p:nvSpPr>
          <p:cNvPr id="30727" name="Rectangle 7"/>
          <p:cNvSpPr>
            <a:spLocks noChangeAspect="1" noChangeArrowheads="1"/>
          </p:cNvSpPr>
          <p:nvPr>
            <p:custDataLst>
              <p:tags r:id="rId18"/>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30728" name="Rectangle 8"/>
          <p:cNvSpPr>
            <a:spLocks noChangeAspect="1" noChangeArrowheads="1"/>
          </p:cNvSpPr>
          <p:nvPr>
            <p:custDataLst>
              <p:tags r:id="rId19"/>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30729" name="Rectangle 9"/>
          <p:cNvSpPr>
            <a:spLocks noChangeAspect="1" noChangeArrowheads="1"/>
          </p:cNvSpPr>
          <p:nvPr>
            <p:custDataLst>
              <p:tags r:id="rId20"/>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4925450" name="Text Box 10"/>
          <p:cNvSpPr txBox="1">
            <a:spLocks noChangeArrowheads="1"/>
          </p:cNvSpPr>
          <p:nvPr>
            <p:custDataLst>
              <p:tags r:id="rId21"/>
            </p:custDataLst>
          </p:nvPr>
        </p:nvSpPr>
        <p:spPr bwMode="auto">
          <a:xfrm rot="16200000">
            <a:off x="8262144" y="5664994"/>
            <a:ext cx="1214437" cy="244475"/>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spcBef>
                <a:spcPct val="50000"/>
              </a:spcBef>
              <a:defRPr/>
            </a:pPr>
            <a:r>
              <a:rPr lang="en-US" sz="1000" b="0" smtClean="0">
                <a:solidFill>
                  <a:srgbClr val="C0C0C0"/>
                </a:solidFill>
                <a:latin typeface="High Tower Text" charset="0"/>
              </a:rPr>
              <a:t>zdz </a:t>
            </a:r>
            <a:r>
              <a:rPr lang="en-US" sz="1000" b="0" smtClean="0">
                <a:solidFill>
                  <a:srgbClr val="C0C0C0"/>
                </a:solidFill>
                <a:latin typeface="High Tower Text" charset="0"/>
                <a:cs typeface="Arial" charset="0"/>
              </a:rPr>
              <a:t>© mmvii</a:t>
            </a:r>
            <a:endParaRPr lang="en-US" sz="2600" b="0" smtClean="0">
              <a:solidFill>
                <a:srgbClr val="C0C0C0"/>
              </a:solidFill>
              <a:latin typeface="High Tower Text" charset="0"/>
            </a:endParaRPr>
          </a:p>
        </p:txBody>
      </p:sp>
      <p:sp>
        <p:nvSpPr>
          <p:cNvPr id="30731" name="Rectangle 11"/>
          <p:cNvSpPr>
            <a:spLocks noGrp="1" noChangeArrowheads="1"/>
          </p:cNvSpPr>
          <p:nvPr>
            <p:ph type="title"/>
            <p:custDataLst>
              <p:tags r:id="rId22"/>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1993" r:id="rId1"/>
    <p:sldLayoutId id="2147491994" r:id="rId2"/>
    <p:sldLayoutId id="2147491995" r:id="rId3"/>
    <p:sldLayoutId id="2147491996" r:id="rId4"/>
    <p:sldLayoutId id="2147491997" r:id="rId5"/>
    <p:sldLayoutId id="2147491998" r:id="rId6"/>
    <p:sldLayoutId id="2147491999" r:id="rId7"/>
    <p:sldLayoutId id="2147492000" r:id="rId8"/>
    <p:sldLayoutId id="2147492001" r:id="rId9"/>
    <p:sldLayoutId id="2147492002" r:id="rId10"/>
    <p:sldLayoutId id="2147492003" r:id="rId11"/>
  </p:sldLayoutIdLst>
  <p:hf hdr="0" ftr="0" dt="0"/>
  <p:txStyles>
    <p:titleStyle>
      <a:lvl1pPr algn="l" defTabSz="911225" rtl="0" eaLnBrk="1" fontAlgn="base" hangingPunct="1">
        <a:spcBef>
          <a:spcPct val="0"/>
        </a:spcBef>
        <a:spcAft>
          <a:spcPct val="0"/>
        </a:spcAft>
        <a:defRPr sz="2200">
          <a:solidFill>
            <a:schemeClr val="tx2"/>
          </a:solidFill>
          <a:latin typeface="+mj-lt"/>
          <a:ea typeface="ＭＳ Ｐゴシック" pitchFamily="-65" charset="-128"/>
          <a:cs typeface="ＭＳ Ｐゴシック" pitchFamily="-65" charset="-128"/>
        </a:defRPr>
      </a:lvl1pPr>
      <a:lvl2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200">
          <a:solidFill>
            <a:schemeClr val="tx2"/>
          </a:solidFill>
          <a:latin typeface="ITC Officina Sans Book" pitchFamily="34" charset="0"/>
        </a:defRPr>
      </a:lvl6pPr>
      <a:lvl7pPr marL="914254" algn="l" defTabSz="912667" rtl="0" eaLnBrk="1" fontAlgn="base" hangingPunct="1">
        <a:spcBef>
          <a:spcPct val="0"/>
        </a:spcBef>
        <a:spcAft>
          <a:spcPct val="0"/>
        </a:spcAft>
        <a:defRPr sz="2200">
          <a:solidFill>
            <a:schemeClr val="tx2"/>
          </a:solidFill>
          <a:latin typeface="ITC Officina Sans Book" pitchFamily="34" charset="0"/>
        </a:defRPr>
      </a:lvl7pPr>
      <a:lvl8pPr marL="1371381" algn="l" defTabSz="912667" rtl="0" eaLnBrk="1" fontAlgn="base" hangingPunct="1">
        <a:spcBef>
          <a:spcPct val="0"/>
        </a:spcBef>
        <a:spcAft>
          <a:spcPct val="0"/>
        </a:spcAft>
        <a:defRPr sz="2200">
          <a:solidFill>
            <a:schemeClr val="tx2"/>
          </a:solidFill>
          <a:latin typeface="ITC Officina Sans Book" pitchFamily="34" charset="0"/>
        </a:defRPr>
      </a:lvl8pPr>
      <a:lvl9pPr marL="1828507" algn="l" defTabSz="912667" rtl="0" eaLnBrk="1" fontAlgn="base" hangingPunct="1">
        <a:spcBef>
          <a:spcPct val="0"/>
        </a:spcBef>
        <a:spcAft>
          <a:spcPct val="0"/>
        </a:spcAft>
        <a:defRPr sz="2200">
          <a:solidFill>
            <a:schemeClr val="tx2"/>
          </a:solidFill>
          <a:latin typeface="ITC Officina Sans Book" pitchFamily="34" charset="0"/>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3200">
          <a:solidFill>
            <a:schemeClr val="tx1"/>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14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12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1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pattFill prst="wdUpDiag">
          <a:fgClr>
            <a:srgbClr val="0099CC"/>
          </a:fgClr>
          <a:bgClr>
            <a:srgbClr val="FFFF00"/>
          </a:bgClr>
        </a:patt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5" tIns="45709" rIns="91415" bIns="45709" numCol="1" anchor="ctr" anchorCtr="0" compatLnSpc="1">
            <a:prstTxWarp prst="textNoShape">
              <a:avLst/>
            </a:prstTxWarp>
          </a:bodyPr>
          <a:lstStyle/>
          <a:p>
            <a:pPr lvl="0"/>
            <a:r>
              <a:rPr lang="en-US" smtClean="0"/>
              <a:t>Click to edit Master title style</a:t>
            </a:r>
            <a:endParaRPr lang="en-US"/>
          </a:p>
        </p:txBody>
      </p:sp>
      <p:sp>
        <p:nvSpPr>
          <p:cNvPr id="43011" name="Rectangle 3"/>
          <p:cNvSpPr>
            <a:spLocks noGrp="1" noChangeArrowheads="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5" tIns="45709" rIns="91415" bIns="45709"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004292" name="Rectangle 4"/>
          <p:cNvSpPr>
            <a:spLocks noGrp="1" noChangeArrowheads="1"/>
          </p:cNvSpPr>
          <p:nvPr>
            <p:ph type="dt" sz="half" idx="2"/>
            <p:custDataLst>
              <p:tags r:id="rId15"/>
            </p:custDataLst>
          </p:nvPr>
        </p:nvSpPr>
        <p:spPr bwMode="auto">
          <a:xfrm>
            <a:off x="457200" y="6245225"/>
            <a:ext cx="2133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eaLnBrk="0" hangingPunct="0">
              <a:defRPr sz="1400" b="0">
                <a:latin typeface="Times New Roman" pitchFamily="-107" charset="0"/>
                <a:ea typeface="ＭＳ Ｐゴシック" pitchFamily="-107" charset="-128"/>
                <a:cs typeface="ＭＳ Ｐゴシック" pitchFamily="-107" charset="-128"/>
              </a:defRPr>
            </a:lvl1pPr>
          </a:lstStyle>
          <a:p>
            <a:pPr>
              <a:defRPr/>
            </a:pPr>
            <a:endParaRPr lang="en-US"/>
          </a:p>
        </p:txBody>
      </p:sp>
      <p:sp>
        <p:nvSpPr>
          <p:cNvPr id="5004293" name="Rectangle 5"/>
          <p:cNvSpPr>
            <a:spLocks noGrp="1" noChangeArrowheads="1"/>
          </p:cNvSpPr>
          <p:nvPr>
            <p:ph type="ftr" sz="quarter" idx="3"/>
            <p:custDataLst>
              <p:tags r:id="rId16"/>
            </p:custDataLst>
          </p:nvPr>
        </p:nvSpPr>
        <p:spPr bwMode="auto">
          <a:xfrm>
            <a:off x="3124200" y="6245225"/>
            <a:ext cx="2895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algn="ctr" eaLnBrk="0" hangingPunct="0">
              <a:defRPr sz="1400" b="0">
                <a:latin typeface="Times New Roman" pitchFamily="-107" charset="0"/>
                <a:ea typeface="ＭＳ Ｐゴシック" pitchFamily="-107" charset="-128"/>
                <a:cs typeface="ＭＳ Ｐゴシック" pitchFamily="-107" charset="-128"/>
              </a:defRPr>
            </a:lvl1pPr>
          </a:lstStyle>
          <a:p>
            <a:pPr>
              <a:defRPr/>
            </a:pPr>
            <a:endParaRPr lang="en-US"/>
          </a:p>
        </p:txBody>
      </p:sp>
      <p:sp>
        <p:nvSpPr>
          <p:cNvPr id="5004294" name="Rectangle 6"/>
          <p:cNvSpPr>
            <a:spLocks noGrp="1" noChangeArrowheads="1"/>
          </p:cNvSpPr>
          <p:nvPr>
            <p:ph type="sldNum" sz="quarter" idx="4"/>
            <p:custDataLst>
              <p:tags r:id="rId17"/>
            </p:custDataLst>
          </p:nvPr>
        </p:nvSpPr>
        <p:spPr bwMode="auto">
          <a:xfrm>
            <a:off x="6553200" y="6245225"/>
            <a:ext cx="2133600" cy="476250"/>
          </a:xfrm>
          <a:prstGeom prst="rect">
            <a:avLst/>
          </a:prstGeom>
          <a:noFill/>
          <a:ln w="9525">
            <a:noFill/>
            <a:miter lim="800000"/>
            <a:headEnd/>
            <a:tailEnd/>
          </a:ln>
          <a:effectLst/>
        </p:spPr>
        <p:txBody>
          <a:bodyPr vert="horz" wrap="square" lIns="91415" tIns="45709" rIns="91415" bIns="45709" numCol="1" anchor="t" anchorCtr="0" compatLnSpc="1">
            <a:prstTxWarp prst="textNoShape">
              <a:avLst/>
            </a:prstTxWarp>
          </a:bodyPr>
          <a:lstStyle>
            <a:lvl1pPr algn="r" eaLnBrk="0" hangingPunct="0">
              <a:defRPr sz="1400" b="0">
                <a:latin typeface="Times New Roman" charset="0"/>
              </a:defRPr>
            </a:lvl1pPr>
          </a:lstStyle>
          <a:p>
            <a:pPr>
              <a:defRPr/>
            </a:pPr>
            <a:fld id="{596AB894-CDDC-6A44-9B5C-D36822BA54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005" r:id="rId1"/>
    <p:sldLayoutId id="2147492006" r:id="rId2"/>
    <p:sldLayoutId id="2147492007" r:id="rId3"/>
    <p:sldLayoutId id="2147492008" r:id="rId4"/>
    <p:sldLayoutId id="2147492009" r:id="rId5"/>
    <p:sldLayoutId id="2147492010" r:id="rId6"/>
    <p:sldLayoutId id="2147492011" r:id="rId7"/>
    <p:sldLayoutId id="2147492012" r:id="rId8"/>
    <p:sldLayoutId id="2147492013" r:id="rId9"/>
    <p:sldLayoutId id="2147492014" r:id="rId10"/>
    <p:sldLayoutId id="2147492015" r:id="rId11"/>
  </p:sldLayoutIdLst>
  <p:hf hdr="0" ftr="0" dt="0"/>
  <p:txStyles>
    <p:titleStyle>
      <a:lvl1pPr algn="ctr" defTabSz="911225" rtl="0" eaLnBrk="1" fontAlgn="base" hangingPunct="1">
        <a:spcBef>
          <a:spcPct val="0"/>
        </a:spcBef>
        <a:spcAft>
          <a:spcPct val="0"/>
        </a:spcAft>
        <a:defRPr sz="4400">
          <a:solidFill>
            <a:schemeClr val="tx1"/>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4400">
          <a:solidFill>
            <a:schemeClr val="tx1"/>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4400">
          <a:solidFill>
            <a:schemeClr val="tx1"/>
          </a:solidFill>
          <a:latin typeface="Arial" pitchFamily="-65" charset="0"/>
        </a:defRPr>
      </a:lvl6pPr>
      <a:lvl7pPr marL="914254" algn="ctr" defTabSz="912667" rtl="0" eaLnBrk="1" fontAlgn="base" hangingPunct="1">
        <a:spcBef>
          <a:spcPct val="0"/>
        </a:spcBef>
        <a:spcAft>
          <a:spcPct val="0"/>
        </a:spcAft>
        <a:defRPr sz="4400">
          <a:solidFill>
            <a:schemeClr val="tx1"/>
          </a:solidFill>
          <a:latin typeface="Arial" pitchFamily="-65" charset="0"/>
        </a:defRPr>
      </a:lvl7pPr>
      <a:lvl8pPr marL="1371381" algn="ctr" defTabSz="912667" rtl="0" eaLnBrk="1" fontAlgn="base" hangingPunct="1">
        <a:spcBef>
          <a:spcPct val="0"/>
        </a:spcBef>
        <a:spcAft>
          <a:spcPct val="0"/>
        </a:spcAft>
        <a:defRPr sz="4400">
          <a:solidFill>
            <a:schemeClr val="tx1"/>
          </a:solidFill>
          <a:latin typeface="Arial" pitchFamily="-65" charset="0"/>
        </a:defRPr>
      </a:lvl8pPr>
      <a:lvl9pPr marL="1828507" algn="ctr" defTabSz="912667" rtl="0" eaLnBrk="1" fontAlgn="base" hangingPunct="1">
        <a:spcBef>
          <a:spcPct val="0"/>
        </a:spcBef>
        <a:spcAft>
          <a:spcPct val="0"/>
        </a:spcAft>
        <a:defRPr sz="4400">
          <a:solidFill>
            <a:schemeClr val="tx1"/>
          </a:solidFill>
          <a:latin typeface="Arial" pitchFamily="-65" charset="0"/>
        </a:defRPr>
      </a:lvl9pPr>
    </p:titleStyle>
    <p:bodyStyle>
      <a:lvl1pPr marL="341313" indent="-341313" algn="l" defTabSz="911225" rtl="0" eaLnBrk="1" fontAlgn="base" hangingPunct="1">
        <a:spcBef>
          <a:spcPct val="20000"/>
        </a:spcBef>
        <a:spcAft>
          <a:spcPct val="0"/>
        </a:spcAft>
        <a:buChar char="•"/>
        <a:defRPr sz="3200">
          <a:solidFill>
            <a:srgbClr val="C0C0C0"/>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Char char="–"/>
        <a:defRPr sz="2800">
          <a:solidFill>
            <a:srgbClr val="C0C0C0"/>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2400">
          <a:solidFill>
            <a:srgbClr val="C0C0C0"/>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2000">
          <a:solidFill>
            <a:srgbClr val="C0C0C0"/>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2000">
          <a:solidFill>
            <a:srgbClr val="C0C0C0"/>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rgbClr val="C0C0C0"/>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35" tIns="45969" rIns="91935" bIns="45969"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35" tIns="45969" rIns="91935" bIns="4596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1935" tIns="45969" rIns="91935" bIns="45969"/>
          <a:lstStyle/>
          <a:p>
            <a:pPr defTabSz="909958" eaLnBrk="0" hangingPunct="0">
              <a:defRPr/>
            </a:pPr>
            <a:fld id="{B95CC7B6-C26E-204A-9DA8-414511E09C3F}" type="slidenum">
              <a:rPr lang="en-US" sz="1600" b="1" i="1">
                <a:solidFill>
                  <a:srgbClr val="000000"/>
                </a:solidFill>
                <a:effectLst>
                  <a:outerShdw blurRad="38100" dist="38100" dir="2700000" algn="tl">
                    <a:srgbClr val="DDDDDD"/>
                  </a:outerShdw>
                </a:effectLst>
                <a:latin typeface="Courier New" charset="0"/>
              </a:rPr>
              <a:pPr defTabSz="909958" eaLnBrk="0" hangingPunct="0">
                <a:defRPr/>
              </a:pPr>
              <a:t>‹#›</a:t>
            </a:fld>
            <a:r>
              <a:rPr lang="en-US" b="1">
                <a:solidFill>
                  <a:srgbClr val="808080"/>
                </a:solidFill>
                <a:latin typeface="Arial" charset="0"/>
              </a:rPr>
              <a:t> - </a:t>
            </a:r>
            <a:r>
              <a:rPr lang="en-US" sz="1000" b="1">
                <a:solidFill>
                  <a:srgbClr val="969696"/>
                </a:solidFill>
                <a:latin typeface="Arial" charset="0"/>
              </a:rPr>
              <a:t>Lectures.GersteinLab.org</a:t>
            </a:r>
            <a:endParaRPr lang="en-US" sz="300">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91398" r:id="rId1"/>
    <p:sldLayoutId id="2147491399" r:id="rId2"/>
    <p:sldLayoutId id="2147491400" r:id="rId3"/>
    <p:sldLayoutId id="2147491401" r:id="rId4"/>
    <p:sldLayoutId id="2147491402" r:id="rId5"/>
    <p:sldLayoutId id="2147491403" r:id="rId6"/>
    <p:sldLayoutId id="2147491404" r:id="rId7"/>
    <p:sldLayoutId id="2147491405" r:id="rId8"/>
    <p:sldLayoutId id="2147491406" r:id="rId9"/>
    <p:sldLayoutId id="2147491407" r:id="rId10"/>
    <p:sldLayoutId id="2147491408" r:id="rId11"/>
    <p:sldLayoutId id="2147491409" r:id="rId12"/>
    <p:sldLayoutId id="214749141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6463" rtl="0" eaLnBrk="0" fontAlgn="base" hangingPunct="0">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6463"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6463"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6463"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6463"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554" algn="ctr" defTabSz="911534" rtl="0" eaLnBrk="1" fontAlgn="base" hangingPunct="1">
        <a:spcBef>
          <a:spcPct val="0"/>
        </a:spcBef>
        <a:spcAft>
          <a:spcPct val="0"/>
        </a:spcAft>
        <a:defRPr sz="3600" b="1" u="sng">
          <a:solidFill>
            <a:srgbClr val="000099"/>
          </a:solidFill>
          <a:latin typeface="Arial" pitchFamily="-65" charset="0"/>
        </a:defRPr>
      </a:lvl6pPr>
      <a:lvl7pPr marL="913120" algn="ctr" defTabSz="911534" rtl="0" eaLnBrk="1" fontAlgn="base" hangingPunct="1">
        <a:spcBef>
          <a:spcPct val="0"/>
        </a:spcBef>
        <a:spcAft>
          <a:spcPct val="0"/>
        </a:spcAft>
        <a:defRPr sz="3600" b="1" u="sng">
          <a:solidFill>
            <a:srgbClr val="000099"/>
          </a:solidFill>
          <a:latin typeface="Arial" pitchFamily="-65" charset="0"/>
        </a:defRPr>
      </a:lvl7pPr>
      <a:lvl8pPr marL="1369684" algn="ctr" defTabSz="911534" rtl="0" eaLnBrk="1" fontAlgn="base" hangingPunct="1">
        <a:spcBef>
          <a:spcPct val="0"/>
        </a:spcBef>
        <a:spcAft>
          <a:spcPct val="0"/>
        </a:spcAft>
        <a:defRPr sz="3600" b="1" u="sng">
          <a:solidFill>
            <a:srgbClr val="000099"/>
          </a:solidFill>
          <a:latin typeface="Arial" pitchFamily="-65" charset="0"/>
        </a:defRPr>
      </a:lvl8pPr>
      <a:lvl9pPr marL="1826242" algn="ctr" defTabSz="911534" rtl="0" eaLnBrk="1" fontAlgn="base" hangingPunct="1">
        <a:spcBef>
          <a:spcPct val="0"/>
        </a:spcBef>
        <a:spcAft>
          <a:spcPct val="0"/>
        </a:spcAft>
        <a:defRPr sz="3600" b="1" u="sng">
          <a:solidFill>
            <a:srgbClr val="000099"/>
          </a:solidFill>
          <a:latin typeface="Arial" pitchFamily="-65" charset="0"/>
        </a:defRPr>
      </a:lvl9pPr>
    </p:titleStyle>
    <p:bodyStyle>
      <a:lvl1pPr marL="222250" indent="-222250" algn="l" defTabSz="90646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5150" indent="-222250" algn="l" defTabSz="90646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6463" indent="-220663"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0013" indent="-222250"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0863" indent="-222250" algn="l" defTabSz="90646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1086"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7643"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4205"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0760"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554" rtl="0" eaLnBrk="1" latinLnBrk="0" hangingPunct="1">
        <a:defRPr sz="1800" kern="1200">
          <a:solidFill>
            <a:schemeClr val="tx1"/>
          </a:solidFill>
          <a:latin typeface="+mn-lt"/>
          <a:ea typeface="+mn-ea"/>
          <a:cs typeface="+mn-cs"/>
        </a:defRPr>
      </a:lvl1pPr>
      <a:lvl2pPr marL="456554" algn="l" defTabSz="456554" rtl="0" eaLnBrk="1" latinLnBrk="0" hangingPunct="1">
        <a:defRPr sz="1800" kern="1200">
          <a:solidFill>
            <a:schemeClr val="tx1"/>
          </a:solidFill>
          <a:latin typeface="+mn-lt"/>
          <a:ea typeface="+mn-ea"/>
          <a:cs typeface="+mn-cs"/>
        </a:defRPr>
      </a:lvl2pPr>
      <a:lvl3pPr marL="913120" algn="l" defTabSz="456554" rtl="0" eaLnBrk="1" latinLnBrk="0" hangingPunct="1">
        <a:defRPr sz="1800" kern="1200">
          <a:solidFill>
            <a:schemeClr val="tx1"/>
          </a:solidFill>
          <a:latin typeface="+mn-lt"/>
          <a:ea typeface="+mn-ea"/>
          <a:cs typeface="+mn-cs"/>
        </a:defRPr>
      </a:lvl3pPr>
      <a:lvl4pPr marL="1369684" algn="l" defTabSz="456554" rtl="0" eaLnBrk="1" latinLnBrk="0" hangingPunct="1">
        <a:defRPr sz="1800" kern="1200">
          <a:solidFill>
            <a:schemeClr val="tx1"/>
          </a:solidFill>
          <a:latin typeface="+mn-lt"/>
          <a:ea typeface="+mn-ea"/>
          <a:cs typeface="+mn-cs"/>
        </a:defRPr>
      </a:lvl4pPr>
      <a:lvl5pPr marL="1826242" algn="l" defTabSz="456554" rtl="0" eaLnBrk="1" latinLnBrk="0" hangingPunct="1">
        <a:defRPr sz="1800" kern="1200">
          <a:solidFill>
            <a:schemeClr val="tx1"/>
          </a:solidFill>
          <a:latin typeface="+mn-lt"/>
          <a:ea typeface="+mn-ea"/>
          <a:cs typeface="+mn-cs"/>
        </a:defRPr>
      </a:lvl5pPr>
      <a:lvl6pPr marL="2282802" algn="l" defTabSz="456554" rtl="0" eaLnBrk="1" latinLnBrk="0" hangingPunct="1">
        <a:defRPr sz="1800" kern="1200">
          <a:solidFill>
            <a:schemeClr val="tx1"/>
          </a:solidFill>
          <a:latin typeface="+mn-lt"/>
          <a:ea typeface="+mn-ea"/>
          <a:cs typeface="+mn-cs"/>
        </a:defRPr>
      </a:lvl6pPr>
      <a:lvl7pPr marL="2739364" algn="l" defTabSz="456554" rtl="0" eaLnBrk="1" latinLnBrk="0" hangingPunct="1">
        <a:defRPr sz="1800" kern="1200">
          <a:solidFill>
            <a:schemeClr val="tx1"/>
          </a:solidFill>
          <a:latin typeface="+mn-lt"/>
          <a:ea typeface="+mn-ea"/>
          <a:cs typeface="+mn-cs"/>
        </a:defRPr>
      </a:lvl7pPr>
      <a:lvl8pPr marL="3195926" algn="l" defTabSz="456554" rtl="0" eaLnBrk="1" latinLnBrk="0" hangingPunct="1">
        <a:defRPr sz="1800" kern="1200">
          <a:solidFill>
            <a:schemeClr val="tx1"/>
          </a:solidFill>
          <a:latin typeface="+mn-lt"/>
          <a:ea typeface="+mn-ea"/>
          <a:cs typeface="+mn-cs"/>
        </a:defRPr>
      </a:lvl8pPr>
      <a:lvl9pPr marL="3652484" algn="l" defTabSz="456554"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custDataLst>
              <p:tags r:id="rId13"/>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55299"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5300" name="Rectangle 4"/>
          <p:cNvSpPr>
            <a:spLocks noChangeArrowheads="1"/>
          </p:cNvSpPr>
          <p:nvPr>
            <p:custDataLst>
              <p:tags r:id="rId15"/>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algn="ctr" defTabSz="911225" eaLnBrk="0" hangingPunct="0"/>
            <a:r>
              <a:rPr lang="en-US" sz="700" b="0">
                <a:solidFill>
                  <a:schemeClr val="bg1"/>
                </a:solidFill>
              </a:rPr>
              <a:t>Do not reproduce without permission</a:t>
            </a:r>
          </a:p>
        </p:txBody>
      </p:sp>
      <p:sp>
        <p:nvSpPr>
          <p:cNvPr id="55301" name="Rectangle 5"/>
          <p:cNvSpPr>
            <a:spLocks noChangeArrowheads="1"/>
          </p:cNvSpPr>
          <p:nvPr>
            <p:custDataLst>
              <p:tags r:id="rId16"/>
            </p:custDataLst>
          </p:nvPr>
        </p:nvSpPr>
        <p:spPr bwMode="auto">
          <a:xfrm rot="-5400000">
            <a:off x="7635081" y="5463382"/>
            <a:ext cx="2687637" cy="19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defTabSz="911225" eaLnBrk="0" hangingPunct="0"/>
            <a:fld id="{18054E68-6C07-1048-BEC9-0DE8EF7DE902}" type="slidenum">
              <a:rPr lang="en-US">
                <a:solidFill>
                  <a:schemeClr val="folHlink"/>
                </a:solidFill>
              </a:rPr>
              <a:pPr defTabSz="911225" eaLnBrk="0" hangingPunct="0"/>
              <a:t>‹#›</a:t>
            </a:fld>
            <a:r>
              <a:rPr lang="en-US">
                <a:solidFill>
                  <a:schemeClr val="folHlink"/>
                </a:solidFill>
              </a:rPr>
              <a:t> Lectures.GersteinLab.org </a:t>
            </a:r>
            <a:r>
              <a:rPr lang="en-US" b="0">
                <a:solidFill>
                  <a:schemeClr val="folHlink"/>
                </a:solidFill>
              </a:rPr>
              <a:t> </a:t>
            </a:r>
            <a:r>
              <a:rPr lang="en-US" sz="900" b="0">
                <a:solidFill>
                  <a:schemeClr val="folHlink"/>
                </a:solidFill>
              </a:rPr>
              <a:t>(c) </a:t>
            </a:r>
          </a:p>
        </p:txBody>
      </p:sp>
    </p:spTree>
  </p:cSld>
  <p:clrMap bg1="lt1" tx1="dk1" bg2="lt2" tx2="dk2" accent1="accent1" accent2="accent2" accent3="accent3" accent4="accent4" accent5="accent5" accent6="accent6" hlink="hlink" folHlink="folHlink"/>
  <p:sldLayoutIdLst>
    <p:sldLayoutId id="2147492017" r:id="rId1"/>
    <p:sldLayoutId id="2147492018" r:id="rId2"/>
    <p:sldLayoutId id="2147492019" r:id="rId3"/>
    <p:sldLayoutId id="2147492020" r:id="rId4"/>
    <p:sldLayoutId id="2147492021" r:id="rId5"/>
    <p:sldLayoutId id="2147492022" r:id="rId6"/>
    <p:sldLayoutId id="2147492023" r:id="rId7"/>
    <p:sldLayoutId id="2147492024" r:id="rId8"/>
    <p:sldLayoutId id="2147492025" r:id="rId9"/>
    <p:sldLayoutId id="2147492026" r:id="rId10"/>
    <p:sldLayoutId id="2147492027" r:id="rId11"/>
  </p:sldLayoutIdLst>
  <p:transition xmlns:p14="http://schemas.microsoft.com/office/powerpoint/2010/main"/>
  <p:txStyles>
    <p:titleStyle>
      <a:lvl1pPr algn="ctr" defTabSz="911225" rtl="0" eaLnBrk="1" fontAlgn="base" hangingPunct="1">
        <a:spcBef>
          <a:spcPct val="0"/>
        </a:spcBef>
        <a:spcAft>
          <a:spcPct val="0"/>
        </a:spcAft>
        <a:defRPr sz="3600" b="1" u="sng">
          <a:solidFill>
            <a:srgbClr val="000099"/>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600" b="1" u="sng">
          <a:solidFill>
            <a:srgbClr val="000099"/>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Symbol" charset="0"/>
        <a:buChar char="à"/>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body" idx="1"/>
            <p:custDataLst>
              <p:tags r:id="rId13"/>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726211" name="Rectangle 3"/>
          <p:cNvSpPr>
            <a:spLocks noGrp="1" noChangeArrowheads="1"/>
          </p:cNvSpPr>
          <p:nvPr>
            <p:ph type="dt" sz="half" idx="2"/>
            <p:custDataLst>
              <p:tags r:id="rId14"/>
            </p:custDataLst>
          </p:nvPr>
        </p:nvSpPr>
        <p:spPr bwMode="auto">
          <a:xfrm>
            <a:off x="457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5726212" name="Rectangle 4"/>
          <p:cNvSpPr>
            <a:spLocks noGrp="1" noChangeArrowheads="1"/>
          </p:cNvSpPr>
          <p:nvPr>
            <p:ph type="ftr" sz="quarter" idx="3"/>
            <p:custDataLst>
              <p:tags r:id="rId15"/>
            </p:custDataLst>
          </p:nvPr>
        </p:nvSpPr>
        <p:spPr bwMode="auto">
          <a:xfrm>
            <a:off x="3124200" y="6245225"/>
            <a:ext cx="2895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5726213" name="Rectangle 5"/>
          <p:cNvSpPr>
            <a:spLocks noGrp="1" noChangeArrowheads="1"/>
          </p:cNvSpPr>
          <p:nvPr>
            <p:ph type="sldNum" sz="quarter" idx="4"/>
            <p:custDataLst>
              <p:tags r:id="rId16"/>
            </p:custDataLst>
          </p:nvPr>
        </p:nvSpPr>
        <p:spPr bwMode="auto">
          <a:xfrm>
            <a:off x="6553200" y="6245225"/>
            <a:ext cx="2133600" cy="476250"/>
          </a:xfrm>
          <a:prstGeom prst="rect">
            <a:avLst/>
          </a:prstGeom>
          <a:noFill/>
          <a:ln w="9525">
            <a:noFill/>
            <a:miter lim="800000"/>
            <a:headEnd/>
            <a:tailEnd/>
          </a:ln>
          <a:effectLst/>
        </p:spPr>
        <p:txBody>
          <a:bodyPr vert="horz" wrap="square" lIns="91405" tIns="45703" rIns="91405" bIns="45703" numCol="1" anchor="t" anchorCtr="0" compatLnSpc="1">
            <a:prstTxWarp prst="textNoShape">
              <a:avLst/>
            </a:prstTxWarp>
          </a:bodyPr>
          <a:lstStyle>
            <a:lvl1pPr algn="r">
              <a:defRPr sz="1400" b="0"/>
            </a:lvl1pPr>
          </a:lstStyle>
          <a:p>
            <a:pPr>
              <a:defRPr/>
            </a:pPr>
            <a:fld id="{3F6088F2-3316-9E49-848D-CBE90599F56C}" type="slidenum">
              <a:rPr lang="en-US"/>
              <a:pPr>
                <a:defRPr/>
              </a:pPr>
              <a:t>‹#›</a:t>
            </a:fld>
            <a:endParaRPr lang="en-US"/>
          </a:p>
        </p:txBody>
      </p:sp>
      <p:sp>
        <p:nvSpPr>
          <p:cNvPr id="5726214" name="Text Box 6"/>
          <p:cNvSpPr txBox="1">
            <a:spLocks noChangeArrowheads="1"/>
          </p:cNvSpPr>
          <p:nvPr>
            <p:custDataLst>
              <p:tags r:id="rId17"/>
            </p:custDataLst>
          </p:nvPr>
        </p:nvSpPr>
        <p:spPr bwMode="auto">
          <a:xfrm>
            <a:off x="8382000" y="6248400"/>
            <a:ext cx="604838" cy="488950"/>
          </a:xfrm>
          <a:prstGeom prst="rect">
            <a:avLst/>
          </a:prstGeom>
          <a:noFill/>
          <a:ln w="9525">
            <a:noFill/>
            <a:miter lim="800000"/>
            <a:headEnd/>
            <a:tailEnd/>
          </a:ln>
          <a:effectLst/>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4255175B-81D5-D946-BF27-DF037E3B1ADC}" type="slidenum">
              <a:rPr lang="en-US" sz="2600" b="0" smtClean="0">
                <a:solidFill>
                  <a:srgbClr val="5F5F5F"/>
                </a:solidFill>
                <a:latin typeface="High Tower Text" charset="0"/>
              </a:rPr>
              <a:pPr algn="r" eaLnBrk="1" hangingPunct="1">
                <a:spcBef>
                  <a:spcPct val="50000"/>
                </a:spcBef>
                <a:defRPr/>
              </a:pPr>
              <a:t>‹#›</a:t>
            </a:fld>
            <a:endParaRPr lang="en-US" sz="2600" b="0" smtClean="0">
              <a:solidFill>
                <a:srgbClr val="5F5F5F"/>
              </a:solidFill>
              <a:latin typeface="High Tower Text" charset="0"/>
            </a:endParaRPr>
          </a:p>
        </p:txBody>
      </p:sp>
      <p:sp>
        <p:nvSpPr>
          <p:cNvPr id="56327" name="Rectangle 7"/>
          <p:cNvSpPr>
            <a:spLocks noChangeAspect="1" noChangeArrowheads="1"/>
          </p:cNvSpPr>
          <p:nvPr>
            <p:custDataLst>
              <p:tags r:id="rId18"/>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28" name="Rectangle 8"/>
          <p:cNvSpPr>
            <a:spLocks noChangeAspect="1" noChangeArrowheads="1"/>
          </p:cNvSpPr>
          <p:nvPr>
            <p:custDataLst>
              <p:tags r:id="rId19"/>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29" name="Rectangle 9"/>
          <p:cNvSpPr>
            <a:spLocks noChangeAspect="1" noChangeArrowheads="1"/>
          </p:cNvSpPr>
          <p:nvPr>
            <p:custDataLst>
              <p:tags r:id="rId20"/>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25" tIns="45713" rIns="91425" bIns="45713" anchor="ctr"/>
          <a:lstStyle/>
          <a:p>
            <a:pPr algn="ctr"/>
            <a:endParaRPr lang="en-US"/>
          </a:p>
        </p:txBody>
      </p:sp>
      <p:sp>
        <p:nvSpPr>
          <p:cNvPr id="56330" name="Rectangle 10"/>
          <p:cNvSpPr>
            <a:spLocks noGrp="1" noChangeArrowheads="1"/>
          </p:cNvSpPr>
          <p:nvPr>
            <p:ph type="title"/>
            <p:custDataLst>
              <p:tags r:id="rId21"/>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2029" r:id="rId1"/>
    <p:sldLayoutId id="2147492030" r:id="rId2"/>
    <p:sldLayoutId id="2147492031" r:id="rId3"/>
    <p:sldLayoutId id="2147492032" r:id="rId4"/>
    <p:sldLayoutId id="2147492033" r:id="rId5"/>
    <p:sldLayoutId id="2147492034" r:id="rId6"/>
    <p:sldLayoutId id="2147492035" r:id="rId7"/>
    <p:sldLayoutId id="2147492036" r:id="rId8"/>
    <p:sldLayoutId id="2147492037" r:id="rId9"/>
    <p:sldLayoutId id="2147492038" r:id="rId10"/>
    <p:sldLayoutId id="2147492039" r:id="rId11"/>
  </p:sldLayoutIdLst>
  <p:hf hdr="0" ftr="0" dt="0"/>
  <p:txStyles>
    <p:titleStyle>
      <a:lvl1pPr algn="l" defTabSz="911225" rtl="0" eaLnBrk="1" fontAlgn="base" hangingPunct="1">
        <a:spcBef>
          <a:spcPct val="0"/>
        </a:spcBef>
        <a:spcAft>
          <a:spcPct val="0"/>
        </a:spcAft>
        <a:defRPr sz="2200">
          <a:solidFill>
            <a:schemeClr val="tx2"/>
          </a:solidFill>
          <a:latin typeface="+mj-lt"/>
          <a:ea typeface="ＭＳ Ｐゴシック" pitchFamily="-65" charset="-128"/>
          <a:cs typeface="ＭＳ Ｐゴシック" pitchFamily="-65" charset="-128"/>
        </a:defRPr>
      </a:lvl1pPr>
      <a:lvl2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200">
          <a:solidFill>
            <a:schemeClr val="tx2"/>
          </a:solidFill>
          <a:latin typeface="ITC Officina Sans Book" pitchFamily="34"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200">
          <a:solidFill>
            <a:schemeClr val="tx2"/>
          </a:solidFill>
          <a:latin typeface="ITC Officina Sans Book" pitchFamily="34" charset="0"/>
        </a:defRPr>
      </a:lvl6pPr>
      <a:lvl7pPr marL="914254" algn="l" defTabSz="912667" rtl="0" eaLnBrk="1" fontAlgn="base" hangingPunct="1">
        <a:spcBef>
          <a:spcPct val="0"/>
        </a:spcBef>
        <a:spcAft>
          <a:spcPct val="0"/>
        </a:spcAft>
        <a:defRPr sz="2200">
          <a:solidFill>
            <a:schemeClr val="tx2"/>
          </a:solidFill>
          <a:latin typeface="ITC Officina Sans Book" pitchFamily="34" charset="0"/>
        </a:defRPr>
      </a:lvl7pPr>
      <a:lvl8pPr marL="1371381" algn="l" defTabSz="912667" rtl="0" eaLnBrk="1" fontAlgn="base" hangingPunct="1">
        <a:spcBef>
          <a:spcPct val="0"/>
        </a:spcBef>
        <a:spcAft>
          <a:spcPct val="0"/>
        </a:spcAft>
        <a:defRPr sz="2200">
          <a:solidFill>
            <a:schemeClr val="tx2"/>
          </a:solidFill>
          <a:latin typeface="ITC Officina Sans Book" pitchFamily="34" charset="0"/>
        </a:defRPr>
      </a:lvl8pPr>
      <a:lvl9pPr marL="1828507" algn="l" defTabSz="912667" rtl="0" eaLnBrk="1" fontAlgn="base" hangingPunct="1">
        <a:spcBef>
          <a:spcPct val="0"/>
        </a:spcBef>
        <a:spcAft>
          <a:spcPct val="0"/>
        </a:spcAft>
        <a:defRPr sz="2200">
          <a:solidFill>
            <a:schemeClr val="tx2"/>
          </a:solidFill>
          <a:latin typeface="ITC Officina Sans Book" pitchFamily="34" charset="0"/>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3200">
          <a:solidFill>
            <a:schemeClr val="tx1"/>
          </a:solidFill>
          <a:latin typeface="+mn-lt"/>
          <a:ea typeface="ＭＳ Ｐゴシック" pitchFamily="-65" charset="-128"/>
          <a:cs typeface="ＭＳ Ｐゴシック" pitchFamily="-65" charset="-128"/>
        </a:defRPr>
      </a:lvl1pPr>
      <a:lvl2pPr marL="741363" indent="-28416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ＭＳ Ｐゴシック" pitchFamily="-65" charset="-128"/>
        </a:defRPr>
      </a:lvl2pPr>
      <a:lvl3pPr marL="1141413" indent="-228600" algn="l" defTabSz="911225" rtl="0" eaLnBrk="1" fontAlgn="base" hangingPunct="1">
        <a:spcBef>
          <a:spcPct val="20000"/>
        </a:spcBef>
        <a:spcAft>
          <a:spcPct val="0"/>
        </a:spcAft>
        <a:buChar char="•"/>
        <a:defRPr sz="1400">
          <a:solidFill>
            <a:schemeClr val="tx1"/>
          </a:solidFill>
          <a:latin typeface="+mn-lt"/>
          <a:ea typeface="ＭＳ Ｐゴシック" pitchFamily="-65" charset="-128"/>
        </a:defRPr>
      </a:lvl3pPr>
      <a:lvl4pPr marL="1598613" indent="-227013" algn="l" defTabSz="911225" rtl="0" eaLnBrk="1" fontAlgn="base" hangingPunct="1">
        <a:spcBef>
          <a:spcPct val="20000"/>
        </a:spcBef>
        <a:spcAft>
          <a:spcPct val="0"/>
        </a:spcAft>
        <a:buChar char="–"/>
        <a:defRPr sz="1200">
          <a:solidFill>
            <a:schemeClr val="tx1"/>
          </a:solidFill>
          <a:latin typeface="+mn-lt"/>
          <a:ea typeface="ＭＳ Ｐゴシック" pitchFamily="-65" charset="-128"/>
        </a:defRPr>
      </a:lvl4pPr>
      <a:lvl5pPr marL="2055813" indent="-227013" algn="l" defTabSz="911225" rtl="0" eaLnBrk="1" fontAlgn="base" hangingPunct="1">
        <a:spcBef>
          <a:spcPct val="20000"/>
        </a:spcBef>
        <a:spcAft>
          <a:spcPct val="0"/>
        </a:spcAft>
        <a:buChar char="»"/>
        <a:defRPr sz="1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1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68610" name="Object 2"/>
          <p:cNvGraphicFramePr>
            <a:graphicFrameLocks noChangeAspect="1"/>
          </p:cNvGraphicFramePr>
          <p:nvPr>
            <p:custDataLst>
              <p:tags r:id="rId14"/>
            </p:custDataLst>
          </p:nvPr>
        </p:nvGraphicFramePr>
        <p:xfrm>
          <a:off x="8385175" y="6096000"/>
          <a:ext cx="606425" cy="609600"/>
        </p:xfrm>
        <a:graphic>
          <a:graphicData uri="http://schemas.openxmlformats.org/presentationml/2006/ole">
            <mc:AlternateContent xmlns:mc="http://schemas.openxmlformats.org/markup-compatibility/2006">
              <mc:Choice xmlns:v="urn:schemas-microsoft-com:vml" Requires="v">
                <p:oleObj spid="_x0000_s1043" name="Image" r:id="rId25" imgW="2222222" imgH="2234921" progId="">
                  <p:embed/>
                </p:oleObj>
              </mc:Choice>
              <mc:Fallback>
                <p:oleObj name="Image" r:id="rId25" imgW="2222222" imgH="2234921" progId="">
                  <p:embed/>
                  <p:pic>
                    <p:nvPicPr>
                      <p:cNvPr id="0" name=""/>
                      <p:cNvPicPr>
                        <a:picLocks noChangeAspect="1" noChangeArrowheads="1"/>
                      </p:cNvPicPr>
                      <p:nvPr/>
                    </p:nvPicPr>
                    <p:blipFill>
                      <a:blip r:embed="rId26">
                        <a:lum bright="40000" contrast="-40000"/>
                        <a:extLst>
                          <a:ext uri="{28A0092B-C50C-407E-A947-70E740481C1C}">
                            <a14:useLocalDpi xmlns:a14="http://schemas.microsoft.com/office/drawing/2010/main" val="0"/>
                          </a:ext>
                        </a:extLst>
                      </a:blip>
                      <a:srcRect/>
                      <a:stretch>
                        <a:fillRect/>
                      </a:stretch>
                    </p:blipFill>
                    <p:spPr bwMode="auto">
                      <a:xfrm>
                        <a:off x="8385175" y="6096000"/>
                        <a:ext cx="606425" cy="609600"/>
                      </a:xfrm>
                      <a:prstGeom prst="rect">
                        <a:avLst/>
                      </a:prstGeom>
                      <a:noFill/>
                      <a:ln>
                        <a:noFill/>
                      </a:ln>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68611" name="Rectangle 3"/>
          <p:cNvSpPr>
            <a:spLocks noGrp="1" noChangeArrowheads="1"/>
          </p:cNvSpPr>
          <p:nvPr>
            <p:ph type="body" idx="1"/>
            <p:custDataLst>
              <p:tags r:id="rId15"/>
            </p:custDataLst>
          </p:nvPr>
        </p:nvSpPr>
        <p:spPr bwMode="auto">
          <a:xfrm>
            <a:off x="457200" y="1143000"/>
            <a:ext cx="8229600" cy="4983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7828" name="Rectangle 4"/>
          <p:cNvSpPr>
            <a:spLocks noGrp="1" noChangeArrowheads="1"/>
          </p:cNvSpPr>
          <p:nvPr>
            <p:ph type="dt" sz="half" idx="2"/>
            <p:custDataLst>
              <p:tags r:id="rId16"/>
            </p:custDataLst>
          </p:nvPr>
        </p:nvSpPr>
        <p:spPr bwMode="auto">
          <a:xfrm>
            <a:off x="457200" y="6245225"/>
            <a:ext cx="2133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77829" name="Rectangle 5"/>
          <p:cNvSpPr>
            <a:spLocks noGrp="1" noChangeArrowheads="1"/>
          </p:cNvSpPr>
          <p:nvPr>
            <p:ph type="ftr" sz="quarter" idx="3"/>
            <p:custDataLst>
              <p:tags r:id="rId17"/>
            </p:custDataLst>
          </p:nvPr>
        </p:nvSpPr>
        <p:spPr bwMode="auto">
          <a:xfrm>
            <a:off x="3124200" y="6245225"/>
            <a:ext cx="2895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lgn="ctr">
              <a:defRPr sz="1400" b="0">
                <a:latin typeface="Arial" pitchFamily="-107" charset="0"/>
                <a:ea typeface="ＭＳ Ｐゴシック" pitchFamily="-107" charset="-128"/>
                <a:cs typeface="ＭＳ Ｐゴシック" pitchFamily="-107" charset="-128"/>
              </a:defRPr>
            </a:lvl1pPr>
          </a:lstStyle>
          <a:p>
            <a:pPr>
              <a:defRPr/>
            </a:pPr>
            <a:endParaRPr lang="en-US"/>
          </a:p>
        </p:txBody>
      </p:sp>
      <p:sp>
        <p:nvSpPr>
          <p:cNvPr id="77830" name="Rectangle 6"/>
          <p:cNvSpPr>
            <a:spLocks noGrp="1" noChangeArrowheads="1"/>
          </p:cNvSpPr>
          <p:nvPr>
            <p:ph type="sldNum" sz="quarter" idx="4"/>
            <p:custDataLst>
              <p:tags r:id="rId18"/>
            </p:custDataLst>
          </p:nvPr>
        </p:nvSpPr>
        <p:spPr bwMode="auto">
          <a:xfrm>
            <a:off x="6553200" y="6245225"/>
            <a:ext cx="2133600" cy="476250"/>
          </a:xfrm>
          <a:prstGeom prst="rect">
            <a:avLst/>
          </a:prstGeom>
          <a:noFill/>
          <a:ln w="9525">
            <a:noFill/>
            <a:miter lim="800000"/>
            <a:headEnd/>
            <a:tailEnd/>
          </a:ln>
        </p:spPr>
        <p:txBody>
          <a:bodyPr vert="horz" wrap="square" lIns="91405" tIns="45703" rIns="91405" bIns="45703" numCol="1" anchor="t" anchorCtr="0" compatLnSpc="1">
            <a:prstTxWarp prst="textNoShape">
              <a:avLst/>
            </a:prstTxWarp>
          </a:bodyPr>
          <a:lstStyle>
            <a:lvl1pPr algn="r">
              <a:defRPr sz="1400" b="0"/>
            </a:lvl1pPr>
          </a:lstStyle>
          <a:p>
            <a:pPr>
              <a:defRPr/>
            </a:pPr>
            <a:fld id="{926883CA-0E91-A943-AB35-98A64D0F1561}" type="slidenum">
              <a:rPr lang="en-US"/>
              <a:pPr>
                <a:defRPr/>
              </a:pPr>
              <a:t>‹#›</a:t>
            </a:fld>
            <a:endParaRPr lang="en-US"/>
          </a:p>
        </p:txBody>
      </p:sp>
      <p:sp>
        <p:nvSpPr>
          <p:cNvPr id="77831" name="Text Box 7"/>
          <p:cNvSpPr txBox="1">
            <a:spLocks noChangeArrowheads="1"/>
          </p:cNvSpPr>
          <p:nvPr>
            <p:custDataLst>
              <p:tags r:id="rId19"/>
            </p:custDataLst>
          </p:nvPr>
        </p:nvSpPr>
        <p:spPr bwMode="auto">
          <a:xfrm>
            <a:off x="8305800" y="6096000"/>
            <a:ext cx="604838" cy="431800"/>
          </a:xfrm>
          <a:prstGeom prst="rect">
            <a:avLst/>
          </a:prstGeom>
          <a:noFill/>
          <a:ln w="9525">
            <a:noFill/>
            <a:miter lim="800000"/>
            <a:headEnd/>
            <a:tailEnd/>
          </a:ln>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spcBef>
                <a:spcPct val="50000"/>
              </a:spcBef>
              <a:defRPr/>
            </a:pPr>
            <a:fld id="{1D39024D-02AB-2E46-A45B-3458AAAF5397}" type="slidenum">
              <a:rPr lang="en-US" sz="2200" b="0" smtClean="0">
                <a:solidFill>
                  <a:srgbClr val="5F5F5F"/>
                </a:solidFill>
                <a:latin typeface="Times New Roman" charset="0"/>
              </a:rPr>
              <a:pPr algn="r" eaLnBrk="1" hangingPunct="1">
                <a:spcBef>
                  <a:spcPct val="50000"/>
                </a:spcBef>
                <a:defRPr/>
              </a:pPr>
              <a:t>‹#›</a:t>
            </a:fld>
            <a:endParaRPr lang="en-US" sz="2200" b="0" smtClean="0">
              <a:solidFill>
                <a:srgbClr val="5F5F5F"/>
              </a:solidFill>
              <a:latin typeface="Times New Roman" charset="0"/>
            </a:endParaRPr>
          </a:p>
        </p:txBody>
      </p:sp>
      <p:sp>
        <p:nvSpPr>
          <p:cNvPr id="68616" name="Rectangle 8"/>
          <p:cNvSpPr>
            <a:spLocks noChangeAspect="1" noChangeArrowheads="1"/>
          </p:cNvSpPr>
          <p:nvPr>
            <p:custDataLst>
              <p:tags r:id="rId20"/>
            </p:custDataLst>
          </p:nvPr>
        </p:nvSpPr>
        <p:spPr bwMode="auto">
          <a:xfrm>
            <a:off x="666750" y="381000"/>
            <a:ext cx="495300" cy="457200"/>
          </a:xfrm>
          <a:prstGeom prst="rect">
            <a:avLst/>
          </a:prstGeom>
          <a:solidFill>
            <a:srgbClr val="C0C0C0">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68617" name="Rectangle 9"/>
          <p:cNvSpPr>
            <a:spLocks noChangeAspect="1" noChangeArrowheads="1"/>
          </p:cNvSpPr>
          <p:nvPr>
            <p:custDataLst>
              <p:tags r:id="rId21"/>
            </p:custDataLst>
          </p:nvPr>
        </p:nvSpPr>
        <p:spPr bwMode="auto">
          <a:xfrm>
            <a:off x="742950" y="685800"/>
            <a:ext cx="628650" cy="381000"/>
          </a:xfrm>
          <a:prstGeom prst="rect">
            <a:avLst/>
          </a:prstGeom>
          <a:solidFill>
            <a:srgbClr val="DDDDDD">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68618" name="Rectangle 10"/>
          <p:cNvSpPr>
            <a:spLocks noChangeAspect="1" noChangeArrowheads="1"/>
          </p:cNvSpPr>
          <p:nvPr>
            <p:custDataLst>
              <p:tags r:id="rId22"/>
            </p:custDataLst>
          </p:nvPr>
        </p:nvSpPr>
        <p:spPr bwMode="auto">
          <a:xfrm>
            <a:off x="285750" y="609600"/>
            <a:ext cx="571500" cy="361950"/>
          </a:xfrm>
          <a:prstGeom prst="rect">
            <a:avLst/>
          </a:prstGeom>
          <a:solidFill>
            <a:srgbClr val="B2B2B2">
              <a:alpha val="3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5" tIns="45709" rIns="91415" bIns="45709" anchor="ctr"/>
          <a:lstStyle/>
          <a:p>
            <a:pPr defTabSz="911225"/>
            <a:endParaRPr lang="en-US" sz="1800" b="0"/>
          </a:p>
        </p:txBody>
      </p:sp>
      <p:sp>
        <p:nvSpPr>
          <p:cNvPr id="77835" name="Text Box 11"/>
          <p:cNvSpPr txBox="1">
            <a:spLocks noChangeArrowheads="1"/>
          </p:cNvSpPr>
          <p:nvPr>
            <p:custDataLst>
              <p:tags r:id="rId23"/>
            </p:custDataLst>
          </p:nvPr>
        </p:nvSpPr>
        <p:spPr bwMode="auto">
          <a:xfrm rot="16200000">
            <a:off x="8262144" y="5290344"/>
            <a:ext cx="1214437" cy="244475"/>
          </a:xfrm>
          <a:prstGeom prst="rect">
            <a:avLst/>
          </a:prstGeom>
          <a:noFill/>
          <a:ln w="9525">
            <a:noFill/>
            <a:miter lim="800000"/>
            <a:headEnd/>
            <a:tailEnd/>
          </a:ln>
        </p:spPr>
        <p:txBody>
          <a:bodyPr lIns="91405" tIns="45703" rIns="91405" bIns="45703">
            <a:spAutoFit/>
          </a:bodyPr>
          <a:lstStyle>
            <a:lvl1pPr defTabSz="912813" eaLnBrk="0" hangingPunct="0">
              <a:defRPr sz="1200" b="1">
                <a:solidFill>
                  <a:schemeClr val="tx1"/>
                </a:solidFill>
                <a:latin typeface="Arial" charset="0"/>
                <a:ea typeface="ＭＳ Ｐゴシック" charset="0"/>
                <a:cs typeface="ＭＳ Ｐゴシック" charset="0"/>
              </a:defRPr>
            </a:lvl1pPr>
            <a:lvl2pPr marL="37931725" indent="-37474525" defTabSz="912813"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spcBef>
                <a:spcPct val="50000"/>
              </a:spcBef>
              <a:defRPr/>
            </a:pPr>
            <a:r>
              <a:rPr lang="en-US" sz="1000" b="0" smtClean="0">
                <a:solidFill>
                  <a:srgbClr val="C0C0C0"/>
                </a:solidFill>
                <a:latin typeface="Times New Roman" charset="0"/>
              </a:rPr>
              <a:t>zdz </a:t>
            </a:r>
            <a:r>
              <a:rPr lang="en-US" sz="1000" b="0" smtClean="0">
                <a:solidFill>
                  <a:srgbClr val="C0C0C0"/>
                </a:solidFill>
                <a:latin typeface="Times New Roman" charset="0"/>
                <a:cs typeface="Arial" charset="0"/>
              </a:rPr>
              <a:t>© mmvii</a:t>
            </a:r>
            <a:endParaRPr lang="en-US" sz="2600" b="0" smtClean="0">
              <a:solidFill>
                <a:srgbClr val="C0C0C0"/>
              </a:solidFill>
              <a:latin typeface="Times New Roman" charset="0"/>
            </a:endParaRPr>
          </a:p>
        </p:txBody>
      </p:sp>
      <p:sp>
        <p:nvSpPr>
          <p:cNvPr id="68620" name="Rectangle 12"/>
          <p:cNvSpPr>
            <a:spLocks noGrp="1" noChangeArrowheads="1"/>
          </p:cNvSpPr>
          <p:nvPr>
            <p:ph type="title"/>
            <p:custDataLst>
              <p:tags r:id="rId24"/>
            </p:custDataLst>
          </p:nvPr>
        </p:nvSpPr>
        <p:spPr bwMode="auto">
          <a:xfrm>
            <a:off x="457200" y="457200"/>
            <a:ext cx="82296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5" tIns="45703" rIns="91405" bIns="45703" numCol="1" anchor="ctr" anchorCtr="0" compatLnSpc="1">
            <a:prstTxWarp prst="textNoShape">
              <a:avLst/>
            </a:prstTxWarp>
          </a:bodyPr>
          <a:lstStyle/>
          <a:p>
            <a:pPr lvl="0"/>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92041" r:id="rId1"/>
    <p:sldLayoutId id="2147492042" r:id="rId2"/>
    <p:sldLayoutId id="2147492043" r:id="rId3"/>
    <p:sldLayoutId id="2147492044" r:id="rId4"/>
    <p:sldLayoutId id="2147492045" r:id="rId5"/>
    <p:sldLayoutId id="2147492046" r:id="rId6"/>
    <p:sldLayoutId id="2147492047" r:id="rId7"/>
    <p:sldLayoutId id="2147492048" r:id="rId8"/>
    <p:sldLayoutId id="2147492049" r:id="rId9"/>
    <p:sldLayoutId id="2147492050" r:id="rId10"/>
    <p:sldLayoutId id="2147492051" r:id="rId11"/>
  </p:sldLayoutIdLst>
  <p:timing>
    <p:tnLst>
      <p:par>
        <p:cTn xmlns:p14="http://schemas.microsoft.com/office/powerpoint/2010/main" id="1" dur="indefinite" restart="never" nodeType="tmRoot"/>
      </p:par>
    </p:tnLst>
  </p:timing>
  <p:hf hdr="0" ftr="0" dt="0"/>
  <p:txStyles>
    <p:titleStyle>
      <a:lvl1pPr algn="l" defTabSz="911225" rtl="0" eaLnBrk="1" fontAlgn="base" hangingPunct="1">
        <a:spcBef>
          <a:spcPct val="0"/>
        </a:spcBef>
        <a:spcAft>
          <a:spcPct val="0"/>
        </a:spcAft>
        <a:defRPr sz="2000">
          <a:solidFill>
            <a:schemeClr val="tx2"/>
          </a:solidFill>
          <a:latin typeface="+mj-lt"/>
          <a:ea typeface="+mj-ea"/>
          <a:cs typeface="+mj-cs"/>
        </a:defRPr>
      </a:lvl1pPr>
      <a:lvl2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6pPr>
      <a:lvl7pPr marL="914254"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7pPr>
      <a:lvl8pPr marL="1371381"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8pPr>
      <a:lvl9pPr marL="1828507" algn="l" defTabSz="912667" rtl="0" eaLnBrk="1" fontAlgn="base" hangingPunct="1">
        <a:spcBef>
          <a:spcPct val="0"/>
        </a:spcBef>
        <a:spcAft>
          <a:spcPct val="0"/>
        </a:spcAft>
        <a:defRPr sz="2000">
          <a:solidFill>
            <a:schemeClr val="tx2"/>
          </a:solidFill>
          <a:latin typeface="Arial" pitchFamily="-65" charset="0"/>
          <a:ea typeface="ＭＳ Ｐゴシック" pitchFamily="-65" charset="-128"/>
          <a:cs typeface="ＭＳ Ｐゴシック" pitchFamily="-65" charset="-128"/>
        </a:defRPr>
      </a:lvl9pPr>
    </p:titleStyle>
    <p:bodyStyle>
      <a:lvl1pPr marL="341313" indent="-341313" algn="l" defTabSz="911225" rtl="0" eaLnBrk="1" fontAlgn="base" hangingPunct="1">
        <a:spcBef>
          <a:spcPct val="20000"/>
        </a:spcBef>
        <a:spcAft>
          <a:spcPct val="0"/>
        </a:spcAft>
        <a:buSzPct val="125000"/>
        <a:buFont typeface="Times New Roman" charset="0"/>
        <a:buChar char="▪"/>
        <a:defRPr sz="1600">
          <a:solidFill>
            <a:schemeClr val="tx1"/>
          </a:solidFill>
          <a:latin typeface="+mn-lt"/>
          <a:ea typeface="+mn-ea"/>
          <a:cs typeface="+mn-cs"/>
        </a:defRPr>
      </a:lvl1pPr>
      <a:lvl2pPr marL="741363" indent="-284163" algn="l" defTabSz="911225" rtl="0" eaLnBrk="1" fontAlgn="base" hangingPunct="1">
        <a:spcBef>
          <a:spcPct val="20000"/>
        </a:spcBef>
        <a:spcAft>
          <a:spcPct val="0"/>
        </a:spcAft>
        <a:buSzPct val="125000"/>
        <a:buFont typeface="Times New Roman" charset="0"/>
        <a:buChar char="▫"/>
        <a:defRPr sz="1400">
          <a:solidFill>
            <a:schemeClr val="tx1"/>
          </a:solidFill>
          <a:latin typeface="+mn-lt"/>
          <a:ea typeface="+mn-ea"/>
        </a:defRPr>
      </a:lvl2pPr>
      <a:lvl3pPr marL="1141413" indent="-228600" algn="l" defTabSz="911225" rtl="0" eaLnBrk="1" fontAlgn="base" hangingPunct="1">
        <a:spcBef>
          <a:spcPct val="20000"/>
        </a:spcBef>
        <a:spcAft>
          <a:spcPct val="0"/>
        </a:spcAft>
        <a:buChar char="•"/>
        <a:defRPr sz="1200">
          <a:solidFill>
            <a:schemeClr val="tx1"/>
          </a:solidFill>
          <a:latin typeface="+mn-lt"/>
          <a:ea typeface="+mn-ea"/>
        </a:defRPr>
      </a:lvl3pPr>
      <a:lvl4pPr marL="1598613" indent="-227013" algn="l" defTabSz="911225" rtl="0" eaLnBrk="1" fontAlgn="base" hangingPunct="1">
        <a:spcBef>
          <a:spcPct val="20000"/>
        </a:spcBef>
        <a:spcAft>
          <a:spcPct val="0"/>
        </a:spcAft>
        <a:buChar char="–"/>
        <a:defRPr sz="1000">
          <a:solidFill>
            <a:schemeClr val="tx1"/>
          </a:solidFill>
          <a:latin typeface="+mn-lt"/>
          <a:ea typeface="+mn-ea"/>
        </a:defRPr>
      </a:lvl4pPr>
      <a:lvl5pPr marL="2055813" indent="-227013" algn="l" defTabSz="911225" rtl="0" eaLnBrk="1" fontAlgn="base" hangingPunct="1">
        <a:spcBef>
          <a:spcPct val="20000"/>
        </a:spcBef>
        <a:spcAft>
          <a:spcPct val="0"/>
        </a:spcAft>
        <a:buChar char="»"/>
        <a:defRPr sz="800">
          <a:solidFill>
            <a:schemeClr val="tx1"/>
          </a:solidFill>
          <a:latin typeface="+mn-lt"/>
          <a:ea typeface="+mn-ea"/>
        </a:defRPr>
      </a:lvl5pPr>
      <a:lvl6pPr marL="2514198" indent="-228563" algn="l" defTabSz="912667" rtl="0" eaLnBrk="1" fontAlgn="base" hangingPunct="1">
        <a:spcBef>
          <a:spcPct val="20000"/>
        </a:spcBef>
        <a:spcAft>
          <a:spcPct val="0"/>
        </a:spcAft>
        <a:buChar char="»"/>
        <a:defRPr sz="800">
          <a:solidFill>
            <a:schemeClr val="tx1"/>
          </a:solidFill>
          <a:latin typeface="+mn-lt"/>
          <a:ea typeface="+mn-ea"/>
        </a:defRPr>
      </a:lvl6pPr>
      <a:lvl7pPr marL="2971325" indent="-228563" algn="l" defTabSz="912667" rtl="0" eaLnBrk="1" fontAlgn="base" hangingPunct="1">
        <a:spcBef>
          <a:spcPct val="20000"/>
        </a:spcBef>
        <a:spcAft>
          <a:spcPct val="0"/>
        </a:spcAft>
        <a:buChar char="»"/>
        <a:defRPr sz="800">
          <a:solidFill>
            <a:schemeClr val="tx1"/>
          </a:solidFill>
          <a:latin typeface="+mn-lt"/>
          <a:ea typeface="+mn-ea"/>
        </a:defRPr>
      </a:lvl7pPr>
      <a:lvl8pPr marL="3428451" indent="-228563" algn="l" defTabSz="912667" rtl="0" eaLnBrk="1" fontAlgn="base" hangingPunct="1">
        <a:spcBef>
          <a:spcPct val="20000"/>
        </a:spcBef>
        <a:spcAft>
          <a:spcPct val="0"/>
        </a:spcAft>
        <a:buChar char="»"/>
        <a:defRPr sz="800">
          <a:solidFill>
            <a:schemeClr val="tx1"/>
          </a:solidFill>
          <a:latin typeface="+mn-lt"/>
          <a:ea typeface="+mn-ea"/>
        </a:defRPr>
      </a:lvl8pPr>
      <a:lvl9pPr marL="3885578" indent="-228563" algn="l" defTabSz="912667" rtl="0" eaLnBrk="1" fontAlgn="base" hangingPunct="1">
        <a:spcBef>
          <a:spcPct val="20000"/>
        </a:spcBef>
        <a:spcAft>
          <a:spcPct val="0"/>
        </a:spcAft>
        <a:buChar char="»"/>
        <a:defRPr sz="8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0898" name="Rectangle 5"/>
          <p:cNvSpPr>
            <a:spLocks noGrp="1" noChangeArrowheads="1"/>
          </p:cNvSpPr>
          <p:nvPr>
            <p:ph type="title"/>
            <p:custDataLst>
              <p:tags r:id="rId3"/>
            </p:custDataLst>
          </p:nvPr>
        </p:nvSpPr>
        <p:spPr bwMode="auto">
          <a:xfrm>
            <a:off x="122238" y="234950"/>
            <a:ext cx="87931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title style</a:t>
            </a:r>
            <a:endParaRPr lang="en-US"/>
          </a:p>
        </p:txBody>
      </p:sp>
      <p:sp>
        <p:nvSpPr>
          <p:cNvPr id="80899" name="Rectangle 6"/>
          <p:cNvSpPr>
            <a:spLocks noGrp="1" noChangeArrowheads="1"/>
          </p:cNvSpPr>
          <p:nvPr>
            <p:ph type="body" idx="1"/>
            <p:custDataLst>
              <p:tags r:id="rId4"/>
            </p:custDataLst>
          </p:nvPr>
        </p:nvSpPr>
        <p:spPr bwMode="auto">
          <a:xfrm>
            <a:off x="125413" y="1298575"/>
            <a:ext cx="8793162" cy="122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6" name="doc id"/>
          <p:cNvSpPr>
            <a:spLocks noGrp="1" noChangeArrowheads="1"/>
          </p:cNvSpPr>
          <p:nvPr>
            <p:ph type="ftr" sz="quarter" idx="3"/>
            <p:custDataLst>
              <p:tags r:id="rId5"/>
            </p:custDataLst>
          </p:nvPr>
        </p:nvSpPr>
        <p:spPr bwMode="auto">
          <a:xfrm>
            <a:off x="8915400" y="36513"/>
            <a:ext cx="0" cy="123825"/>
          </a:xfrm>
          <a:prstGeom prst="rect">
            <a:avLst/>
          </a:prstGeom>
          <a:ln>
            <a:miter lim="800000"/>
            <a:headEnd/>
            <a:tailEnd/>
          </a:ln>
        </p:spPr>
        <p:txBody>
          <a:bodyPr vert="horz" wrap="none" lIns="0" tIns="0" rIns="0" bIns="0" numCol="1" anchor="t" anchorCtr="0" compatLnSpc="1">
            <a:prstTxWarp prst="textNoShape">
              <a:avLst/>
            </a:prstTxWarp>
            <a:spAutoFit/>
          </a:bodyPr>
          <a:lstStyle>
            <a:lvl1pPr algn="r">
              <a:defRPr sz="800" b="0">
                <a:solidFill>
                  <a:srgbClr val="000000"/>
                </a:solidFill>
                <a:latin typeface="Arial" pitchFamily="-107" charset="0"/>
                <a:ea typeface="ＭＳ Ｐゴシック" pitchFamily="-107" charset="-128"/>
                <a:cs typeface="ＭＳ Ｐゴシック" pitchFamily="-107" charset="-128"/>
              </a:defRPr>
            </a:lvl1pPr>
          </a:lstStyle>
          <a:p>
            <a:pPr>
              <a:defRPr/>
            </a:pPr>
            <a:endParaRPr lang="de-DE"/>
          </a:p>
        </p:txBody>
      </p:sp>
    </p:spTree>
  </p:cSld>
  <p:clrMap bg1="lt1" tx1="dk1" bg2="lt2" tx2="dk2" accent1="accent1" accent2="accent2" accent3="accent3" accent4="accent4" accent5="accent5" accent6="accent6" hlink="hlink" folHlink="folHlink"/>
  <p:sldLayoutIdLst>
    <p:sldLayoutId id="2147492053" r:id="rId1"/>
  </p:sldLayoutIdLst>
  <p:hf hdr="0" dt="0"/>
  <p:txStyles>
    <p:titleStyle>
      <a:lvl1pPr algn="l" defTabSz="911225" rtl="0" eaLnBrk="1" fontAlgn="base" hangingPunct="1">
        <a:spcBef>
          <a:spcPct val="0"/>
        </a:spcBef>
        <a:spcAft>
          <a:spcPct val="0"/>
        </a:spcAft>
        <a:defRPr sz="1900" b="1">
          <a:solidFill>
            <a:schemeClr val="tx2"/>
          </a:solidFill>
          <a:latin typeface="Arial" pitchFamily="-65" charset="0"/>
          <a:ea typeface="+mj-ea"/>
          <a:cs typeface="+mj-cs"/>
        </a:defRPr>
      </a:lvl1pPr>
      <a:lvl2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2pPr>
      <a:lvl3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3pPr>
      <a:lvl4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4pPr>
      <a:lvl5pPr algn="l" defTabSz="911225" rtl="0" eaLnBrk="1" fontAlgn="base" hangingPunct="1">
        <a:spcBef>
          <a:spcPct val="0"/>
        </a:spcBef>
        <a:spcAft>
          <a:spcPct val="0"/>
        </a:spcAft>
        <a:defRPr sz="1900" b="1">
          <a:solidFill>
            <a:schemeClr val="tx2"/>
          </a:solidFill>
          <a:latin typeface="Arial" pitchFamily="-65" charset="0"/>
          <a:ea typeface="ＭＳ Ｐゴシック" pitchFamily="-65" charset="-128"/>
          <a:cs typeface="ＭＳ Ｐゴシック" pitchFamily="-65" charset="-128"/>
        </a:defRPr>
      </a:lvl5pPr>
      <a:lvl6pPr marL="457127" algn="l" defTabSz="912667" rtl="0" eaLnBrk="1" fontAlgn="base" hangingPunct="1">
        <a:spcBef>
          <a:spcPct val="0"/>
        </a:spcBef>
        <a:spcAft>
          <a:spcPct val="0"/>
        </a:spcAft>
        <a:defRPr sz="1900" b="1">
          <a:solidFill>
            <a:schemeClr val="tx2"/>
          </a:solidFill>
          <a:latin typeface="Arial" pitchFamily="-65" charset="0"/>
        </a:defRPr>
      </a:lvl6pPr>
      <a:lvl7pPr marL="914254" algn="l" defTabSz="912667" rtl="0" eaLnBrk="1" fontAlgn="base" hangingPunct="1">
        <a:spcBef>
          <a:spcPct val="0"/>
        </a:spcBef>
        <a:spcAft>
          <a:spcPct val="0"/>
        </a:spcAft>
        <a:defRPr sz="1900" b="1">
          <a:solidFill>
            <a:schemeClr val="tx2"/>
          </a:solidFill>
          <a:latin typeface="Arial" pitchFamily="-65" charset="0"/>
        </a:defRPr>
      </a:lvl7pPr>
      <a:lvl8pPr marL="1371381" algn="l" defTabSz="912667" rtl="0" eaLnBrk="1" fontAlgn="base" hangingPunct="1">
        <a:spcBef>
          <a:spcPct val="0"/>
        </a:spcBef>
        <a:spcAft>
          <a:spcPct val="0"/>
        </a:spcAft>
        <a:defRPr sz="1900" b="1">
          <a:solidFill>
            <a:schemeClr val="tx2"/>
          </a:solidFill>
          <a:latin typeface="Arial" pitchFamily="-65" charset="0"/>
        </a:defRPr>
      </a:lvl8pPr>
      <a:lvl9pPr marL="1828507" algn="l" defTabSz="912667" rtl="0" eaLnBrk="1" fontAlgn="base" hangingPunct="1">
        <a:spcBef>
          <a:spcPct val="0"/>
        </a:spcBef>
        <a:spcAft>
          <a:spcPct val="0"/>
        </a:spcAft>
        <a:defRPr sz="1900" b="1">
          <a:solidFill>
            <a:schemeClr val="tx2"/>
          </a:solidFill>
          <a:latin typeface="Arial" pitchFamily="-65" charset="0"/>
        </a:defRPr>
      </a:lvl9pPr>
    </p:titleStyle>
    <p:bodyStyle>
      <a:lvl1pPr marL="341313" indent="-341313" algn="l" defTabSz="911225" rtl="0" eaLnBrk="1" fontAlgn="base" hangingPunct="1">
        <a:spcBef>
          <a:spcPct val="0"/>
        </a:spcBef>
        <a:spcAft>
          <a:spcPct val="0"/>
        </a:spcAft>
        <a:buSzPct val="120000"/>
        <a:buChar char="•"/>
        <a:defRPr sz="1600">
          <a:solidFill>
            <a:schemeClr val="tx1"/>
          </a:solidFill>
          <a:latin typeface="Arial" pitchFamily="-65" charset="0"/>
          <a:ea typeface="+mn-ea"/>
          <a:cs typeface="+mn-cs"/>
        </a:defRPr>
      </a:lvl1pPr>
      <a:lvl2pPr marL="146050" indent="-144463" algn="l" defTabSz="911225" rtl="0" eaLnBrk="1" fontAlgn="base" hangingPunct="1">
        <a:spcBef>
          <a:spcPct val="0"/>
        </a:spcBef>
        <a:spcAft>
          <a:spcPct val="0"/>
        </a:spcAft>
        <a:buSzPct val="120000"/>
        <a:buChar char="•"/>
        <a:defRPr sz="1600">
          <a:solidFill>
            <a:schemeClr val="tx1"/>
          </a:solidFill>
          <a:latin typeface="Arial" pitchFamily="-65" charset="0"/>
          <a:ea typeface="+mn-ea"/>
        </a:defRPr>
      </a:lvl2pPr>
      <a:lvl3pPr marL="300038" indent="-150813" algn="l" defTabSz="911225" rtl="0" eaLnBrk="1" fontAlgn="base" hangingPunct="1">
        <a:spcBef>
          <a:spcPct val="0"/>
        </a:spcBef>
        <a:spcAft>
          <a:spcPct val="0"/>
        </a:spcAft>
        <a:buChar char="–"/>
        <a:defRPr sz="1600">
          <a:solidFill>
            <a:schemeClr val="tx1"/>
          </a:solidFill>
          <a:latin typeface="Arial" pitchFamily="-65" charset="0"/>
          <a:ea typeface="+mn-ea"/>
        </a:defRPr>
      </a:lvl3pPr>
      <a:lvl4pPr marL="439738" indent="-136525" algn="l" defTabSz="911225" rtl="0" eaLnBrk="1" fontAlgn="base" hangingPunct="1">
        <a:spcBef>
          <a:spcPct val="0"/>
        </a:spcBef>
        <a:spcAft>
          <a:spcPct val="0"/>
        </a:spcAft>
        <a:buSzPct val="89000"/>
        <a:buChar char="•"/>
        <a:defRPr sz="1600">
          <a:solidFill>
            <a:schemeClr val="tx1"/>
          </a:solidFill>
          <a:latin typeface="Arial" pitchFamily="-65" charset="0"/>
          <a:ea typeface="+mn-ea"/>
        </a:defRPr>
      </a:lvl4pPr>
      <a:lvl5pPr marL="592138" indent="-149225" algn="l" defTabSz="911225" rtl="0" eaLnBrk="1" fontAlgn="base" hangingPunct="1">
        <a:spcBef>
          <a:spcPct val="0"/>
        </a:spcBef>
        <a:spcAft>
          <a:spcPct val="0"/>
        </a:spcAft>
        <a:buSzPct val="75000"/>
        <a:buChar char="–"/>
        <a:defRPr sz="1600">
          <a:solidFill>
            <a:schemeClr val="tx1"/>
          </a:solidFill>
          <a:latin typeface="Arial" pitchFamily="-65" charset="0"/>
          <a:ea typeface="+mn-ea"/>
        </a:defRPr>
      </a:lvl5pPr>
      <a:lvl6pPr marL="1050757" indent="-150789" algn="l" defTabSz="912667" rtl="0" eaLnBrk="1" fontAlgn="base" hangingPunct="1">
        <a:spcBef>
          <a:spcPct val="0"/>
        </a:spcBef>
        <a:spcAft>
          <a:spcPct val="0"/>
        </a:spcAft>
        <a:buSzPct val="75000"/>
        <a:buChar char="–"/>
        <a:defRPr sz="1600">
          <a:solidFill>
            <a:schemeClr val="tx1"/>
          </a:solidFill>
          <a:latin typeface="+mn-lt"/>
          <a:ea typeface="+mn-ea"/>
        </a:defRPr>
      </a:lvl6pPr>
      <a:lvl7pPr marL="1507884" indent="-150789" algn="l" defTabSz="912667" rtl="0" eaLnBrk="1" fontAlgn="base" hangingPunct="1">
        <a:spcBef>
          <a:spcPct val="0"/>
        </a:spcBef>
        <a:spcAft>
          <a:spcPct val="0"/>
        </a:spcAft>
        <a:buSzPct val="75000"/>
        <a:buChar char="–"/>
        <a:defRPr sz="1600">
          <a:solidFill>
            <a:schemeClr val="tx1"/>
          </a:solidFill>
          <a:latin typeface="+mn-lt"/>
          <a:ea typeface="+mn-ea"/>
        </a:defRPr>
      </a:lvl7pPr>
      <a:lvl8pPr marL="1965011" indent="-150789" algn="l" defTabSz="912667" rtl="0" eaLnBrk="1" fontAlgn="base" hangingPunct="1">
        <a:spcBef>
          <a:spcPct val="0"/>
        </a:spcBef>
        <a:spcAft>
          <a:spcPct val="0"/>
        </a:spcAft>
        <a:buSzPct val="75000"/>
        <a:buChar char="–"/>
        <a:defRPr sz="1600">
          <a:solidFill>
            <a:schemeClr val="tx1"/>
          </a:solidFill>
          <a:latin typeface="+mn-lt"/>
          <a:ea typeface="+mn-ea"/>
        </a:defRPr>
      </a:lvl8pPr>
      <a:lvl9pPr marL="2422137" indent="-150789" algn="l" defTabSz="912667" rtl="0" eaLnBrk="1" fontAlgn="base" hangingPunct="1">
        <a:spcBef>
          <a:spcPct val="0"/>
        </a:spcBef>
        <a:spcAft>
          <a:spcPct val="0"/>
        </a:spcAft>
        <a:buSzPct val="75000"/>
        <a:buChar char="–"/>
        <a:defRPr sz="16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p:custDataLst>
              <p:tags r:id="rId3"/>
            </p:custDataLst>
          </p:nvPr>
        </p:nvSpPr>
        <p:spPr bwMode="auto">
          <a:xfrm>
            <a:off x="457200" y="381000"/>
            <a:ext cx="8229600" cy="1371600"/>
          </a:xfrm>
          <a:prstGeom prst="rect">
            <a:avLst/>
          </a:prstGeom>
          <a:noFill/>
          <a:ln w="9525">
            <a:noFill/>
            <a:miter lim="800000"/>
            <a:headEnd/>
            <a:tailEnd/>
          </a:ln>
          <a:effec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421891" name="Rectangle 3"/>
          <p:cNvSpPr>
            <a:spLocks noGrp="1" noChangeArrowheads="1"/>
          </p:cNvSpPr>
          <p:nvPr>
            <p:ph type="body" idx="1"/>
            <p:custDataLst>
              <p:tags r:id="rId4"/>
            </p:custDataLst>
          </p:nvPr>
        </p:nvSpPr>
        <p:spPr bwMode="auto">
          <a:xfrm>
            <a:off x="457200" y="1981200"/>
            <a:ext cx="8229600" cy="411480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quarter" idx="2"/>
            <p:custDataLst>
              <p:tags r:id="rId5"/>
            </p:custDataLst>
          </p:nvPr>
        </p:nvSpPr>
        <p:spPr bwMode="auto">
          <a:xfrm>
            <a:off x="457200" y="6245225"/>
            <a:ext cx="2133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400" b="0">
                <a:effectLst>
                  <a:outerShdw blurRad="38100" dist="38100" dir="2700000" algn="tl">
                    <a:srgbClr val="000000"/>
                  </a:outerShdw>
                </a:effectLst>
              </a:defRPr>
            </a:lvl1pPr>
          </a:lstStyle>
          <a:p>
            <a:pPr>
              <a:defRPr/>
            </a:pPr>
            <a:fld id="{B67E76E7-5259-3143-961A-3DBFB3B98328}" type="datetime1">
              <a:rPr lang="en-US"/>
              <a:pPr>
                <a:defRPr/>
              </a:pPr>
              <a:t>6/21/15</a:t>
            </a:fld>
            <a:endParaRPr lang="en-US"/>
          </a:p>
        </p:txBody>
      </p:sp>
      <p:sp>
        <p:nvSpPr>
          <p:cNvPr id="8" name="Rectangle 5"/>
          <p:cNvSpPr>
            <a:spLocks noGrp="1" noChangeArrowheads="1"/>
          </p:cNvSpPr>
          <p:nvPr>
            <p:ph type="ftr" sz="quarter" idx="3"/>
            <p:custDataLst>
              <p:tags r:id="rId6"/>
            </p:custDataLst>
          </p:nvPr>
        </p:nvSpPr>
        <p:spPr bwMode="auto">
          <a:xfrm>
            <a:off x="3124200" y="6245225"/>
            <a:ext cx="2895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lgn="ctr">
              <a:defRPr sz="1400" b="0">
                <a:effectLst>
                  <a:outerShdw blurRad="38100" dist="38100" dir="2700000" algn="tl">
                    <a:srgbClr val="000000"/>
                  </a:outerShdw>
                </a:effectLst>
                <a:latin typeface="Arial" pitchFamily="-107" charset="0"/>
                <a:ea typeface="ＭＳ Ｐゴシック" pitchFamily="-107" charset="-128"/>
                <a:cs typeface="ＭＳ Ｐゴシック" pitchFamily="-107" charset="-128"/>
              </a:defRPr>
            </a:lvl1pPr>
          </a:lstStyle>
          <a:p>
            <a:pPr>
              <a:defRPr/>
            </a:pPr>
            <a:endParaRPr lang="en-US"/>
          </a:p>
        </p:txBody>
      </p:sp>
      <p:sp>
        <p:nvSpPr>
          <p:cNvPr id="9" name="Rectangle 6"/>
          <p:cNvSpPr>
            <a:spLocks noGrp="1" noChangeArrowheads="1"/>
          </p:cNvSpPr>
          <p:nvPr>
            <p:ph type="sldNum" sz="quarter" idx="4"/>
            <p:custDataLst>
              <p:tags r:id="rId7"/>
            </p:custDataLst>
          </p:nvPr>
        </p:nvSpPr>
        <p:spPr bwMode="auto">
          <a:xfrm>
            <a:off x="6553200" y="6245225"/>
            <a:ext cx="2133600" cy="47625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lgn="r">
              <a:defRPr sz="1400" b="0">
                <a:effectLst>
                  <a:outerShdw blurRad="38100" dist="38100" dir="2700000" algn="tl">
                    <a:srgbClr val="000000"/>
                  </a:outerShdw>
                </a:effectLst>
              </a:defRPr>
            </a:lvl1pPr>
          </a:lstStyle>
          <a:p>
            <a:pPr>
              <a:defRPr/>
            </a:pPr>
            <a:fld id="{EDF3487A-C57C-C049-907F-C7BDB8369A4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2055" r:id="rId1"/>
  </p:sldLayoutIdLst>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6pPr>
      <a:lvl7pPr marL="914254"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7pPr>
      <a:lvl8pPr marL="1371381"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8pPr>
      <a:lvl9pPr marL="1828507"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Tahoma" pitchFamily="-65" charset="0"/>
          <a:ea typeface="Arial" pitchFamily="-65" charset="0"/>
          <a:cs typeface="Arial" pitchFamily="-65" charset="0"/>
        </a:defRPr>
      </a:lvl9pPr>
    </p:titleStyle>
    <p:bodyStyle>
      <a:lvl1pPr marL="341313" indent="-341313" algn="l" rtl="0" eaLnBrk="1" fontAlgn="base" hangingPunct="1">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Arial" pitchFamily="-65" charset="0"/>
          <a:ea typeface="ＭＳ Ｐゴシック" pitchFamily="-65" charset="-128"/>
          <a:cs typeface="ＭＳ Ｐゴシック" pitchFamily="-65" charset="-128"/>
        </a:defRPr>
      </a:lvl1pPr>
      <a:lvl2pPr marL="741363" indent="-284163" algn="l" rtl="0" eaLnBrk="1" fontAlgn="base" hangingPunct="1">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2pPr>
      <a:lvl3pPr marL="1141413" indent="-227013" algn="l" rtl="0" eaLnBrk="1" fontAlgn="base" hangingPunct="1">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3pPr>
      <a:lvl4pPr marL="1598613" indent="-227013" algn="l" rtl="0" eaLnBrk="1" fontAlgn="base" hangingPunct="1">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4pPr>
      <a:lvl5pPr marL="2055813" indent="-227013" algn="l" rtl="0" eaLnBrk="1" fontAlgn="base" hangingPunct="1">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Arial" pitchFamily="-65" charset="0"/>
          <a:ea typeface="ＭＳ Ｐゴシック" pitchFamily="-65" charset="-128"/>
          <a:cs typeface="+mn-cs"/>
        </a:defRPr>
      </a:lvl5pPr>
      <a:lvl6pPr marL="2514198"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6pPr>
      <a:lvl7pPr marL="2971325"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7pPr>
      <a:lvl8pPr marL="3428451"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8pPr>
      <a:lvl9pPr marL="3885578" indent="-228563" algn="l" rtl="0" eaLnBrk="1" fontAlgn="base" hangingPunct="1">
        <a:spcBef>
          <a:spcPct val="20000"/>
        </a:spcBef>
        <a:spcAft>
          <a:spcPct val="0"/>
        </a:spcAft>
        <a:buClr>
          <a:schemeClr val="hlink"/>
        </a:buClr>
        <a:buSzPct val="65000"/>
        <a:buFont typeface="Wingdings" pitchFamily="-65" charset="2"/>
        <a:buChar char="n"/>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4994" name="Rectangle 2"/>
          <p:cNvSpPr>
            <a:spLocks noGrp="1" noChangeArrowheads="1"/>
          </p:cNvSpPr>
          <p:nvPr>
            <p:ph type="title"/>
            <p:custDataLst>
              <p:tags r:id="rId10"/>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84995" name="Rectangle 3"/>
          <p:cNvSpPr>
            <a:spLocks noGrp="1" noChangeArrowheads="1"/>
          </p:cNvSpPr>
          <p:nvPr>
            <p:ph type="body" idx="1"/>
            <p:custDataLst>
              <p:tags r:id="rId11"/>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 bg1="lt1" tx1="dk1" bg2="lt2" tx2="dk2" accent1="accent1" accent2="accent2" accent3="accent3" accent4="accent4" accent5="accent5" accent6="accent6" hlink="hlink" folHlink="folHlink"/>
  <p:sldLayoutIdLst>
    <p:sldLayoutId id="2147492057" r:id="rId1"/>
    <p:sldLayoutId id="2147492058" r:id="rId2"/>
    <p:sldLayoutId id="2147492059" r:id="rId3"/>
    <p:sldLayoutId id="2147492060" r:id="rId4"/>
    <p:sldLayoutId id="2147492061" r:id="rId5"/>
    <p:sldLayoutId id="2147492062" r:id="rId6"/>
    <p:sldLayoutId id="2147492063" r:id="rId7"/>
    <p:sldLayoutId id="2147492064" r:id="rId8"/>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Arial" pitchFamily="-109" charset="0"/>
          <a:ea typeface="+mj-ea"/>
          <a:cs typeface="+mj-cs"/>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Arial" pitchFamily="-109" charset="0"/>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Arial" pitchFamily="-109" charset="0"/>
          <a:ea typeface="+mn-ea"/>
        </a:defRPr>
      </a:lvl2pPr>
      <a:lvl3pPr marL="912813" indent="-227013" algn="l" rtl="0" eaLnBrk="1" fontAlgn="base" hangingPunct="1">
        <a:spcBef>
          <a:spcPct val="20000"/>
        </a:spcBef>
        <a:spcAft>
          <a:spcPct val="0"/>
        </a:spcAft>
        <a:buChar char="•"/>
        <a:defRPr sz="2000">
          <a:solidFill>
            <a:schemeClr val="tx1"/>
          </a:solidFill>
          <a:latin typeface="Arial" pitchFamily="-109" charset="0"/>
          <a:ea typeface="+mn-ea"/>
        </a:defRPr>
      </a:lvl3pPr>
      <a:lvl4pPr marL="1260475" indent="-231775" algn="l" rtl="0" eaLnBrk="1" fontAlgn="base" hangingPunct="1">
        <a:spcBef>
          <a:spcPct val="20000"/>
        </a:spcBef>
        <a:spcAft>
          <a:spcPct val="0"/>
        </a:spcAft>
        <a:buChar char="–"/>
        <a:defRPr sz="2000">
          <a:solidFill>
            <a:schemeClr val="tx1"/>
          </a:solidFill>
          <a:latin typeface="Arial" pitchFamily="-109" charset="0"/>
          <a:ea typeface="+mn-ea"/>
        </a:defRPr>
      </a:lvl4pPr>
      <a:lvl5pPr marL="1598613" indent="-222250" algn="l" rtl="0" eaLnBrk="1" fontAlgn="base" hangingPunct="1">
        <a:spcBef>
          <a:spcPct val="20000"/>
        </a:spcBef>
        <a:spcAft>
          <a:spcPct val="0"/>
        </a:spcAft>
        <a:buChar char="»"/>
        <a:defRPr sz="2000">
          <a:solidFill>
            <a:schemeClr val="tx1"/>
          </a:solidFill>
          <a:latin typeface="Arial" pitchFamily="-109" charset="0"/>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custDataLst>
              <p:tags r:id="rId14"/>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94211" name="Rectangle 3"/>
          <p:cNvSpPr>
            <a:spLocks noGrp="1" noChangeArrowheads="1"/>
          </p:cNvSpPr>
          <p:nvPr>
            <p:ph type="body" idx="1"/>
            <p:custDataLst>
              <p:tags r:id="rId15"/>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44068" name="Rectangle 4"/>
          <p:cNvSpPr>
            <a:spLocks noGrp="1" noChangeArrowheads="1"/>
          </p:cNvSpPr>
          <p:nvPr>
            <p:ph type="sldNum" sz="quarter" idx="4"/>
            <p:custDataLst>
              <p:tags r:id="rId16"/>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charset="0"/>
                <a:ea typeface="ＭＳ Ｐゴシック" charset="-128"/>
                <a:cs typeface="ＭＳ Ｐゴシック" charset="-128"/>
              </a:defRPr>
            </a:lvl1pPr>
          </a:lstStyle>
          <a:p>
            <a:pPr>
              <a:defRPr/>
            </a:pPr>
            <a:fld id="{DB4E003C-222E-4B47-914E-36C310A0BCBA}" type="slidenum">
              <a:rPr lang="en-US"/>
              <a:pPr>
                <a:defRPr/>
              </a:pPr>
              <a:t>‹#›</a:t>
            </a:fld>
            <a:r>
              <a:rPr lang="en-US"/>
              <a:t>   (c) Mark Gerstein, 2002, Yale, bioinfo.mbb.yale.edu</a:t>
            </a:r>
          </a:p>
        </p:txBody>
      </p:sp>
      <p:sp>
        <p:nvSpPr>
          <p:cNvPr id="94213" name="Rectangle 5"/>
          <p:cNvSpPr>
            <a:spLocks noChangeArrowheads="1"/>
          </p:cNvSpPr>
          <p:nvPr>
            <p:custDataLst>
              <p:tags r:id="rId17"/>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8"/>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D5CFCBB-D575-204F-B037-C22CB10BD433}"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066" r:id="rId1"/>
    <p:sldLayoutId id="2147492067" r:id="rId2"/>
    <p:sldLayoutId id="2147492068" r:id="rId3"/>
    <p:sldLayoutId id="2147492069" r:id="rId4"/>
    <p:sldLayoutId id="2147492070" r:id="rId5"/>
    <p:sldLayoutId id="2147492071" r:id="rId6"/>
    <p:sldLayoutId id="2147492072" r:id="rId7"/>
    <p:sldLayoutId id="2147492073" r:id="rId8"/>
    <p:sldLayoutId id="2147492074" r:id="rId9"/>
    <p:sldLayoutId id="2147492075" r:id="rId10"/>
    <p:sldLayoutId id="2147492076" r:id="rId11"/>
    <p:sldLayoutId id="2147492077" r:id="rId12"/>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ＭＳ Ｐゴシック" pitchFamily="-65" charset="-128"/>
          <a:cs typeface="ＭＳ Ｐゴシック" pitchFamily="-65" charset="-128"/>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2pPr>
      <a:lvl3pPr marL="912813" indent="-227013" algn="l"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260475" indent="-231775" algn="l"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598613" indent="-222250" algn="l"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05707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514198"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2971325"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42845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custDataLst>
              <p:tags r:id="rId13"/>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altLang="zh-CHT" smtClean="0"/>
              <a:t>Click to edit Master title style</a:t>
            </a:r>
            <a:endParaRPr lang="en-US" altLang="zh-CHT"/>
          </a:p>
        </p:txBody>
      </p:sp>
      <p:sp>
        <p:nvSpPr>
          <p:cNvPr id="98307"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altLang="zh-CHT" smtClean="0"/>
              <a:t>Click to edit Master text styles</a:t>
            </a:r>
          </a:p>
          <a:p>
            <a:pPr lvl="1"/>
            <a:r>
              <a:rPr lang="en-US" altLang="zh-CHT" smtClean="0"/>
              <a:t>Second level</a:t>
            </a:r>
          </a:p>
          <a:p>
            <a:pPr lvl="2"/>
            <a:r>
              <a:rPr lang="en-US" altLang="zh-CHT" smtClean="0"/>
              <a:t>Third level</a:t>
            </a:r>
          </a:p>
          <a:p>
            <a:pPr lvl="3"/>
            <a:r>
              <a:rPr lang="en-US" altLang="zh-CHT" smtClean="0"/>
              <a:t>Fourth level</a:t>
            </a:r>
          </a:p>
          <a:p>
            <a:pPr lvl="4"/>
            <a:r>
              <a:rPr lang="en-US" altLang="zh-CHT" smtClean="0"/>
              <a:t>Fifth level</a:t>
            </a:r>
            <a:endParaRPr lang="en-US" altLang="zh-CHT"/>
          </a:p>
        </p:txBody>
      </p:sp>
      <p:sp>
        <p:nvSpPr>
          <p:cNvPr id="344068" name="Rectangle 4"/>
          <p:cNvSpPr>
            <a:spLocks noGrp="1" noChangeArrowheads="1"/>
          </p:cNvSpPr>
          <p:nvPr>
            <p:ph type="sldNum" sz="quarter" idx="4"/>
            <p:custDataLst>
              <p:tags r:id="rId15"/>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charset="0"/>
                <a:ea typeface="ＭＳ Ｐゴシック" charset="-128"/>
                <a:cs typeface="ＭＳ Ｐゴシック" charset="-128"/>
              </a:defRPr>
            </a:lvl1pPr>
          </a:lstStyle>
          <a:p>
            <a:pPr>
              <a:defRPr/>
            </a:pPr>
            <a:fld id="{EE56DF2D-FB68-FB43-A996-B011185380EC}" type="slidenum">
              <a:rPr lang="zh-CHT" altLang="en-US"/>
              <a:pPr>
                <a:defRPr/>
              </a:pPr>
              <a:t>‹#›</a:t>
            </a:fld>
            <a:r>
              <a:rPr lang="en-US" altLang="zh-CHT"/>
              <a:t>   (c) Mark Gerstein, 2002, Yale, bioinfo.mbb.yale.edu</a:t>
            </a:r>
          </a:p>
        </p:txBody>
      </p:sp>
      <p:sp>
        <p:nvSpPr>
          <p:cNvPr id="98309" name="Rectangle 5"/>
          <p:cNvSpPr>
            <a:spLocks noChangeArrowheads="1"/>
          </p:cNvSpPr>
          <p:nvPr>
            <p:custDataLst>
              <p:tags r:id="rId16"/>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7"/>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594DFDD-60E2-184C-9AC7-4453DED6523E}" type="slidenum">
              <a:rPr lang="en-US" sz="20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079" r:id="rId1"/>
    <p:sldLayoutId id="2147492080" r:id="rId2"/>
    <p:sldLayoutId id="2147492081" r:id="rId3"/>
    <p:sldLayoutId id="2147492082" r:id="rId4"/>
    <p:sldLayoutId id="2147492083" r:id="rId5"/>
    <p:sldLayoutId id="2147492084" r:id="rId6"/>
    <p:sldLayoutId id="2147492085" r:id="rId7"/>
    <p:sldLayoutId id="2147492086" r:id="rId8"/>
    <p:sldLayoutId id="2147492087" r:id="rId9"/>
    <p:sldLayoutId id="2147492088" r:id="rId10"/>
    <p:sldLayoutId id="2147492089" r:id="rId11"/>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mj-ea"/>
          <a:cs typeface="+mj-cs"/>
        </a:defRPr>
      </a:lvl1pPr>
      <a:lvl2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2pPr>
      <a:lvl3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3pPr>
      <a:lvl4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4pPr>
      <a:lvl5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5pPr>
      <a:lvl6pPr marL="45712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6pPr>
      <a:lvl7pPr marL="914254"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7pPr>
      <a:lvl8pPr marL="1371381"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8pPr>
      <a:lvl9pPr marL="182850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2813" indent="-227013" algn="l" rtl="0" eaLnBrk="1" fontAlgn="base" hangingPunct="1">
        <a:spcBef>
          <a:spcPct val="20000"/>
        </a:spcBef>
        <a:spcAft>
          <a:spcPct val="0"/>
        </a:spcAft>
        <a:buChar char="•"/>
        <a:defRPr sz="2000">
          <a:solidFill>
            <a:schemeClr val="tx1"/>
          </a:solidFill>
          <a:latin typeface="+mn-lt"/>
          <a:ea typeface="+mn-ea"/>
        </a:defRPr>
      </a:lvl3pPr>
      <a:lvl4pPr marL="1260475" indent="-231775" algn="l" rtl="0" eaLnBrk="1" fontAlgn="base" hangingPunct="1">
        <a:spcBef>
          <a:spcPct val="20000"/>
        </a:spcBef>
        <a:spcAft>
          <a:spcPct val="0"/>
        </a:spcAft>
        <a:buChar char="–"/>
        <a:defRPr sz="2000">
          <a:solidFill>
            <a:schemeClr val="tx1"/>
          </a:solidFill>
          <a:latin typeface="+mn-lt"/>
          <a:ea typeface="+mn-ea"/>
        </a:defRPr>
      </a:lvl4pPr>
      <a:lvl5pPr marL="1598613" indent="-222250" algn="l" rtl="0" eaLnBrk="1" fontAlgn="base" hangingPunct="1">
        <a:spcBef>
          <a:spcPct val="20000"/>
        </a:spcBef>
        <a:spcAft>
          <a:spcPct val="0"/>
        </a:spcAft>
        <a:buChar char="»"/>
        <a:defRPr sz="2000">
          <a:solidFill>
            <a:schemeClr val="tx1"/>
          </a:solidFill>
          <a:latin typeface="+mn-lt"/>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custDataLst>
              <p:tags r:id="rId13"/>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110595" name="Rectangle 3"/>
          <p:cNvSpPr>
            <a:spLocks noGrp="1" noChangeArrowheads="1"/>
          </p:cNvSpPr>
          <p:nvPr>
            <p:ph type="body" idx="1"/>
            <p:custDataLst>
              <p:tags r:id="rId14"/>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44068" name="Rectangle 4"/>
          <p:cNvSpPr>
            <a:spLocks noGrp="1" noChangeArrowheads="1"/>
          </p:cNvSpPr>
          <p:nvPr>
            <p:ph type="sldNum" sz="quarter" idx="4"/>
            <p:custDataLst>
              <p:tags r:id="rId15"/>
            </p:custDataLst>
          </p:nvPr>
        </p:nvSpPr>
        <p:spPr bwMode="auto">
          <a:xfrm rot="162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chemeClr val="bg1"/>
                </a:solidFill>
                <a:latin typeface="Arial" pitchFamily="-107" charset="0"/>
                <a:ea typeface="ＭＳ Ｐゴシック" pitchFamily="-107" charset="-128"/>
                <a:cs typeface="ＭＳ Ｐゴシック" pitchFamily="-107" charset="-128"/>
              </a:defRPr>
            </a:lvl1pPr>
          </a:lstStyle>
          <a:p>
            <a:pPr>
              <a:defRPr/>
            </a:pPr>
            <a:fld id="{ADC60CC8-1E6C-8148-A66A-9CEEFFB634BA}" type="slidenum">
              <a:rPr lang="en-US"/>
              <a:pPr>
                <a:defRPr/>
              </a:pPr>
              <a:t>‹#›</a:t>
            </a:fld>
            <a:r>
              <a:rPr lang="en-US"/>
              <a:t>   (c) Mark Gerstein, 2002, Yale, bioinfo.mbb.yale.edu</a:t>
            </a:r>
          </a:p>
        </p:txBody>
      </p:sp>
      <p:sp>
        <p:nvSpPr>
          <p:cNvPr id="110597" name="Rectangle 5"/>
          <p:cNvSpPr>
            <a:spLocks noChangeArrowheads="1"/>
          </p:cNvSpPr>
          <p:nvPr>
            <p:custDataLst>
              <p:tags r:id="rId16"/>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chemeClr val="bg1"/>
                </a:solidFill>
              </a:rPr>
              <a:t>Do not reproduce without permission</a:t>
            </a:r>
          </a:p>
        </p:txBody>
      </p:sp>
      <p:sp>
        <p:nvSpPr>
          <p:cNvPr id="7" name="Rectangle 6"/>
          <p:cNvSpPr>
            <a:spLocks noChangeArrowheads="1"/>
          </p:cNvSpPr>
          <p:nvPr>
            <p:custDataLst>
              <p:tags r:id="rId17"/>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AE10664-3B75-1C49-B111-1D9F52855F08}" type="slidenum">
              <a:rPr lang="en-US" sz="2000" i="1">
                <a:effectLst>
                  <a:outerShdw blurRad="38100" dist="38100" dir="2700000" algn="tl">
                    <a:srgbClr val="DDDDDD"/>
                  </a:outerShdw>
                </a:effectLst>
                <a:latin typeface="Courier New" pitchFamily="-107" charset="0"/>
                <a:ea typeface="ＭＳ Ｐゴシック" pitchFamily="-107" charset="-128"/>
                <a:cs typeface="ＭＳ Ｐゴシック" pitchFamily="-107" charset="-128"/>
              </a:rPr>
              <a:pPr defTabSz="912667" eaLnBrk="0" hangingPunct="0">
                <a:defRPr/>
              </a:pPr>
              <a:t>‹#›</a:t>
            </a:fld>
            <a:r>
              <a:rPr lang="en-US">
                <a:solidFill>
                  <a:srgbClr val="808080"/>
                </a:solidFill>
                <a:latin typeface="Arial" pitchFamily="-107" charset="0"/>
                <a:ea typeface="ＭＳ Ｐゴシック" pitchFamily="-107" charset="-128"/>
                <a:cs typeface="ＭＳ Ｐゴシック" pitchFamily="-107" charset="-128"/>
              </a:rPr>
              <a:t> - </a:t>
            </a:r>
            <a:r>
              <a:rPr lang="en-US" sz="1100">
                <a:solidFill>
                  <a:srgbClr val="969696"/>
                </a:solidFill>
                <a:latin typeface="Arial" pitchFamily="-107" charset="0"/>
                <a:ea typeface="ＭＳ Ｐゴシック" pitchFamily="-107" charset="-128"/>
                <a:cs typeface="ＭＳ Ｐゴシック" pitchFamily="-107" charset="-128"/>
              </a:rPr>
              <a:t>Lectures.GersteinLab.org</a:t>
            </a:r>
            <a:r>
              <a:rPr lang="en-US" sz="600" b="0">
                <a:solidFill>
                  <a:srgbClr val="808080"/>
                </a:solidFill>
                <a:latin typeface="Arial" pitchFamily="-107" charset="0"/>
                <a:ea typeface="ＭＳ Ｐゴシック" pitchFamily="-107" charset="-128"/>
                <a:cs typeface="ＭＳ Ｐゴシック" pitchFamily="-107" charset="-128"/>
              </a:rPr>
              <a:t> </a:t>
            </a:r>
            <a:r>
              <a:rPr lang="en-US" sz="500" b="0">
                <a:latin typeface="Arial" pitchFamily="-107" charset="0"/>
                <a:ea typeface="ＭＳ Ｐゴシック" pitchFamily="-107" charset="-128"/>
                <a:cs typeface="ＭＳ Ｐゴシック" pitchFamily="-107" charset="-128"/>
              </a:rPr>
              <a:t>(c) '09</a:t>
            </a:r>
          </a:p>
        </p:txBody>
      </p:sp>
    </p:spTree>
  </p:cSld>
  <p:clrMap bg1="lt1" tx1="dk1" bg2="lt2" tx2="dk2" accent1="accent1" accent2="accent2" accent3="accent3" accent4="accent4" accent5="accent5" accent6="accent6" hlink="hlink" folHlink="folHlink"/>
  <p:sldLayoutIdLst>
    <p:sldLayoutId id="2147492091" r:id="rId1"/>
    <p:sldLayoutId id="2147492092" r:id="rId2"/>
    <p:sldLayoutId id="2147492093" r:id="rId3"/>
    <p:sldLayoutId id="2147492094" r:id="rId4"/>
    <p:sldLayoutId id="2147492095" r:id="rId5"/>
    <p:sldLayoutId id="2147492096" r:id="rId6"/>
    <p:sldLayoutId id="2147492097" r:id="rId7"/>
    <p:sldLayoutId id="2147492098" r:id="rId8"/>
    <p:sldLayoutId id="2147492099" r:id="rId9"/>
    <p:sldLayoutId id="2147492100" r:id="rId10"/>
    <p:sldLayoutId id="2147492101" r:id="rId11"/>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ＭＳ Ｐゴシック" pitchFamily="-65" charset="-128"/>
          <a:cs typeface="ＭＳ Ｐゴシック" pitchFamily="-65" charset="-128"/>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ＭＳ Ｐゴシック" pitchFamily="-65" charset="-128"/>
        </a:defRPr>
      </a:lvl2pPr>
      <a:lvl3pPr marL="912813" indent="-227013" algn="l"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260475" indent="-231775" algn="l"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598613" indent="-222250" algn="l" rtl="0" eaLnBrk="1" fontAlgn="base" hangingPunct="1">
        <a:spcBef>
          <a:spcPct val="20000"/>
        </a:spcBef>
        <a:spcAft>
          <a:spcPct val="0"/>
        </a:spcAft>
        <a:buChar char="»"/>
        <a:defRPr sz="2000">
          <a:solidFill>
            <a:schemeClr val="tx1"/>
          </a:solidFill>
          <a:latin typeface="+mn-lt"/>
          <a:ea typeface="ＭＳ Ｐゴシック" pitchFamily="-65" charset="-128"/>
        </a:defRPr>
      </a:lvl5pPr>
      <a:lvl6pPr marL="205707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514198"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2971325"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428451" indent="-223802" algn="l"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1469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EBE2D909-46BC-5C47-A1D9-F406EE06BBFC}"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103" r:id="rId1"/>
    <p:sldLayoutId id="2147492104" r:id="rId2"/>
    <p:sldLayoutId id="2147492105" r:id="rId3"/>
    <p:sldLayoutId id="2147492106" r:id="rId4"/>
    <p:sldLayoutId id="2147492107" r:id="rId5"/>
    <p:sldLayoutId id="2147492108" r:id="rId6"/>
    <p:sldLayoutId id="2147492109" r:id="rId7"/>
    <p:sldLayoutId id="2147492110" r:id="rId8"/>
    <p:sldLayoutId id="2147492111" r:id="rId9"/>
    <p:sldLayoutId id="2147492112" r:id="rId10"/>
    <p:sldLayoutId id="2147492113" r:id="rId11"/>
    <p:sldLayoutId id="2147492114" r:id="rId12"/>
    <p:sldLayoutId id="214749211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userDrawn="1">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7287170E-DEE7-7949-AD54-9B36F984B660}"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13" eaLnBrk="0" hangingPunct="0">
                <a:defRPr/>
              </a:pPr>
              <a:t>‹#›</a:t>
            </a:fld>
            <a:r>
              <a:rPr lang="en-US" b="1" dirty="0">
                <a:solidFill>
                  <a:srgbClr val="808080"/>
                </a:solidFill>
                <a:latin typeface="Arial" charset="0"/>
                <a:ea typeface="ＭＳ Ｐゴシック" charset="-128"/>
                <a:cs typeface="ＭＳ Ｐゴシック" charset="-128"/>
              </a:rPr>
              <a:t> - </a:t>
            </a:r>
            <a:r>
              <a:rPr lang="en-US" sz="1000" b="1" dirty="0" err="1">
                <a:solidFill>
                  <a:srgbClr val="969696"/>
                </a:solidFill>
                <a:latin typeface="Arial" charset="0"/>
                <a:ea typeface="ＭＳ Ｐゴシック" charset="-128"/>
                <a:cs typeface="ＭＳ Ｐゴシック" charset="-128"/>
              </a:rPr>
              <a:t>Lectures.GersteinLab.org</a:t>
            </a:r>
            <a:endParaRPr lang="en-US" sz="300" dirty="0">
              <a:solidFill>
                <a:srgbClr val="000000"/>
              </a:solidFill>
              <a:latin typeface="Arial" charset="0"/>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411" r:id="rId1"/>
    <p:sldLayoutId id="2147491412" r:id="rId2"/>
    <p:sldLayoutId id="2147491413" r:id="rId3"/>
    <p:sldLayoutId id="2147491414" r:id="rId4"/>
    <p:sldLayoutId id="2147491415" r:id="rId5"/>
    <p:sldLayoutId id="2147491416" r:id="rId6"/>
    <p:sldLayoutId id="2147491417" r:id="rId7"/>
    <p:sldLayoutId id="2147491418" r:id="rId8"/>
    <p:sldLayoutId id="2147491419" r:id="rId9"/>
    <p:sldLayoutId id="2147491420" r:id="rId10"/>
    <p:sldLayoutId id="2147491421" r:id="rId11"/>
    <p:sldLayoutId id="2147491422" r:id="rId12"/>
    <p:sldLayoutId id="214749142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5714"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15715"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wrap="square" lIns="91425" tIns="45713" rIns="91425" bIns="45713" numCol="1" anchor="ctr" anchorCtr="0" compatLnSpc="1">
            <a:prstTxWarp prst="textNoShape">
              <a:avLst/>
            </a:prstTxWarp>
          </a:bodyPr>
          <a:lstStyle>
            <a:lvl1pPr>
              <a:defRPr>
                <a:solidFill>
                  <a:srgbClr val="898989"/>
                </a:solidFill>
              </a:defRPr>
            </a:lvl1pPr>
          </a:lstStyle>
          <a:p>
            <a:pPr>
              <a:defRPr/>
            </a:pPr>
            <a:fld id="{8E1866A9-1665-0C45-95AB-B2028082B806}" type="datetime1">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25" tIns="45713" rIns="91425" bIns="45713" rtlCol="0" anchor="ctr"/>
          <a:lstStyle>
            <a:lvl1pPr algn="ctr">
              <a:defRPr sz="1200">
                <a:solidFill>
                  <a:schemeClr val="tx1">
                    <a:tint val="75000"/>
                  </a:schemeClr>
                </a:solidFill>
                <a:latin typeface="Arial" pitchFamily="-110" charset="0"/>
                <a:ea typeface="ＭＳ Ｐゴシック" pitchFamily="-110" charset="-128"/>
                <a:cs typeface="ＭＳ Ｐゴシック" pitchFamily="-110" charset="-128"/>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wrap="square" lIns="91425" tIns="45713" rIns="91425" bIns="45713" numCol="1" anchor="ctr" anchorCtr="0" compatLnSpc="1">
            <a:prstTxWarp prst="textNoShape">
              <a:avLst/>
            </a:prstTxWarp>
          </a:bodyPr>
          <a:lstStyle>
            <a:lvl1pPr algn="r">
              <a:defRPr>
                <a:solidFill>
                  <a:srgbClr val="898989"/>
                </a:solidFill>
              </a:defRPr>
            </a:lvl1pPr>
          </a:lstStyle>
          <a:p>
            <a:pPr>
              <a:defRPr/>
            </a:pPr>
            <a:fld id="{E5403DF6-977D-6E42-AF38-99E7658ED6A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117" r:id="rId1"/>
    <p:sldLayoutId id="2147492118" r:id="rId2"/>
    <p:sldLayoutId id="2147492119" r:id="rId3"/>
    <p:sldLayoutId id="2147492120" r:id="rId4"/>
    <p:sldLayoutId id="2147492121" r:id="rId5"/>
    <p:sldLayoutId id="2147492122" r:id="rId6"/>
    <p:sldLayoutId id="2147492123" r:id="rId7"/>
    <p:sldLayoutId id="2147492124" r:id="rId8"/>
    <p:sldLayoutId id="2147492125" r:id="rId9"/>
    <p:sldLayoutId id="2147492126" r:id="rId10"/>
    <p:sldLayoutId id="2147492127" r:id="rId11"/>
  </p:sldLayoutIdLst>
  <p:txStyles>
    <p:titleStyle>
      <a:lvl1pPr algn="ctr" defTabSz="455613" rtl="0" eaLnBrk="1" fontAlgn="base" hangingPunct="1">
        <a:spcBef>
          <a:spcPct val="0"/>
        </a:spcBef>
        <a:spcAft>
          <a:spcPct val="0"/>
        </a:spcAft>
        <a:defRPr sz="4400" kern="1200">
          <a:solidFill>
            <a:schemeClr val="tx1"/>
          </a:solidFill>
          <a:latin typeface="+mj-lt"/>
          <a:ea typeface="ＭＳ Ｐゴシック" pitchFamily="-110" charset="-128"/>
          <a:cs typeface="ＭＳ Ｐゴシック" pitchFamily="-110" charset="-128"/>
        </a:defRPr>
      </a:lvl1pPr>
      <a:lvl2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defTabSz="455613"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127"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254"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381"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507" algn="ctr" defTabSz="457127"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1313" indent="-341313" algn="l" defTabSz="455613" rtl="0" eaLnBrk="1" fontAlgn="base" hangingPunct="1">
        <a:spcBef>
          <a:spcPct val="20000"/>
        </a:spcBef>
        <a:spcAft>
          <a:spcPct val="0"/>
        </a:spcAft>
        <a:buFont typeface="Arial" charset="0"/>
        <a:buChar char="•"/>
        <a:defRPr sz="3200" kern="1200">
          <a:solidFill>
            <a:schemeClr val="tx1"/>
          </a:solidFill>
          <a:latin typeface="+mn-lt"/>
          <a:ea typeface="ＭＳ Ｐゴシック" pitchFamily="-110" charset="-128"/>
          <a:cs typeface="ＭＳ Ｐゴシック" pitchFamily="-110" charset="-128"/>
        </a:defRPr>
      </a:lvl1pPr>
      <a:lvl2pPr marL="741363" indent="-284163" algn="l" defTabSz="455613" rtl="0" eaLnBrk="1" fontAlgn="base" hangingPunct="1">
        <a:spcBef>
          <a:spcPct val="20000"/>
        </a:spcBef>
        <a:spcAft>
          <a:spcPct val="0"/>
        </a:spcAft>
        <a:buFont typeface="Arial" charset="0"/>
        <a:buChar char="–"/>
        <a:defRPr sz="2800" kern="1200">
          <a:solidFill>
            <a:schemeClr val="tx1"/>
          </a:solidFill>
          <a:latin typeface="+mn-lt"/>
          <a:ea typeface="ＭＳ Ｐゴシック" pitchFamily="-110" charset="-128"/>
          <a:cs typeface="+mn-cs"/>
        </a:defRPr>
      </a:lvl2pPr>
      <a:lvl3pPr marL="1141413" indent="-227013" algn="l" defTabSz="455613" rtl="0" eaLnBrk="1" fontAlgn="base" hangingPunct="1">
        <a:spcBef>
          <a:spcPct val="20000"/>
        </a:spcBef>
        <a:spcAft>
          <a:spcPct val="0"/>
        </a:spcAft>
        <a:buFont typeface="Arial" charset="0"/>
        <a:buChar char="•"/>
        <a:defRPr sz="2400" kern="1200">
          <a:solidFill>
            <a:schemeClr val="tx1"/>
          </a:solidFill>
          <a:latin typeface="+mn-lt"/>
          <a:ea typeface="ＭＳ Ｐゴシック" pitchFamily="-110" charset="-128"/>
          <a:cs typeface="+mn-cs"/>
        </a:defRPr>
      </a:lvl3pPr>
      <a:lvl4pPr marL="1598613" indent="-227013" algn="l" defTabSz="455613"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4pPr>
      <a:lvl5pPr marL="2055813" indent="-227013" algn="l" defTabSz="455613"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5pPr>
      <a:lvl6pPr marL="2514198" indent="-228563" algn="l" defTabSz="457127" rtl="0" eaLnBrk="1" latinLnBrk="0" hangingPunct="1">
        <a:spcBef>
          <a:spcPct val="20000"/>
        </a:spcBef>
        <a:buFont typeface="Arial"/>
        <a:buChar char="•"/>
        <a:defRPr sz="2000" kern="1200">
          <a:solidFill>
            <a:schemeClr val="tx1"/>
          </a:solidFill>
          <a:latin typeface="+mn-lt"/>
          <a:ea typeface="+mn-ea"/>
          <a:cs typeface="+mn-cs"/>
        </a:defRPr>
      </a:lvl6pPr>
      <a:lvl7pPr marL="2971325" indent="-228563" algn="l" defTabSz="457127" rtl="0" eaLnBrk="1" latinLnBrk="0" hangingPunct="1">
        <a:spcBef>
          <a:spcPct val="20000"/>
        </a:spcBef>
        <a:buFont typeface="Arial"/>
        <a:buChar char="•"/>
        <a:defRPr sz="2000" kern="1200">
          <a:solidFill>
            <a:schemeClr val="tx1"/>
          </a:solidFill>
          <a:latin typeface="+mn-lt"/>
          <a:ea typeface="+mn-ea"/>
          <a:cs typeface="+mn-cs"/>
        </a:defRPr>
      </a:lvl7pPr>
      <a:lvl8pPr marL="3428451" indent="-228563" algn="l" defTabSz="457127" rtl="0" eaLnBrk="1" latinLnBrk="0" hangingPunct="1">
        <a:spcBef>
          <a:spcPct val="20000"/>
        </a:spcBef>
        <a:buFont typeface="Arial"/>
        <a:buChar char="•"/>
        <a:defRPr sz="2000" kern="1200">
          <a:solidFill>
            <a:schemeClr val="tx1"/>
          </a:solidFill>
          <a:latin typeface="+mn-lt"/>
          <a:ea typeface="+mn-ea"/>
          <a:cs typeface="+mn-cs"/>
        </a:defRPr>
      </a:lvl8pPr>
      <a:lvl9pPr marL="3885578" indent="-228563" algn="l" defTabSz="457127"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280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7F5A217A-9B6C-A147-B0AF-757AA9A889F6}"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129" r:id="rId1"/>
    <p:sldLayoutId id="2147492130" r:id="rId2"/>
    <p:sldLayoutId id="2147492131" r:id="rId3"/>
    <p:sldLayoutId id="2147492132" r:id="rId4"/>
    <p:sldLayoutId id="2147492133" r:id="rId5"/>
    <p:sldLayoutId id="2147492134" r:id="rId6"/>
    <p:sldLayoutId id="2147492135" r:id="rId7"/>
    <p:sldLayoutId id="2147492136" r:id="rId8"/>
    <p:sldLayoutId id="2147492137" r:id="rId9"/>
    <p:sldLayoutId id="2147492138" r:id="rId10"/>
    <p:sldLayoutId id="2147492139" r:id="rId11"/>
    <p:sldLayoutId id="2147492140" r:id="rId12"/>
    <p:sldLayoutId id="214749214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29026" name="Rectangle 2"/>
          <p:cNvSpPr>
            <a:spLocks noGrp="1" noChangeArrowheads="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29027" name="Rectangle 3"/>
          <p:cNvSpPr>
            <a:spLocks noGrp="1" noChangeArrowheads="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8" name="Rectangle 4"/>
          <p:cNvSpPr>
            <a:spLocks noGrp="1" noChangeArrowheads="1"/>
          </p:cNvSpPr>
          <p:nvPr>
            <p:ph type="dt" sz="half" idx="2"/>
            <p:custDataLst>
              <p:tags r:id="rId15"/>
            </p:custDataLst>
          </p:nvPr>
        </p:nvSpPr>
        <p:spPr bwMode="auto">
          <a:xfrm>
            <a:off x="457200" y="6245225"/>
            <a:ext cx="2133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defRPr sz="1400">
                <a:latin typeface="Arial" pitchFamily="-110" charset="0"/>
                <a:ea typeface="ＭＳ Ｐゴシック" pitchFamily="-110" charset="-128"/>
                <a:cs typeface="ＭＳ Ｐゴシック" pitchFamily="-110" charset="-128"/>
              </a:defRPr>
            </a:lvl1pPr>
          </a:lstStyle>
          <a:p>
            <a:pPr>
              <a:defRPr/>
            </a:pPr>
            <a:endParaRPr lang="en-US"/>
          </a:p>
        </p:txBody>
      </p:sp>
      <p:sp>
        <p:nvSpPr>
          <p:cNvPr id="1029" name="Rectangle 5"/>
          <p:cNvSpPr>
            <a:spLocks noGrp="1" noChangeArrowheads="1"/>
          </p:cNvSpPr>
          <p:nvPr>
            <p:ph type="ftr" sz="quarter" idx="3"/>
            <p:custDataLst>
              <p:tags r:id="rId16"/>
            </p:custDataLst>
          </p:nvPr>
        </p:nvSpPr>
        <p:spPr bwMode="auto">
          <a:xfrm>
            <a:off x="3124200" y="6245225"/>
            <a:ext cx="2895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ctr">
              <a:defRPr sz="1400">
                <a:latin typeface="Arial" pitchFamily="-110" charset="0"/>
                <a:ea typeface="ＭＳ Ｐゴシック" pitchFamily="-110" charset="-128"/>
                <a:cs typeface="ＭＳ Ｐゴシック" pitchFamily="-110" charset="-128"/>
              </a:defRPr>
            </a:lvl1pPr>
          </a:lstStyle>
          <a:p>
            <a:pPr>
              <a:defRPr/>
            </a:pPr>
            <a:endParaRPr lang="en-US"/>
          </a:p>
        </p:txBody>
      </p:sp>
      <p:sp>
        <p:nvSpPr>
          <p:cNvPr id="1030" name="Rectangle 6"/>
          <p:cNvSpPr>
            <a:spLocks noGrp="1" noChangeArrowheads="1"/>
          </p:cNvSpPr>
          <p:nvPr>
            <p:ph type="sldNum" sz="quarter" idx="4"/>
            <p:custDataLst>
              <p:tags r:id="rId17"/>
            </p:custDataLst>
          </p:nvPr>
        </p:nvSpPr>
        <p:spPr bwMode="auto">
          <a:xfrm>
            <a:off x="6553200" y="6245225"/>
            <a:ext cx="2133600" cy="4762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r">
              <a:defRPr sz="1400"/>
            </a:lvl1pPr>
          </a:lstStyle>
          <a:p>
            <a:pPr>
              <a:defRPr/>
            </a:pPr>
            <a:fld id="{BF1CA8BA-1EED-CA44-AE85-28EAA2BEE35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143" r:id="rId1"/>
    <p:sldLayoutId id="2147492144" r:id="rId2"/>
    <p:sldLayoutId id="2147492145" r:id="rId3"/>
    <p:sldLayoutId id="2147492146" r:id="rId4"/>
    <p:sldLayoutId id="2147492147" r:id="rId5"/>
    <p:sldLayoutId id="2147492148" r:id="rId6"/>
    <p:sldLayoutId id="2147492149" r:id="rId7"/>
    <p:sldLayoutId id="2147492150" r:id="rId8"/>
    <p:sldLayoutId id="2147492151" r:id="rId9"/>
    <p:sldLayoutId id="2147492152" r:id="rId10"/>
    <p:sldLayoutId id="2147492153" r:id="rId11"/>
  </p:sldLayoutIdLst>
  <p:txStyles>
    <p:titleStyle>
      <a:lvl1pPr algn="ctr" rtl="0" eaLnBrk="1" fontAlgn="base" hangingPunct="1">
        <a:spcBef>
          <a:spcPct val="0"/>
        </a:spcBef>
        <a:spcAft>
          <a:spcPct val="0"/>
        </a:spcAft>
        <a:defRPr sz="4400">
          <a:solidFill>
            <a:schemeClr val="tx2"/>
          </a:solidFill>
          <a:latin typeface="+mj-lt"/>
          <a:ea typeface="ＭＳ Ｐゴシック" pitchFamily="-110" charset="-128"/>
          <a:cs typeface="ＭＳ Ｐゴシック" pitchFamily="-110" charset="-128"/>
        </a:defRPr>
      </a:lvl1pPr>
      <a:lvl2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1" fontAlgn="base" hangingPunct="1">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127" algn="ctr" rtl="0" eaLnBrk="1" fontAlgn="base" hangingPunct="1">
        <a:spcBef>
          <a:spcPct val="0"/>
        </a:spcBef>
        <a:spcAft>
          <a:spcPct val="0"/>
        </a:spcAft>
        <a:defRPr sz="4400">
          <a:solidFill>
            <a:schemeClr val="tx2"/>
          </a:solidFill>
          <a:latin typeface="Arial" pitchFamily="-110" charset="0"/>
        </a:defRPr>
      </a:lvl6pPr>
      <a:lvl7pPr marL="914254" algn="ctr" rtl="0" eaLnBrk="1" fontAlgn="base" hangingPunct="1">
        <a:spcBef>
          <a:spcPct val="0"/>
        </a:spcBef>
        <a:spcAft>
          <a:spcPct val="0"/>
        </a:spcAft>
        <a:defRPr sz="4400">
          <a:solidFill>
            <a:schemeClr val="tx2"/>
          </a:solidFill>
          <a:latin typeface="Arial" pitchFamily="-110" charset="0"/>
        </a:defRPr>
      </a:lvl7pPr>
      <a:lvl8pPr marL="1371381" algn="ctr" rtl="0" eaLnBrk="1" fontAlgn="base" hangingPunct="1">
        <a:spcBef>
          <a:spcPct val="0"/>
        </a:spcBef>
        <a:spcAft>
          <a:spcPct val="0"/>
        </a:spcAft>
        <a:defRPr sz="4400">
          <a:solidFill>
            <a:schemeClr val="tx2"/>
          </a:solidFill>
          <a:latin typeface="Arial" pitchFamily="-110" charset="0"/>
        </a:defRPr>
      </a:lvl8pPr>
      <a:lvl9pPr marL="1828507" algn="ctr" rtl="0" eaLnBrk="1" fontAlgn="base" hangingPunct="1">
        <a:spcBef>
          <a:spcPct val="0"/>
        </a:spcBef>
        <a:spcAft>
          <a:spcPct val="0"/>
        </a:spcAft>
        <a:defRPr sz="4400">
          <a:solidFill>
            <a:schemeClr val="tx2"/>
          </a:solidFill>
          <a:latin typeface="Arial" pitchFamily="-110" charset="0"/>
        </a:defRPr>
      </a:lvl9pPr>
    </p:titleStyle>
    <p:bodyStyle>
      <a:lvl1pPr marL="341313" indent="-341313" algn="l" rtl="0" eaLnBrk="1" fontAlgn="base" hangingPunct="1">
        <a:spcBef>
          <a:spcPct val="20000"/>
        </a:spcBef>
        <a:spcAft>
          <a:spcPct val="0"/>
        </a:spcAft>
        <a:buChar char="•"/>
        <a:defRPr sz="3200">
          <a:solidFill>
            <a:schemeClr val="tx1"/>
          </a:solidFill>
          <a:latin typeface="+mn-lt"/>
          <a:ea typeface="ＭＳ Ｐゴシック" pitchFamily="-110" charset="-128"/>
          <a:cs typeface="ＭＳ Ｐゴシック" pitchFamily="-110" charset="-128"/>
        </a:defRPr>
      </a:lvl1pPr>
      <a:lvl2pPr marL="741363" indent="-284163" algn="l" rtl="0" eaLnBrk="1" fontAlgn="base" hangingPunct="1">
        <a:spcBef>
          <a:spcPct val="20000"/>
        </a:spcBef>
        <a:spcAft>
          <a:spcPct val="0"/>
        </a:spcAft>
        <a:buChar char="–"/>
        <a:defRPr sz="2800">
          <a:solidFill>
            <a:schemeClr val="tx1"/>
          </a:solidFill>
          <a:latin typeface="+mn-lt"/>
          <a:ea typeface="ＭＳ Ｐゴシック" pitchFamily="-110" charset="-128"/>
        </a:defRPr>
      </a:lvl2pPr>
      <a:lvl3pPr marL="1141413" indent="-227013" algn="l" rtl="0" eaLnBrk="1" fontAlgn="base" hangingPunct="1">
        <a:spcBef>
          <a:spcPct val="20000"/>
        </a:spcBef>
        <a:spcAft>
          <a:spcPct val="0"/>
        </a:spcAft>
        <a:buChar char="•"/>
        <a:defRPr sz="2400">
          <a:solidFill>
            <a:schemeClr val="tx1"/>
          </a:solidFill>
          <a:latin typeface="+mn-lt"/>
          <a:ea typeface="ＭＳ Ｐゴシック" pitchFamily="-110" charset="-128"/>
        </a:defRPr>
      </a:lvl3pPr>
      <a:lvl4pPr marL="1598613" indent="-227013" algn="l" rtl="0" eaLnBrk="1" fontAlgn="base" hangingPunct="1">
        <a:spcBef>
          <a:spcPct val="20000"/>
        </a:spcBef>
        <a:spcAft>
          <a:spcPct val="0"/>
        </a:spcAft>
        <a:buChar char="–"/>
        <a:defRPr sz="2000">
          <a:solidFill>
            <a:schemeClr val="tx1"/>
          </a:solidFill>
          <a:latin typeface="+mn-lt"/>
          <a:ea typeface="ＭＳ Ｐゴシック" pitchFamily="-110" charset="-128"/>
        </a:defRPr>
      </a:lvl4pPr>
      <a:lvl5pPr marL="2055813" indent="-227013" algn="l" rtl="0" eaLnBrk="1" fontAlgn="base" hangingPunct="1">
        <a:spcBef>
          <a:spcPct val="20000"/>
        </a:spcBef>
        <a:spcAft>
          <a:spcPct val="0"/>
        </a:spcAft>
        <a:buChar char="»"/>
        <a:defRPr sz="2000">
          <a:solidFill>
            <a:schemeClr val="tx1"/>
          </a:solidFill>
          <a:latin typeface="+mn-lt"/>
          <a:ea typeface="ＭＳ Ｐゴシック" pitchFamily="-110" charset="-128"/>
        </a:defRPr>
      </a:lvl5pPr>
      <a:lvl6pPr marL="2514198"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6pPr>
      <a:lvl7pPr marL="2971325"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7pPr>
      <a:lvl8pPr marL="3428451"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8pPr>
      <a:lvl9pPr marL="3885578" indent="-228563" algn="l" rtl="0" eaLnBrk="1" fontAlgn="base" hangingPunct="1">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4131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41316" name="Rectangle 5"/>
          <p:cNvSpPr>
            <a:spLocks noChangeArrowheads="1"/>
          </p:cNvSpPr>
          <p:nvPr>
            <p:custDataLst>
              <p:tags r:id="rId17"/>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algn="ctr" defTabSz="911225" eaLnBrk="0" hangingPunct="0"/>
            <a:r>
              <a:rPr lang="en-US" sz="700" b="0"/>
              <a:t>Do not reproduce without permission</a:t>
            </a:r>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1BA94E55-FD8A-BC4F-8C63-F40F7D8A2255}"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
        <p:nvSpPr>
          <p:cNvPr id="141318" name="Line 7"/>
          <p:cNvSpPr>
            <a:spLocks noChangeShapeType="1"/>
          </p:cNvSpPr>
          <p:nvPr>
            <p:custDataLst>
              <p:tags r:id="rId19"/>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19" name="Line 8"/>
          <p:cNvSpPr>
            <a:spLocks noChangeShapeType="1"/>
          </p:cNvSpPr>
          <p:nvPr>
            <p:custDataLst>
              <p:tags r:id="rId20"/>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20" name="Line 9"/>
          <p:cNvSpPr>
            <a:spLocks noChangeShapeType="1"/>
          </p:cNvSpPr>
          <p:nvPr>
            <p:custDataLst>
              <p:tags r:id="rId21"/>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1321" name="Line 10"/>
          <p:cNvSpPr>
            <a:spLocks noChangeShapeType="1"/>
          </p:cNvSpPr>
          <p:nvPr>
            <p:custDataLst>
              <p:tags r:id="rId22"/>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Tree>
  </p:cSld>
  <p:clrMap bg1="lt1" tx1="dk1" bg2="lt2" tx2="dk2" accent1="accent1" accent2="accent2" accent3="accent3" accent4="accent4" accent5="accent5" accent6="accent6" hlink="hlink" folHlink="folHlink"/>
  <p:sldLayoutIdLst>
    <p:sldLayoutId id="2147492155" r:id="rId1"/>
    <p:sldLayoutId id="2147492156" r:id="rId2"/>
    <p:sldLayoutId id="2147492157" r:id="rId3"/>
    <p:sldLayoutId id="2147492158" r:id="rId4"/>
    <p:sldLayoutId id="2147492159" r:id="rId5"/>
    <p:sldLayoutId id="2147492160" r:id="rId6"/>
    <p:sldLayoutId id="2147492161" r:id="rId7"/>
    <p:sldLayoutId id="2147492162" r:id="rId8"/>
    <p:sldLayoutId id="2147492163" r:id="rId9"/>
    <p:sldLayoutId id="2147492164" r:id="rId10"/>
    <p:sldLayoutId id="2147492165" r:id="rId11"/>
    <p:sldLayoutId id="2147492166" r:id="rId12"/>
    <p:sldLayoutId id="214749216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4233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D0EBE7D2-B62A-2748-84E7-E1D0BEC6C646}"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169" r:id="rId1"/>
    <p:sldLayoutId id="2147492170" r:id="rId2"/>
    <p:sldLayoutId id="2147492171" r:id="rId3"/>
    <p:sldLayoutId id="2147492172" r:id="rId4"/>
    <p:sldLayoutId id="2147492173" r:id="rId5"/>
    <p:sldLayoutId id="2147492174" r:id="rId6"/>
    <p:sldLayoutId id="2147492175" r:id="rId7"/>
    <p:sldLayoutId id="2147492176" r:id="rId8"/>
    <p:sldLayoutId id="2147492177" r:id="rId9"/>
    <p:sldLayoutId id="2147492178" r:id="rId10"/>
    <p:sldLayoutId id="2147492179" r:id="rId11"/>
    <p:sldLayoutId id="2147492180" r:id="rId12"/>
    <p:sldLayoutId id="214749218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custDataLst>
              <p:tags r:id="rId4"/>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smtClean="0"/>
              <a:t>Click to edit Master title style</a:t>
            </a:r>
            <a:endParaRPr lang="en-US"/>
          </a:p>
        </p:txBody>
      </p:sp>
      <p:sp>
        <p:nvSpPr>
          <p:cNvPr id="143363" name="Rectangle 3"/>
          <p:cNvSpPr>
            <a:spLocks noGrp="1" noChangeArrowheads="1"/>
          </p:cNvSpPr>
          <p:nvPr>
            <p:ph type="body" idx="1"/>
            <p:custDataLst>
              <p:tags r:id="rId5"/>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 bg1="lt1" tx1="dk1" bg2="lt2" tx2="dk2" accent1="accent1" accent2="accent2" accent3="accent3" accent4="accent4" accent5="accent5" accent6="accent6" hlink="hlink" folHlink="folHlink"/>
  <p:sldLayoutIdLst>
    <p:sldLayoutId id="2147492183" r:id="rId1"/>
    <p:sldLayoutId id="2147492184" r:id="rId2"/>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Arial" pitchFamily="-110" charset="0"/>
          <a:ea typeface="+mj-ea"/>
          <a:cs typeface="+mj-cs"/>
        </a:defRPr>
      </a:lvl1pPr>
      <a:lvl2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2pPr>
      <a:lvl3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3pPr>
      <a:lvl4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4pPr>
      <a:lvl5pPr algn="ctr" rtl="0" eaLnBrk="1" fontAlgn="base" hangingPunct="1">
        <a:spcBef>
          <a:spcPct val="0"/>
        </a:spcBef>
        <a:spcAft>
          <a:spcPct val="0"/>
        </a:spcAft>
        <a:defRPr sz="3200" b="1" u="sng">
          <a:solidFill>
            <a:srgbClr val="0000CC"/>
          </a:solidFill>
          <a:latin typeface="Arial" pitchFamily="-65" charset="0"/>
          <a:ea typeface="ＭＳ Ｐゴシック" pitchFamily="-65" charset="-128"/>
          <a:cs typeface="ＭＳ Ｐゴシック" pitchFamily="-65" charset="-128"/>
        </a:defRPr>
      </a:lvl5pPr>
      <a:lvl6pPr marL="457127" algn="ctr" rtl="0" eaLnBrk="1" fontAlgn="base" hangingPunct="1">
        <a:spcBef>
          <a:spcPct val="0"/>
        </a:spcBef>
        <a:spcAft>
          <a:spcPct val="0"/>
        </a:spcAft>
        <a:defRPr sz="3200" b="1" u="sng">
          <a:solidFill>
            <a:srgbClr val="0000CC"/>
          </a:solidFill>
          <a:latin typeface="Arial" pitchFamily="-65" charset="0"/>
        </a:defRPr>
      </a:lvl6pPr>
      <a:lvl7pPr marL="914254" algn="ctr" rtl="0" eaLnBrk="1" fontAlgn="base" hangingPunct="1">
        <a:spcBef>
          <a:spcPct val="0"/>
        </a:spcBef>
        <a:spcAft>
          <a:spcPct val="0"/>
        </a:spcAft>
        <a:defRPr sz="3200" b="1" u="sng">
          <a:solidFill>
            <a:srgbClr val="0000CC"/>
          </a:solidFill>
          <a:latin typeface="Arial" pitchFamily="-65" charset="0"/>
        </a:defRPr>
      </a:lvl7pPr>
      <a:lvl8pPr marL="1371381" algn="ctr" rtl="0" eaLnBrk="1" fontAlgn="base" hangingPunct="1">
        <a:spcBef>
          <a:spcPct val="0"/>
        </a:spcBef>
        <a:spcAft>
          <a:spcPct val="0"/>
        </a:spcAft>
        <a:defRPr sz="3200" b="1" u="sng">
          <a:solidFill>
            <a:srgbClr val="0000CC"/>
          </a:solidFill>
          <a:latin typeface="Arial" pitchFamily="-65" charset="0"/>
        </a:defRPr>
      </a:lvl8pPr>
      <a:lvl9pPr marL="1828507" algn="ctr" rtl="0" eaLnBrk="1" fontAlgn="base" hangingPunct="1">
        <a:spcBef>
          <a:spcPct val="0"/>
        </a:spcBef>
        <a:spcAft>
          <a:spcPct val="0"/>
        </a:spcAft>
        <a:defRPr sz="3200" b="1" u="sng">
          <a:solidFill>
            <a:srgbClr val="0000CC"/>
          </a:solidFill>
          <a:latin typeface="Arial" pitchFamily="-65" charset="0"/>
        </a:defRPr>
      </a:lvl9pPr>
    </p:titleStyle>
    <p:bodyStyle>
      <a:lvl1pPr marL="227013" indent="-227013" algn="l" rtl="0" eaLnBrk="1" fontAlgn="base" hangingPunct="1">
        <a:spcBef>
          <a:spcPct val="20000"/>
        </a:spcBef>
        <a:spcAft>
          <a:spcPct val="0"/>
        </a:spcAft>
        <a:buChar char="•"/>
        <a:defRPr sz="2400">
          <a:solidFill>
            <a:schemeClr val="tx1"/>
          </a:solidFill>
          <a:latin typeface="Arial" pitchFamily="-110" charset="0"/>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Arial" pitchFamily="-110" charset="0"/>
          <a:ea typeface="+mn-ea"/>
        </a:defRPr>
      </a:lvl2pPr>
      <a:lvl3pPr marL="912813" indent="-227013" algn="l" rtl="0" eaLnBrk="1" fontAlgn="base" hangingPunct="1">
        <a:spcBef>
          <a:spcPct val="20000"/>
        </a:spcBef>
        <a:spcAft>
          <a:spcPct val="0"/>
        </a:spcAft>
        <a:buChar char="•"/>
        <a:defRPr sz="2000">
          <a:solidFill>
            <a:schemeClr val="tx1"/>
          </a:solidFill>
          <a:latin typeface="Arial" pitchFamily="-110" charset="0"/>
          <a:ea typeface="+mn-ea"/>
        </a:defRPr>
      </a:lvl3pPr>
      <a:lvl4pPr marL="1260475" indent="-231775" algn="l" rtl="0" eaLnBrk="1" fontAlgn="base" hangingPunct="1">
        <a:spcBef>
          <a:spcPct val="20000"/>
        </a:spcBef>
        <a:spcAft>
          <a:spcPct val="0"/>
        </a:spcAft>
        <a:buChar char="–"/>
        <a:defRPr sz="2000">
          <a:solidFill>
            <a:schemeClr val="tx1"/>
          </a:solidFill>
          <a:latin typeface="Arial" pitchFamily="-110" charset="0"/>
          <a:ea typeface="+mn-ea"/>
        </a:defRPr>
      </a:lvl4pPr>
      <a:lvl5pPr marL="1598613" indent="-222250" algn="l" rtl="0" eaLnBrk="1" fontAlgn="base" hangingPunct="1">
        <a:spcBef>
          <a:spcPct val="20000"/>
        </a:spcBef>
        <a:spcAft>
          <a:spcPct val="0"/>
        </a:spcAft>
        <a:buChar char="»"/>
        <a:defRPr sz="2000">
          <a:solidFill>
            <a:schemeClr val="tx1"/>
          </a:solidFill>
          <a:latin typeface="Arial" pitchFamily="-110" charset="0"/>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custDataLst>
              <p:tags r:id="rId13"/>
            </p:custDataLst>
          </p:nvPr>
        </p:nvSpPr>
        <p:spPr bwMode="auto">
          <a:xfrm>
            <a:off x="457200" y="274638"/>
            <a:ext cx="8229600"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ctr" anchorCtr="0" compatLnSpc="1">
            <a:prstTxWarp prst="textNoShape">
              <a:avLst/>
            </a:prstTxWarp>
          </a:bodyPr>
          <a:lstStyle/>
          <a:p>
            <a:pPr lvl="0"/>
            <a:r>
              <a:rPr lang="en-US" smtClean="0"/>
              <a:t>Click to edit Master title style</a:t>
            </a:r>
            <a:endParaRPr lang="en-US"/>
          </a:p>
        </p:txBody>
      </p:sp>
      <p:sp>
        <p:nvSpPr>
          <p:cNvPr id="146435" name="Rectangle 3"/>
          <p:cNvSpPr>
            <a:spLocks noGrp="1" noChangeArrowheads="1"/>
          </p:cNvSpPr>
          <p:nvPr>
            <p:ph type="body" idx="1"/>
            <p:custDataLst>
              <p:tags r:id="rId14"/>
            </p:custDataLst>
          </p:nvPr>
        </p:nvSpPr>
        <p:spPr bwMode="auto">
          <a:xfrm>
            <a:off x="457200" y="1600200"/>
            <a:ext cx="82296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9" name="Rectangle 5"/>
          <p:cNvSpPr>
            <a:spLocks noGrp="1" noChangeArrowheads="1"/>
          </p:cNvSpPr>
          <p:nvPr>
            <p:ph type="ftr" sz="quarter" idx="3"/>
            <p:custDataLst>
              <p:tags r:id="rId15"/>
            </p:custDataLst>
          </p:nvPr>
        </p:nvSpPr>
        <p:spPr bwMode="auto">
          <a:xfrm>
            <a:off x="457200" y="6400800"/>
            <a:ext cx="5105400" cy="3238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ctr">
              <a:defRPr>
                <a:latin typeface="Arial" pitchFamily="-111" charset="0"/>
                <a:ea typeface="ＭＳ Ｐゴシック" pitchFamily="-111" charset="-128"/>
                <a:cs typeface="ＭＳ Ｐゴシック" pitchFamily="-111" charset="-128"/>
              </a:defRPr>
            </a:lvl1pPr>
          </a:lstStyle>
          <a:p>
            <a:pPr>
              <a:defRPr/>
            </a:pPr>
            <a:endParaRPr lang="en-US"/>
          </a:p>
        </p:txBody>
      </p:sp>
      <p:sp>
        <p:nvSpPr>
          <p:cNvPr id="1030" name="Rectangle 6"/>
          <p:cNvSpPr>
            <a:spLocks noGrp="1" noChangeArrowheads="1"/>
          </p:cNvSpPr>
          <p:nvPr>
            <p:ph type="sldNum" sz="quarter" idx="4"/>
            <p:custDataLst>
              <p:tags r:id="rId16"/>
            </p:custDataLst>
          </p:nvPr>
        </p:nvSpPr>
        <p:spPr bwMode="auto">
          <a:xfrm>
            <a:off x="8534400" y="6400800"/>
            <a:ext cx="457200" cy="323850"/>
          </a:xfrm>
          <a:prstGeom prst="rect">
            <a:avLst/>
          </a:prstGeom>
          <a:noFill/>
          <a:ln w="9525">
            <a:noFill/>
            <a:miter lim="800000"/>
            <a:headEnd/>
            <a:tailEnd/>
          </a:ln>
          <a:effectLst/>
        </p:spPr>
        <p:txBody>
          <a:bodyPr vert="horz" wrap="square" lIns="91425" tIns="45713" rIns="91425" bIns="45713" numCol="1" anchor="t" anchorCtr="0" compatLnSpc="1">
            <a:prstTxWarp prst="textNoShape">
              <a:avLst/>
            </a:prstTxWarp>
          </a:bodyPr>
          <a:lstStyle>
            <a:lvl1pPr algn="r">
              <a:defRPr/>
            </a:lvl1pPr>
          </a:lstStyle>
          <a:p>
            <a:pPr>
              <a:defRPr/>
            </a:pPr>
            <a:fld id="{0E9AEAC2-75D4-BB48-A95A-416C36CB12A6}" type="slidenum">
              <a:rPr lang="en-US"/>
              <a:pPr>
                <a:defRPr/>
              </a:pPr>
              <a:t>‹#›</a:t>
            </a:fld>
            <a:endParaRPr lang="en-US"/>
          </a:p>
        </p:txBody>
      </p:sp>
      <p:sp>
        <p:nvSpPr>
          <p:cNvPr id="146438" name="Line 7"/>
          <p:cNvSpPr>
            <a:spLocks noChangeShapeType="1"/>
          </p:cNvSpPr>
          <p:nvPr>
            <p:custDataLst>
              <p:tags r:id="rId17"/>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39" name="Line 8"/>
          <p:cNvSpPr>
            <a:spLocks noChangeShapeType="1"/>
          </p:cNvSpPr>
          <p:nvPr>
            <p:custDataLst>
              <p:tags r:id="rId18"/>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40" name="Line 9"/>
          <p:cNvSpPr>
            <a:spLocks noChangeShapeType="1"/>
          </p:cNvSpPr>
          <p:nvPr>
            <p:custDataLst>
              <p:tags r:id="rId19"/>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
        <p:nvSpPr>
          <p:cNvPr id="146441" name="Line 10"/>
          <p:cNvSpPr>
            <a:spLocks noChangeShapeType="1"/>
          </p:cNvSpPr>
          <p:nvPr>
            <p:custDataLst>
              <p:tags r:id="rId20"/>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lIns="91425" tIns="45713" rIns="91425" bIns="45713"/>
          <a:lstStyle/>
          <a:p>
            <a:endParaRPr lang="en-US"/>
          </a:p>
        </p:txBody>
      </p:sp>
    </p:spTree>
  </p:cSld>
  <p:clrMap bg1="lt1" tx1="dk1" bg2="lt2" tx2="dk2" accent1="accent1" accent2="accent2" accent3="accent3" accent4="accent4" accent5="accent5" accent6="accent6" hlink="hlink" folHlink="folHlink"/>
  <p:sldLayoutIdLst>
    <p:sldLayoutId id="2147492186" r:id="rId1"/>
    <p:sldLayoutId id="2147492187" r:id="rId2"/>
    <p:sldLayoutId id="2147492188" r:id="rId3"/>
    <p:sldLayoutId id="2147492189" r:id="rId4"/>
    <p:sldLayoutId id="2147492190" r:id="rId5"/>
    <p:sldLayoutId id="2147492191" r:id="rId6"/>
    <p:sldLayoutId id="2147492192" r:id="rId7"/>
    <p:sldLayoutId id="2147492193" r:id="rId8"/>
    <p:sldLayoutId id="2147492194" r:id="rId9"/>
    <p:sldLayoutId id="2147492195" r:id="rId10"/>
    <p:sldLayoutId id="2147492196" r:id="rId11"/>
  </p:sldLayoutIdLst>
  <p:timing>
    <p:tnLst>
      <p:par>
        <p:cTn xmlns:p14="http://schemas.microsoft.com/office/powerpoint/2010/main" id="1" dur="indefinite" restart="never" nodeType="tmRoot"/>
      </p:par>
    </p:tnLst>
  </p:timing>
  <p:hf hdr="0" ftr="0" dt="0"/>
  <p:txStyles>
    <p:titleStyle>
      <a:lvl1pPr algn="r" rtl="0" eaLnBrk="1" fontAlgn="base" hangingPunct="1">
        <a:spcBef>
          <a:spcPct val="0"/>
        </a:spcBef>
        <a:spcAft>
          <a:spcPct val="0"/>
        </a:spcAft>
        <a:defRPr sz="2800">
          <a:solidFill>
            <a:schemeClr val="tx2"/>
          </a:solidFill>
          <a:latin typeface="+mj-lt"/>
          <a:ea typeface="ＭＳ Ｐゴシック" pitchFamily="-111" charset="-128"/>
          <a:cs typeface="ＭＳ Ｐゴシック" pitchFamily="-111" charset="-128"/>
        </a:defRPr>
      </a:lvl1pPr>
      <a:lvl2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2pPr>
      <a:lvl3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3pPr>
      <a:lvl4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4pPr>
      <a:lvl5pPr algn="r" rtl="0" eaLnBrk="1" fontAlgn="base" hangingPunct="1">
        <a:spcBef>
          <a:spcPct val="0"/>
        </a:spcBef>
        <a:spcAft>
          <a:spcPct val="0"/>
        </a:spcAft>
        <a:defRPr sz="2800">
          <a:solidFill>
            <a:schemeClr val="tx2"/>
          </a:solidFill>
          <a:latin typeface="Arial" pitchFamily="-111" charset="0"/>
          <a:ea typeface="ＭＳ Ｐゴシック" pitchFamily="-111" charset="-128"/>
          <a:cs typeface="ＭＳ Ｐゴシック" pitchFamily="-111" charset="-128"/>
        </a:defRPr>
      </a:lvl5pPr>
      <a:lvl6pPr marL="457127" algn="r" rtl="0" eaLnBrk="1" fontAlgn="base" hangingPunct="1">
        <a:spcBef>
          <a:spcPct val="0"/>
        </a:spcBef>
        <a:spcAft>
          <a:spcPct val="0"/>
        </a:spcAft>
        <a:defRPr sz="2800">
          <a:solidFill>
            <a:schemeClr val="tx2"/>
          </a:solidFill>
          <a:latin typeface="Arial" pitchFamily="-111" charset="0"/>
        </a:defRPr>
      </a:lvl6pPr>
      <a:lvl7pPr marL="914254" algn="r" rtl="0" eaLnBrk="1" fontAlgn="base" hangingPunct="1">
        <a:spcBef>
          <a:spcPct val="0"/>
        </a:spcBef>
        <a:spcAft>
          <a:spcPct val="0"/>
        </a:spcAft>
        <a:defRPr sz="2800">
          <a:solidFill>
            <a:schemeClr val="tx2"/>
          </a:solidFill>
          <a:latin typeface="Arial" pitchFamily="-111" charset="0"/>
        </a:defRPr>
      </a:lvl7pPr>
      <a:lvl8pPr marL="1371381" algn="r" rtl="0" eaLnBrk="1" fontAlgn="base" hangingPunct="1">
        <a:spcBef>
          <a:spcPct val="0"/>
        </a:spcBef>
        <a:spcAft>
          <a:spcPct val="0"/>
        </a:spcAft>
        <a:defRPr sz="2800">
          <a:solidFill>
            <a:schemeClr val="tx2"/>
          </a:solidFill>
          <a:latin typeface="Arial" pitchFamily="-111" charset="0"/>
        </a:defRPr>
      </a:lvl8pPr>
      <a:lvl9pPr marL="1828507" algn="r" rtl="0" eaLnBrk="1" fontAlgn="base" hangingPunct="1">
        <a:spcBef>
          <a:spcPct val="0"/>
        </a:spcBef>
        <a:spcAft>
          <a:spcPct val="0"/>
        </a:spcAft>
        <a:defRPr sz="2800">
          <a:solidFill>
            <a:schemeClr val="tx2"/>
          </a:solidFill>
          <a:latin typeface="Arial" pitchFamily="-111" charset="0"/>
        </a:defRPr>
      </a:lvl9pPr>
    </p:titleStyle>
    <p:bodyStyle>
      <a:lvl1pPr marL="341313" indent="-341313" algn="l" rtl="0" eaLnBrk="1" fontAlgn="base" hangingPunct="1">
        <a:spcBef>
          <a:spcPct val="20000"/>
        </a:spcBef>
        <a:spcAft>
          <a:spcPct val="0"/>
        </a:spcAft>
        <a:buChar char="•"/>
        <a:defRPr sz="2400">
          <a:solidFill>
            <a:schemeClr val="tx1"/>
          </a:solidFill>
          <a:latin typeface="+mn-lt"/>
          <a:ea typeface="ＭＳ Ｐゴシック" pitchFamily="-111" charset="-128"/>
          <a:cs typeface="ＭＳ Ｐゴシック" pitchFamily="-111" charset="-128"/>
        </a:defRPr>
      </a:lvl1pPr>
      <a:lvl2pPr marL="741363" indent="-284163" algn="l" rtl="0" eaLnBrk="1" fontAlgn="base" hangingPunct="1">
        <a:spcBef>
          <a:spcPct val="20000"/>
        </a:spcBef>
        <a:spcAft>
          <a:spcPct val="0"/>
        </a:spcAft>
        <a:buChar char="–"/>
        <a:defRPr>
          <a:solidFill>
            <a:schemeClr val="tx1"/>
          </a:solidFill>
          <a:latin typeface="+mn-lt"/>
          <a:ea typeface="ＭＳ Ｐゴシック" pitchFamily="-111" charset="-128"/>
        </a:defRPr>
      </a:lvl2pPr>
      <a:lvl3pPr marL="1141413" indent="-227013" algn="l" rtl="0" eaLnBrk="1" fontAlgn="base" hangingPunct="1">
        <a:spcBef>
          <a:spcPct val="20000"/>
        </a:spcBef>
        <a:spcAft>
          <a:spcPct val="0"/>
        </a:spcAft>
        <a:buChar char="•"/>
        <a:defRPr sz="2400">
          <a:solidFill>
            <a:schemeClr val="tx1"/>
          </a:solidFill>
          <a:latin typeface="+mn-lt"/>
          <a:ea typeface="ＭＳ Ｐゴシック" pitchFamily="-111" charset="-128"/>
        </a:defRPr>
      </a:lvl3pPr>
      <a:lvl4pPr marL="1598613" indent="-227013" algn="l" rtl="0" eaLnBrk="1" fontAlgn="base" hangingPunct="1">
        <a:spcBef>
          <a:spcPct val="20000"/>
        </a:spcBef>
        <a:spcAft>
          <a:spcPct val="0"/>
        </a:spcAft>
        <a:buChar char="–"/>
        <a:defRPr sz="2000">
          <a:solidFill>
            <a:schemeClr val="tx1"/>
          </a:solidFill>
          <a:latin typeface="+mn-lt"/>
          <a:ea typeface="ＭＳ Ｐゴシック" pitchFamily="-111" charset="-128"/>
        </a:defRPr>
      </a:lvl4pPr>
      <a:lvl5pPr marL="2055813" indent="-227013" algn="l" rtl="0" eaLnBrk="1" fontAlgn="base" hangingPunct="1">
        <a:spcBef>
          <a:spcPct val="20000"/>
        </a:spcBef>
        <a:spcAft>
          <a:spcPct val="0"/>
        </a:spcAft>
        <a:buChar char="»"/>
        <a:defRPr sz="2000">
          <a:solidFill>
            <a:schemeClr val="tx1"/>
          </a:solidFill>
          <a:latin typeface="+mn-lt"/>
          <a:ea typeface="ＭＳ Ｐゴシック" pitchFamily="-111" charset="-128"/>
        </a:defRPr>
      </a:lvl5pPr>
      <a:lvl6pPr marL="2514198"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6pPr>
      <a:lvl7pPr marL="2971325"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7pPr>
      <a:lvl8pPr marL="3428451"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8pPr>
      <a:lvl9pPr marL="3885578" indent="-228563" algn="l" rtl="0" eaLnBrk="1" fontAlgn="base" hangingPunct="1">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084162" name="McK Large Footnote" hidden="1"/>
          <p:cNvSpPr txBox="1">
            <a:spLocks noChangeArrowheads="1"/>
          </p:cNvSpPr>
          <p:nvPr>
            <p:custDataLst>
              <p:tags r:id="rId15"/>
            </p:custDataLst>
          </p:nvPr>
        </p:nvSpPr>
        <p:spPr bwMode="auto">
          <a:xfrm>
            <a:off x="128588" y="5675313"/>
            <a:ext cx="8332787" cy="1155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marL="585788" indent="-585788" algn="l" defTabSz="912813" eaLnBrk="0" hangingPunct="0">
              <a:tabLst>
                <a:tab pos="544513" algn="r"/>
              </a:tabLst>
              <a:defRPr sz="2400">
                <a:solidFill>
                  <a:schemeClr val="tx1"/>
                </a:solidFill>
                <a:latin typeface="Times New Roman" charset="0"/>
                <a:ea typeface="ＭＳ Ｐゴシック" charset="0"/>
              </a:defRPr>
            </a:lvl1pPr>
            <a:lvl2pPr marL="1052513" algn="l" defTabSz="912813" eaLnBrk="0" hangingPunct="0">
              <a:tabLst>
                <a:tab pos="544513" algn="r"/>
              </a:tabLst>
              <a:defRPr sz="2400">
                <a:solidFill>
                  <a:schemeClr val="tx1"/>
                </a:solidFill>
                <a:latin typeface="Times New Roman" charset="0"/>
                <a:ea typeface="ＭＳ Ｐゴシック" charset="0"/>
              </a:defRPr>
            </a:lvl2pPr>
            <a:lvl3pPr marL="1243013" algn="l" defTabSz="912813" eaLnBrk="0" hangingPunct="0">
              <a:tabLst>
                <a:tab pos="544513" algn="r"/>
              </a:tabLst>
              <a:defRPr sz="2400">
                <a:solidFill>
                  <a:schemeClr val="tx1"/>
                </a:solidFill>
                <a:latin typeface="Times New Roman" charset="0"/>
                <a:ea typeface="ＭＳ Ｐゴシック" charset="0"/>
              </a:defRPr>
            </a:lvl3pPr>
            <a:lvl4pPr marL="1433513" algn="l" defTabSz="912813" eaLnBrk="0" hangingPunct="0">
              <a:tabLst>
                <a:tab pos="544513" algn="r"/>
              </a:tabLst>
              <a:defRPr sz="2400">
                <a:solidFill>
                  <a:schemeClr val="tx1"/>
                </a:solidFill>
                <a:latin typeface="Times New Roman" charset="0"/>
                <a:ea typeface="ＭＳ Ｐゴシック" charset="0"/>
              </a:defRPr>
            </a:lvl4pPr>
            <a:lvl5pPr algn="l" defTabSz="912813" eaLnBrk="0" hangingPunct="0">
              <a:tabLst>
                <a:tab pos="544513" algn="r"/>
              </a:tabLst>
              <a:defRPr sz="2400">
                <a:solidFill>
                  <a:schemeClr val="tx1"/>
                </a:solidFill>
                <a:latin typeface="Times New Roman" charset="0"/>
                <a:ea typeface="ＭＳ Ｐゴシック" charset="0"/>
              </a:defRPr>
            </a:lvl5pPr>
            <a:lvl6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6pPr>
            <a:lvl7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7pPr>
            <a:lvl8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8pPr>
            <a:lvl9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9pPr>
          </a:lstStyle>
          <a:p>
            <a:pPr eaLnBrk="1" hangingPunct="1">
              <a:defRPr/>
            </a:pPr>
            <a:r>
              <a:rPr lang="en-US" sz="1200" b="0" smtClean="0">
                <a:solidFill>
                  <a:srgbClr val="000000"/>
                </a:solidFill>
                <a:latin typeface="Arial" charset="0"/>
                <a:cs typeface="+mn-cs"/>
              </a:rPr>
              <a:t>	1	Footnote</a:t>
            </a:r>
          </a:p>
          <a:p>
            <a:pPr eaLnBrk="1" hangingPunct="1">
              <a:defRPr/>
            </a:pPr>
            <a:r>
              <a:rPr lang="en-US" sz="1200" b="0" smtClean="0">
                <a:solidFill>
                  <a:srgbClr val="000000"/>
                </a:solidFill>
                <a:latin typeface="Arial" charset="0"/>
                <a:cs typeface="+mn-cs"/>
              </a:rPr>
              <a:t>	2	Footnote</a:t>
            </a:r>
          </a:p>
          <a:p>
            <a:pPr eaLnBrk="1" hangingPunct="1">
              <a:defRPr/>
            </a:pPr>
            <a:r>
              <a:rPr lang="en-US" sz="1200" b="0" smtClean="0">
                <a:solidFill>
                  <a:srgbClr val="000000"/>
                </a:solidFill>
                <a:latin typeface="Arial" charset="0"/>
                <a:cs typeface="+mn-cs"/>
              </a:rPr>
              <a:t>	3	Footnote</a:t>
            </a:r>
          </a:p>
          <a:p>
            <a:pPr eaLnBrk="1" hangingPunct="1">
              <a:defRPr/>
            </a:pPr>
            <a:r>
              <a:rPr lang="en-US" sz="1200" b="0" smtClean="0">
                <a:solidFill>
                  <a:srgbClr val="000000"/>
                </a:solidFill>
                <a:latin typeface="Arial" charset="0"/>
                <a:cs typeface="+mn-cs"/>
              </a:rPr>
              <a:t>	4	Footnote</a:t>
            </a:r>
          </a:p>
          <a:p>
            <a:pPr eaLnBrk="1" hangingPunct="1">
              <a:defRPr/>
            </a:pPr>
            <a:r>
              <a:rPr lang="en-US" sz="1200" b="0" smtClean="0">
                <a:solidFill>
                  <a:srgbClr val="000000"/>
                </a:solidFill>
                <a:latin typeface="Arial" charset="0"/>
                <a:cs typeface="+mn-cs"/>
              </a:rPr>
              <a:t>	5	Footnote</a:t>
            </a:r>
          </a:p>
          <a:p>
            <a:pPr eaLnBrk="1" hangingPunct="1">
              <a:spcBef>
                <a:spcPct val="20000"/>
              </a:spcBef>
              <a:defRPr/>
            </a:pPr>
            <a:r>
              <a:rPr lang="en-US" sz="1200" b="0" smtClean="0">
                <a:solidFill>
                  <a:srgbClr val="000000"/>
                </a:solidFill>
                <a:latin typeface="Arial" charset="0"/>
                <a:cs typeface="+mn-cs"/>
              </a:rPr>
              <a:t>	Source:	Source</a:t>
            </a:r>
          </a:p>
        </p:txBody>
      </p:sp>
      <p:sp>
        <p:nvSpPr>
          <p:cNvPr id="5084163" name="pg num"/>
          <p:cNvSpPr>
            <a:spLocks noGrp="1" noChangeArrowheads="1"/>
          </p:cNvSpPr>
          <p:nvPr>
            <p:ph type="sldNum" sz="quarter" idx="4"/>
            <p:custDataLst>
              <p:tags r:id="rId16"/>
            </p:custDataLst>
          </p:nvPr>
        </p:nvSpPr>
        <p:spPr bwMode="auto">
          <a:xfrm>
            <a:off x="7153275" y="6643688"/>
            <a:ext cx="1905000" cy="185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lvl1pPr algn="r" defTabSz="912667">
              <a:defRPr sz="1200" b="0">
                <a:solidFill>
                  <a:srgbClr val="000000"/>
                </a:solidFill>
                <a:cs typeface="+mn-cs"/>
              </a:defRPr>
            </a:lvl1pPr>
          </a:lstStyle>
          <a:p>
            <a:pPr>
              <a:defRPr/>
            </a:pPr>
            <a:fld id="{99063148-7FB8-0542-BB44-EF260748CCA8}" type="slidenum">
              <a:rPr lang="en-US"/>
              <a:pPr>
                <a:defRPr/>
              </a:pPr>
              <a:t>‹#›</a:t>
            </a:fld>
            <a:endParaRPr lang="en-US"/>
          </a:p>
        </p:txBody>
      </p:sp>
      <p:sp>
        <p:nvSpPr>
          <p:cNvPr id="5084164" name="Rectangle 4"/>
          <p:cNvSpPr>
            <a:spLocks noGrp="1" noChangeArrowheads="1"/>
          </p:cNvSpPr>
          <p:nvPr>
            <p:ph type="title"/>
            <p:custDataLst>
              <p:tags r:id="rId17"/>
            </p:custDataLst>
          </p:nvPr>
        </p:nvSpPr>
        <p:spPr bwMode="auto">
          <a:xfrm>
            <a:off x="122238" y="234950"/>
            <a:ext cx="8793162" cy="292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title style</a:t>
            </a:r>
            <a:endParaRPr lang="en-US"/>
          </a:p>
        </p:txBody>
      </p:sp>
      <p:sp>
        <p:nvSpPr>
          <p:cNvPr id="5084165" name="Rectangle 5"/>
          <p:cNvSpPr>
            <a:spLocks noGrp="1" noChangeArrowheads="1"/>
          </p:cNvSpPr>
          <p:nvPr>
            <p:ph type="body" idx="1"/>
            <p:custDataLst>
              <p:tags r:id="rId18"/>
            </p:custDataLst>
          </p:nvPr>
        </p:nvSpPr>
        <p:spPr bwMode="auto">
          <a:xfrm>
            <a:off x="125413" y="1298575"/>
            <a:ext cx="8793162" cy="1222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grpSp>
        <p:nvGrpSpPr>
          <p:cNvPr id="158726" name="McK Slide Elements"/>
          <p:cNvGrpSpPr>
            <a:grpSpLocks/>
          </p:cNvGrpSpPr>
          <p:nvPr>
            <p:custDataLst>
              <p:tags r:id="rId19"/>
            </p:custDataLst>
          </p:nvPr>
        </p:nvGrpSpPr>
        <p:grpSpPr bwMode="auto">
          <a:xfrm>
            <a:off x="125413" y="542925"/>
            <a:ext cx="8793162" cy="6288088"/>
            <a:chOff x="77" y="335"/>
            <a:chExt cx="5429" cy="3882"/>
          </a:xfrm>
        </p:grpSpPr>
        <p:sp>
          <p:nvSpPr>
            <p:cNvPr id="5084167" name="McK Measure" hidden="1"/>
            <p:cNvSpPr txBox="1">
              <a:spLocks noChangeArrowheads="1"/>
            </p:cNvSpPr>
            <p:nvPr userDrawn="1"/>
          </p:nvSpPr>
          <p:spPr bwMode="auto">
            <a:xfrm>
              <a:off x="77" y="335"/>
              <a:ext cx="542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lvl1pPr algn="l" defTabSz="912813" eaLnBrk="0" hangingPunct="0">
                <a:defRPr sz="2400">
                  <a:solidFill>
                    <a:schemeClr val="tx1"/>
                  </a:solidFill>
                  <a:latin typeface="Times New Roman" charset="0"/>
                  <a:ea typeface="ＭＳ Ｐゴシック" charset="0"/>
                </a:defRPr>
              </a:lvl1pPr>
              <a:lvl2pPr algn="l" defTabSz="912813" eaLnBrk="0" hangingPunct="0">
                <a:defRPr sz="2400">
                  <a:solidFill>
                    <a:schemeClr val="tx1"/>
                  </a:solidFill>
                  <a:latin typeface="Times New Roman" charset="0"/>
                  <a:ea typeface="ＭＳ Ｐゴシック" charset="0"/>
                </a:defRPr>
              </a:lvl2pPr>
              <a:lvl3pPr marL="912813" algn="l" defTabSz="912813" eaLnBrk="0" hangingPunct="0">
                <a:defRPr sz="2400">
                  <a:solidFill>
                    <a:schemeClr val="tx1"/>
                  </a:solidFill>
                  <a:latin typeface="Times New Roman" charset="0"/>
                  <a:ea typeface="ＭＳ Ｐゴシック" charset="0"/>
                </a:defRPr>
              </a:lvl3pPr>
              <a:lvl4pPr algn="l" defTabSz="912813" eaLnBrk="0" hangingPunct="0">
                <a:defRPr sz="2400">
                  <a:solidFill>
                    <a:schemeClr val="tx1"/>
                  </a:solidFill>
                  <a:latin typeface="Times New Roman" charset="0"/>
                  <a:ea typeface="ＭＳ Ｐゴシック" charset="0"/>
                </a:defRPr>
              </a:lvl4pPr>
              <a:lvl5pPr algn="l" defTabSz="912813" eaLnBrk="0" hangingPunct="0">
                <a:defRPr sz="2400">
                  <a:solidFill>
                    <a:schemeClr val="tx1"/>
                  </a:solidFill>
                  <a:latin typeface="Times New Roman" charset="0"/>
                  <a:ea typeface="ＭＳ Ｐゴシック" charset="0"/>
                </a:defRPr>
              </a:lvl5pPr>
              <a:lvl6pPr defTabSz="912813" eaLnBrk="0" fontAlgn="base" hangingPunct="0">
                <a:spcBef>
                  <a:spcPct val="0"/>
                </a:spcBef>
                <a:spcAft>
                  <a:spcPct val="0"/>
                </a:spcAft>
                <a:defRPr sz="2400">
                  <a:solidFill>
                    <a:schemeClr val="tx1"/>
                  </a:solidFill>
                  <a:latin typeface="Times New Roman" charset="0"/>
                  <a:ea typeface="ＭＳ Ｐゴシック" charset="0"/>
                </a:defRPr>
              </a:lvl6pPr>
              <a:lvl7pPr defTabSz="912813" eaLnBrk="0" fontAlgn="base" hangingPunct="0">
                <a:spcBef>
                  <a:spcPct val="0"/>
                </a:spcBef>
                <a:spcAft>
                  <a:spcPct val="0"/>
                </a:spcAft>
                <a:defRPr sz="2400">
                  <a:solidFill>
                    <a:schemeClr val="tx1"/>
                  </a:solidFill>
                  <a:latin typeface="Times New Roman" charset="0"/>
                  <a:ea typeface="ＭＳ Ｐゴシック" charset="0"/>
                </a:defRPr>
              </a:lvl7pPr>
              <a:lvl8pPr defTabSz="912813" eaLnBrk="0" fontAlgn="base" hangingPunct="0">
                <a:spcBef>
                  <a:spcPct val="0"/>
                </a:spcBef>
                <a:spcAft>
                  <a:spcPct val="0"/>
                </a:spcAft>
                <a:defRPr sz="2400">
                  <a:solidFill>
                    <a:schemeClr val="tx1"/>
                  </a:solidFill>
                  <a:latin typeface="Times New Roman" charset="0"/>
                  <a:ea typeface="ＭＳ Ｐゴシック" charset="0"/>
                </a:defRPr>
              </a:lvl8pPr>
              <a:lvl9pPr defTabSz="91281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1600" b="0" smtClean="0">
                  <a:solidFill>
                    <a:srgbClr val="000000"/>
                  </a:solidFill>
                  <a:latin typeface="Arial" charset="0"/>
                  <a:cs typeface="+mn-cs"/>
                </a:rPr>
                <a:t>Unit of measure</a:t>
              </a:r>
            </a:p>
          </p:txBody>
        </p:sp>
        <p:sp>
          <p:nvSpPr>
            <p:cNvPr id="5084168" name="McK Footnote" hidden="1"/>
            <p:cNvSpPr txBox="1">
              <a:spLocks noChangeArrowheads="1"/>
            </p:cNvSpPr>
            <p:nvPr userDrawn="1"/>
          </p:nvSpPr>
          <p:spPr bwMode="auto">
            <a:xfrm>
              <a:off x="79" y="3964"/>
              <a:ext cx="5145" cy="2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b">
              <a:spAutoFit/>
            </a:bodyPr>
            <a:lstStyle>
              <a:lvl1pPr marL="585788" indent="-585788" algn="l" defTabSz="912813" eaLnBrk="0" hangingPunct="0">
                <a:tabLst>
                  <a:tab pos="544513" algn="r"/>
                </a:tabLst>
                <a:defRPr sz="2400">
                  <a:solidFill>
                    <a:schemeClr val="tx1"/>
                  </a:solidFill>
                  <a:latin typeface="Times New Roman" charset="0"/>
                  <a:ea typeface="ＭＳ Ｐゴシック" charset="0"/>
                </a:defRPr>
              </a:lvl1pPr>
              <a:lvl2pPr marL="1052513" algn="l" defTabSz="912813" eaLnBrk="0" hangingPunct="0">
                <a:tabLst>
                  <a:tab pos="544513" algn="r"/>
                </a:tabLst>
                <a:defRPr sz="2400">
                  <a:solidFill>
                    <a:schemeClr val="tx1"/>
                  </a:solidFill>
                  <a:latin typeface="Times New Roman" charset="0"/>
                  <a:ea typeface="ＭＳ Ｐゴシック" charset="0"/>
                </a:defRPr>
              </a:lvl2pPr>
              <a:lvl3pPr marL="1243013" algn="l" defTabSz="912813" eaLnBrk="0" hangingPunct="0">
                <a:tabLst>
                  <a:tab pos="544513" algn="r"/>
                </a:tabLst>
                <a:defRPr sz="2400">
                  <a:solidFill>
                    <a:schemeClr val="tx1"/>
                  </a:solidFill>
                  <a:latin typeface="Times New Roman" charset="0"/>
                  <a:ea typeface="ＭＳ Ｐゴシック" charset="0"/>
                </a:defRPr>
              </a:lvl3pPr>
              <a:lvl4pPr marL="1433513" algn="l" defTabSz="912813" eaLnBrk="0" hangingPunct="0">
                <a:tabLst>
                  <a:tab pos="544513" algn="r"/>
                </a:tabLst>
                <a:defRPr sz="2400">
                  <a:solidFill>
                    <a:schemeClr val="tx1"/>
                  </a:solidFill>
                  <a:latin typeface="Times New Roman" charset="0"/>
                  <a:ea typeface="ＭＳ Ｐゴシック" charset="0"/>
                </a:defRPr>
              </a:lvl4pPr>
              <a:lvl5pPr algn="l" defTabSz="912813" eaLnBrk="0" hangingPunct="0">
                <a:tabLst>
                  <a:tab pos="544513" algn="r"/>
                </a:tabLst>
                <a:defRPr sz="2400">
                  <a:solidFill>
                    <a:schemeClr val="tx1"/>
                  </a:solidFill>
                  <a:latin typeface="Times New Roman" charset="0"/>
                  <a:ea typeface="ＭＳ Ｐゴシック" charset="0"/>
                </a:defRPr>
              </a:lvl5pPr>
              <a:lvl6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6pPr>
              <a:lvl7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7pPr>
              <a:lvl8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8pPr>
              <a:lvl9pPr defTabSz="912813" eaLnBrk="0" fontAlgn="base" hangingPunct="0">
                <a:spcBef>
                  <a:spcPct val="0"/>
                </a:spcBef>
                <a:spcAft>
                  <a:spcPct val="0"/>
                </a:spcAft>
                <a:tabLst>
                  <a:tab pos="544513" algn="r"/>
                </a:tabLst>
                <a:defRPr sz="2400">
                  <a:solidFill>
                    <a:schemeClr val="tx1"/>
                  </a:solidFill>
                  <a:latin typeface="Times New Roman" charset="0"/>
                  <a:ea typeface="ＭＳ Ｐゴシック" charset="0"/>
                </a:defRPr>
              </a:lvl9pPr>
            </a:lstStyle>
            <a:p>
              <a:pPr eaLnBrk="1" hangingPunct="1">
                <a:defRPr/>
              </a:pPr>
              <a:r>
                <a:rPr lang="en-US" sz="1200" b="0" smtClean="0">
                  <a:solidFill>
                    <a:srgbClr val="000000"/>
                  </a:solidFill>
                  <a:latin typeface="Arial" charset="0"/>
                  <a:cs typeface="+mn-cs"/>
                </a:rPr>
                <a:t>	*	Footnote</a:t>
              </a:r>
            </a:p>
            <a:p>
              <a:pPr eaLnBrk="1" hangingPunct="1">
                <a:spcBef>
                  <a:spcPct val="20000"/>
                </a:spcBef>
                <a:defRPr/>
              </a:pPr>
              <a:r>
                <a:rPr lang="en-US" sz="1200" b="0" smtClean="0">
                  <a:solidFill>
                    <a:srgbClr val="000000"/>
                  </a:solidFill>
                  <a:latin typeface="Arial" charset="0"/>
                  <a:cs typeface="+mn-cs"/>
                </a:rPr>
                <a:t>	Source:	Source</a:t>
              </a:r>
            </a:p>
          </p:txBody>
        </p:sp>
      </p:grpSp>
      <p:grpSp>
        <p:nvGrpSpPr>
          <p:cNvPr id="158727" name="McK Legend Lines" hidden="1"/>
          <p:cNvGrpSpPr>
            <a:grpSpLocks/>
          </p:cNvGrpSpPr>
          <p:nvPr>
            <p:custDataLst>
              <p:tags r:id="rId20"/>
            </p:custDataLst>
          </p:nvPr>
        </p:nvGrpSpPr>
        <p:grpSpPr bwMode="auto">
          <a:xfrm>
            <a:off x="7940675" y="273050"/>
            <a:ext cx="1039813" cy="1004888"/>
            <a:chOff x="4902" y="1143"/>
            <a:chExt cx="642" cy="620"/>
          </a:xfrm>
        </p:grpSpPr>
        <p:sp>
          <p:nvSpPr>
            <p:cNvPr id="5084170" name="Rectangle 10" hidden="1"/>
            <p:cNvSpPr>
              <a:spLocks noChangeArrowheads="1"/>
            </p:cNvSpPr>
            <p:nvPr userDrawn="1"/>
          </p:nvSpPr>
          <p:spPr bwMode="auto">
            <a:xfrm>
              <a:off x="5172" y="114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1" name="Rectangle 11" hidden="1"/>
            <p:cNvSpPr>
              <a:spLocks noChangeArrowheads="1"/>
            </p:cNvSpPr>
            <p:nvPr userDrawn="1"/>
          </p:nvSpPr>
          <p:spPr bwMode="auto">
            <a:xfrm>
              <a:off x="5172" y="1305"/>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2" name="Rectangle 12" hidden="1"/>
            <p:cNvSpPr>
              <a:spLocks noChangeArrowheads="1"/>
            </p:cNvSpPr>
            <p:nvPr userDrawn="1"/>
          </p:nvSpPr>
          <p:spPr bwMode="auto">
            <a:xfrm>
              <a:off x="5172" y="1467"/>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3" name="Line 13" hidden="1"/>
            <p:cNvSpPr>
              <a:spLocks noChangeShapeType="1"/>
            </p:cNvSpPr>
            <p:nvPr userDrawn="1"/>
          </p:nvSpPr>
          <p:spPr bwMode="auto">
            <a:xfrm>
              <a:off x="4902" y="1210"/>
              <a:ext cx="210" cy="0"/>
            </a:xfrm>
            <a:prstGeom prst="line">
              <a:avLst/>
            </a:prstGeom>
            <a:noFill/>
            <a:ln w="2857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4" name="Line 14" hidden="1"/>
            <p:cNvSpPr>
              <a:spLocks noChangeShapeType="1"/>
            </p:cNvSpPr>
            <p:nvPr userDrawn="1"/>
          </p:nvSpPr>
          <p:spPr bwMode="auto">
            <a:xfrm>
              <a:off x="4902" y="1372"/>
              <a:ext cx="210" cy="0"/>
            </a:xfrm>
            <a:prstGeom prst="line">
              <a:avLst/>
            </a:prstGeom>
            <a:noFill/>
            <a:ln w="28575">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5" name="Line 15" hidden="1"/>
            <p:cNvSpPr>
              <a:spLocks noChangeShapeType="1"/>
            </p:cNvSpPr>
            <p:nvPr userDrawn="1"/>
          </p:nvSpPr>
          <p:spPr bwMode="auto">
            <a:xfrm>
              <a:off x="4902" y="1534"/>
              <a:ext cx="210" cy="0"/>
            </a:xfrm>
            <a:prstGeom prst="line">
              <a:avLst/>
            </a:prstGeom>
            <a:noFill/>
            <a:ln w="1270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sp>
          <p:nvSpPr>
            <p:cNvPr id="5084176" name="Rectangle 16" hidden="1"/>
            <p:cNvSpPr>
              <a:spLocks noChangeArrowheads="1"/>
            </p:cNvSpPr>
            <p:nvPr userDrawn="1"/>
          </p:nvSpPr>
          <p:spPr bwMode="auto">
            <a:xfrm>
              <a:off x="5172" y="162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77" name="Line 17" hidden="1"/>
            <p:cNvSpPr>
              <a:spLocks noChangeShapeType="1"/>
            </p:cNvSpPr>
            <p:nvPr userDrawn="1"/>
          </p:nvSpPr>
          <p:spPr bwMode="auto">
            <a:xfrm>
              <a:off x="4902" y="1696"/>
              <a:ext cx="210" cy="0"/>
            </a:xfrm>
            <a:prstGeom prst="line">
              <a:avLst/>
            </a:prstGeom>
            <a:noFill/>
            <a:ln w="12700">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a:defRPr/>
              </a:pPr>
              <a:endParaRPr lang="en-US" sz="2000">
                <a:solidFill>
                  <a:srgbClr val="000000"/>
                </a:solidFill>
                <a:cs typeface="+mn-cs"/>
              </a:endParaRPr>
            </a:p>
          </p:txBody>
        </p:sp>
      </p:grpSp>
      <p:grpSp>
        <p:nvGrpSpPr>
          <p:cNvPr id="158728" name="McK Legend Moons" hidden="1"/>
          <p:cNvGrpSpPr>
            <a:grpSpLocks/>
          </p:cNvGrpSpPr>
          <p:nvPr>
            <p:custDataLst>
              <p:tags r:id="rId21"/>
            </p:custDataLst>
          </p:nvPr>
        </p:nvGrpSpPr>
        <p:grpSpPr bwMode="auto">
          <a:xfrm>
            <a:off x="8094663" y="273050"/>
            <a:ext cx="885825" cy="742950"/>
            <a:chOff x="4997" y="169"/>
            <a:chExt cx="547" cy="458"/>
          </a:xfrm>
        </p:grpSpPr>
        <p:grpSp>
          <p:nvGrpSpPr>
            <p:cNvPr id="158738" name="Group 19" hidden="1"/>
            <p:cNvGrpSpPr>
              <a:grpSpLocks noChangeAspect="1"/>
            </p:cNvGrpSpPr>
            <p:nvPr userDrawn="1">
              <p:custDataLst>
                <p:tags r:id="rId23"/>
              </p:custDataLst>
            </p:nvPr>
          </p:nvGrpSpPr>
          <p:grpSpPr bwMode="auto">
            <a:xfrm>
              <a:off x="4997" y="178"/>
              <a:ext cx="116" cy="116"/>
              <a:chOff x="4997" y="178"/>
              <a:chExt cx="116" cy="116"/>
            </a:xfrm>
          </p:grpSpPr>
          <p:sp>
            <p:nvSpPr>
              <p:cNvPr id="5084180" name="Oval 20" hidden="1"/>
              <p:cNvSpPr>
                <a:spLocks noChangeAspect="1" noChangeArrowheads="1"/>
              </p:cNvSpPr>
              <p:nvPr>
                <p:custDataLst>
                  <p:tags r:id="rId30"/>
                </p:custDataLst>
              </p:nvPr>
            </p:nvSpPr>
            <p:spPr bwMode="blackWhite">
              <a:xfrm>
                <a:off x="4997" y="178"/>
                <a:ext cx="116" cy="11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81" name="Oval 21" hidden="1"/>
              <p:cNvSpPr>
                <a:spLocks noChangeAspect="1" noChangeArrowheads="1"/>
              </p:cNvSpPr>
              <p:nvPr>
                <p:custDataLst>
                  <p:tags r:id="rId31"/>
                </p:custDataLst>
              </p:nvPr>
            </p:nvSpPr>
            <p:spPr bwMode="black">
              <a:xfrm>
                <a:off x="4997" y="178"/>
                <a:ext cx="116" cy="116"/>
              </a:xfrm>
              <a:prstGeom prst="ellipse">
                <a:avLst/>
              </a:prstGeom>
              <a:solidFill>
                <a:schemeClr val="tx2"/>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grpSp>
          <p:nvGrpSpPr>
            <p:cNvPr id="158739" name="Group 22" hidden="1"/>
            <p:cNvGrpSpPr>
              <a:grpSpLocks/>
            </p:cNvGrpSpPr>
            <p:nvPr userDrawn="1">
              <p:custDataLst>
                <p:tags r:id="rId24"/>
              </p:custDataLst>
            </p:nvPr>
          </p:nvGrpSpPr>
          <p:grpSpPr bwMode="auto">
            <a:xfrm>
              <a:off x="4997" y="339"/>
              <a:ext cx="116" cy="116"/>
              <a:chOff x="1104" y="1908"/>
              <a:chExt cx="204" cy="204"/>
            </a:xfrm>
          </p:grpSpPr>
          <p:sp>
            <p:nvSpPr>
              <p:cNvPr id="5084183" name="Oval 23" hidden="1"/>
              <p:cNvSpPr>
                <a:spLocks noChangeAspect="1" noChangeArrowheads="1"/>
              </p:cNvSpPr>
              <p:nvPr>
                <p:custDataLst>
                  <p:tags r:id="rId28"/>
                </p:custDataLst>
              </p:nvPr>
            </p:nvSpPr>
            <p:spPr bwMode="blackWhite">
              <a:xfrm>
                <a:off x="1104" y="1908"/>
                <a:ext cx="202" cy="200"/>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84" name="Arc 24" hidden="1"/>
              <p:cNvSpPr>
                <a:spLocks noChangeAspect="1"/>
              </p:cNvSpPr>
              <p:nvPr>
                <p:custDataLst>
                  <p:tags r:id="rId29"/>
                </p:custDataLst>
              </p:nvPr>
            </p:nvSpPr>
            <p:spPr bwMode="black">
              <a:xfrm>
                <a:off x="1206" y="1908"/>
                <a:ext cx="102" cy="200"/>
              </a:xfrm>
              <a:custGeom>
                <a:avLst/>
                <a:gdLst>
                  <a:gd name="G0" fmla="+- 0 0 0"/>
                  <a:gd name="G1" fmla="+- 21600 0 0"/>
                  <a:gd name="G2" fmla="+- 21600 0 0"/>
                  <a:gd name="T0" fmla="*/ 0 w 21600"/>
                  <a:gd name="T1" fmla="*/ 0 h 43200"/>
                  <a:gd name="T2" fmla="*/ 0 w 21600"/>
                  <a:gd name="T3" fmla="*/ 43200 h 43200"/>
                  <a:gd name="T4" fmla="*/ 0 w 21600"/>
                  <a:gd name="T5" fmla="*/ 21600 h 43200"/>
                </a:gdLst>
                <a:ahLst/>
                <a:cxnLst>
                  <a:cxn ang="0">
                    <a:pos x="T0" y="T1"/>
                  </a:cxn>
                  <a:cxn ang="0">
                    <a:pos x="T2" y="T3"/>
                  </a:cxn>
                  <a:cxn ang="0">
                    <a:pos x="T4" y="T5"/>
                  </a:cxn>
                </a:cxnLst>
                <a:rect l="0" t="0" r="r" b="b"/>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solidFill>
                <a:schemeClr val="tx2"/>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sp>
          <p:nvSpPr>
            <p:cNvPr id="5084185" name="Rectangle 25" hidden="1"/>
            <p:cNvSpPr>
              <a:spLocks noChangeArrowheads="1"/>
            </p:cNvSpPr>
            <p:nvPr userDrawn="1"/>
          </p:nvSpPr>
          <p:spPr bwMode="auto">
            <a:xfrm>
              <a:off x="5172" y="16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86" name="Rectangle 26" hidden="1"/>
            <p:cNvSpPr>
              <a:spLocks noChangeArrowheads="1"/>
            </p:cNvSpPr>
            <p:nvPr userDrawn="1"/>
          </p:nvSpPr>
          <p:spPr bwMode="auto">
            <a:xfrm>
              <a:off x="5172" y="331"/>
              <a:ext cx="369" cy="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87" name="Rectangle 27" hidden="1"/>
            <p:cNvSpPr>
              <a:spLocks noChangeArrowheads="1"/>
            </p:cNvSpPr>
            <p:nvPr userDrawn="1"/>
          </p:nvSpPr>
          <p:spPr bwMode="auto">
            <a:xfrm>
              <a:off x="5172" y="49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grpSp>
          <p:nvGrpSpPr>
            <p:cNvPr id="158743" name="Group 28" hidden="1"/>
            <p:cNvGrpSpPr>
              <a:grpSpLocks noChangeAspect="1"/>
            </p:cNvGrpSpPr>
            <p:nvPr userDrawn="1">
              <p:custDataLst>
                <p:tags r:id="rId25"/>
              </p:custDataLst>
            </p:nvPr>
          </p:nvGrpSpPr>
          <p:grpSpPr bwMode="auto">
            <a:xfrm>
              <a:off x="4997" y="502"/>
              <a:ext cx="117" cy="117"/>
              <a:chOff x="4997" y="502"/>
              <a:chExt cx="117" cy="117"/>
            </a:xfrm>
          </p:grpSpPr>
          <p:sp>
            <p:nvSpPr>
              <p:cNvPr id="5084189" name="Oval 29" hidden="1"/>
              <p:cNvSpPr>
                <a:spLocks noChangeAspect="1" noChangeArrowheads="1"/>
              </p:cNvSpPr>
              <p:nvPr>
                <p:custDataLst>
                  <p:tags r:id="rId26"/>
                </p:custDataLst>
              </p:nvPr>
            </p:nvSpPr>
            <p:spPr bwMode="blackWhite">
              <a:xfrm>
                <a:off x="4997" y="502"/>
                <a:ext cx="116" cy="116"/>
              </a:xfrm>
              <a:prstGeom prst="ellipse">
                <a:avLst/>
              </a:pr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sp>
            <p:nvSpPr>
              <p:cNvPr id="5084190" name="Arc 30" hidden="1"/>
              <p:cNvSpPr>
                <a:spLocks noChangeAspect="1"/>
              </p:cNvSpPr>
              <p:nvPr>
                <p:custDataLst>
                  <p:tags r:id="rId27"/>
                </p:custDataLst>
              </p:nvPr>
            </p:nvSpPr>
            <p:spPr bwMode="black">
              <a:xfrm>
                <a:off x="4998" y="503"/>
                <a:ext cx="116" cy="116"/>
              </a:xfrm>
              <a:custGeom>
                <a:avLst/>
                <a:gdLst>
                  <a:gd name="G0" fmla="+- 21600 0 0"/>
                  <a:gd name="G1" fmla="+- 21600 0 0"/>
                  <a:gd name="G2" fmla="+- 21600 0 0"/>
                  <a:gd name="T0" fmla="*/ 21600 w 43200"/>
                  <a:gd name="T1" fmla="*/ 0 h 43200"/>
                  <a:gd name="T2" fmla="*/ 21600 w 43200"/>
                  <a:gd name="T3" fmla="*/ 0 h 43200"/>
                  <a:gd name="T4" fmla="*/ 21600 w 43200"/>
                  <a:gd name="T5" fmla="*/ 21600 h 43200"/>
                </a:gdLst>
                <a:ahLst/>
                <a:cxnLst>
                  <a:cxn ang="0">
                    <a:pos x="T0" y="T1"/>
                  </a:cxn>
                  <a:cxn ang="0">
                    <a:pos x="T2" y="T3"/>
                  </a:cxn>
                  <a:cxn ang="0">
                    <a:pos x="T4" y="T5"/>
                  </a:cxn>
                </a:cxnLst>
                <a:rect l="0" t="0" r="r" b="b"/>
                <a:pathLst>
                  <a:path w="43200" h="43200" fill="none" extrusionOk="0">
                    <a:moveTo>
                      <a:pt x="21600" y="-1"/>
                    </a:moveTo>
                    <a:cubicBezTo>
                      <a:pt x="33529" y="0"/>
                      <a:pt x="43200" y="9670"/>
                      <a:pt x="43200" y="21600"/>
                    </a:cubicBezTo>
                    <a:cubicBezTo>
                      <a:pt x="43200" y="33529"/>
                      <a:pt x="33529" y="43200"/>
                      <a:pt x="21600" y="43200"/>
                    </a:cubicBezTo>
                    <a:cubicBezTo>
                      <a:pt x="9670" y="43200"/>
                      <a:pt x="0" y="33529"/>
                      <a:pt x="0" y="21600"/>
                    </a:cubicBezTo>
                    <a:cubicBezTo>
                      <a:pt x="0" y="9670"/>
                      <a:pt x="9670" y="-1"/>
                      <a:pt x="21600" y="-1"/>
                    </a:cubicBezTo>
                  </a:path>
                  <a:path w="43200" h="43200" stroke="0" extrusionOk="0">
                    <a:moveTo>
                      <a:pt x="21600" y="-1"/>
                    </a:moveTo>
                    <a:cubicBezTo>
                      <a:pt x="33529" y="0"/>
                      <a:pt x="43200" y="9670"/>
                      <a:pt x="43200" y="21600"/>
                    </a:cubicBezTo>
                    <a:cubicBezTo>
                      <a:pt x="43200" y="33529"/>
                      <a:pt x="33529" y="43200"/>
                      <a:pt x="21600" y="43200"/>
                    </a:cubicBezTo>
                    <a:cubicBezTo>
                      <a:pt x="9670" y="43200"/>
                      <a:pt x="0" y="33529"/>
                      <a:pt x="0" y="21600"/>
                    </a:cubicBezTo>
                    <a:cubicBezTo>
                      <a:pt x="0" y="9670"/>
                      <a:pt x="9670" y="-1"/>
                      <a:pt x="21600" y="-1"/>
                    </a:cubicBezTo>
                    <a:lnTo>
                      <a:pt x="21600" y="21600"/>
                    </a:lnTo>
                    <a:close/>
                  </a:path>
                </a:pathLst>
              </a:custGeom>
              <a:solidFill>
                <a:schemeClr val="bg1"/>
              </a:solidFill>
              <a:ln w="12700">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lstStyle/>
              <a:p>
                <a:pPr algn="ctr" defTabSz="933301">
                  <a:defRPr/>
                </a:pPr>
                <a:endParaRPr lang="de-DE" sz="1600" b="0">
                  <a:solidFill>
                    <a:srgbClr val="000000"/>
                  </a:solidFill>
                  <a:cs typeface="+mn-cs"/>
                </a:endParaRPr>
              </a:p>
            </p:txBody>
          </p:sp>
        </p:grpSp>
      </p:grpSp>
      <p:grpSp>
        <p:nvGrpSpPr>
          <p:cNvPr id="158729" name="McK Legend Boxes" hidden="1"/>
          <p:cNvGrpSpPr>
            <a:grpSpLocks/>
          </p:cNvGrpSpPr>
          <p:nvPr>
            <p:custDataLst>
              <p:tags r:id="rId22"/>
            </p:custDataLst>
          </p:nvPr>
        </p:nvGrpSpPr>
        <p:grpSpPr bwMode="auto">
          <a:xfrm>
            <a:off x="7940675" y="273050"/>
            <a:ext cx="1039813" cy="1004888"/>
            <a:chOff x="4902" y="169"/>
            <a:chExt cx="642" cy="620"/>
          </a:xfrm>
        </p:grpSpPr>
        <p:sp>
          <p:nvSpPr>
            <p:cNvPr id="5084192" name="Rectangle 32" hidden="1"/>
            <p:cNvSpPr>
              <a:spLocks noChangeArrowheads="1"/>
            </p:cNvSpPr>
            <p:nvPr userDrawn="1"/>
          </p:nvSpPr>
          <p:spPr bwMode="auto">
            <a:xfrm>
              <a:off x="4902" y="178"/>
              <a:ext cx="211" cy="119"/>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3" name="Rectangle 33" hidden="1"/>
            <p:cNvSpPr>
              <a:spLocks noChangeArrowheads="1"/>
            </p:cNvSpPr>
            <p:nvPr userDrawn="1"/>
          </p:nvSpPr>
          <p:spPr bwMode="auto">
            <a:xfrm>
              <a:off x="4902" y="340"/>
              <a:ext cx="211" cy="116"/>
            </a:xfrm>
            <a:prstGeom prst="rect">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4" name="Rectangle 34" hidden="1"/>
            <p:cNvSpPr>
              <a:spLocks noChangeArrowheads="1"/>
            </p:cNvSpPr>
            <p:nvPr userDrawn="1"/>
          </p:nvSpPr>
          <p:spPr bwMode="auto">
            <a:xfrm>
              <a:off x="5172" y="169"/>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5" name="Rectangle 35" hidden="1"/>
            <p:cNvSpPr>
              <a:spLocks noChangeArrowheads="1"/>
            </p:cNvSpPr>
            <p:nvPr userDrawn="1"/>
          </p:nvSpPr>
          <p:spPr bwMode="auto">
            <a:xfrm>
              <a:off x="5172" y="331"/>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6" name="Rectangle 36" hidden="1"/>
            <p:cNvSpPr>
              <a:spLocks noChangeArrowheads="1"/>
            </p:cNvSpPr>
            <p:nvPr userDrawn="1"/>
          </p:nvSpPr>
          <p:spPr bwMode="auto">
            <a:xfrm>
              <a:off x="5172" y="493"/>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7" name="Rectangle 37" hidden="1"/>
            <p:cNvSpPr>
              <a:spLocks noChangeArrowheads="1"/>
            </p:cNvSpPr>
            <p:nvPr userDrawn="1"/>
          </p:nvSpPr>
          <p:spPr bwMode="auto">
            <a:xfrm>
              <a:off x="4902" y="502"/>
              <a:ext cx="211" cy="116"/>
            </a:xfrm>
            <a:prstGeom prst="rect">
              <a:avLst/>
            </a:prstGeom>
            <a:solidFill>
              <a:schemeClr val="hlink"/>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sp>
          <p:nvSpPr>
            <p:cNvPr id="5084198" name="Rectangle 38" hidden="1"/>
            <p:cNvSpPr>
              <a:spLocks noChangeArrowheads="1"/>
            </p:cNvSpPr>
            <p:nvPr userDrawn="1"/>
          </p:nvSpPr>
          <p:spPr bwMode="auto">
            <a:xfrm>
              <a:off x="5172" y="655"/>
              <a:ext cx="372" cy="1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spAutoFit/>
            </a:bodyPr>
            <a:lstStyle/>
            <a:p>
              <a:pPr defTabSz="892032" eaLnBrk="0" hangingPunct="0">
                <a:defRPr/>
              </a:pPr>
              <a:r>
                <a:rPr lang="en-US" sz="1400" b="0">
                  <a:solidFill>
                    <a:srgbClr val="000000"/>
                  </a:solidFill>
                  <a:cs typeface="+mn-cs"/>
                </a:rPr>
                <a:t>Legend</a:t>
              </a:r>
            </a:p>
          </p:txBody>
        </p:sp>
        <p:sp>
          <p:nvSpPr>
            <p:cNvPr id="5084199" name="Rectangle 39" hidden="1"/>
            <p:cNvSpPr>
              <a:spLocks noChangeArrowheads="1"/>
            </p:cNvSpPr>
            <p:nvPr userDrawn="1"/>
          </p:nvSpPr>
          <p:spPr bwMode="auto">
            <a:xfrm>
              <a:off x="4902" y="664"/>
              <a:ext cx="211" cy="119"/>
            </a:xfrm>
            <a:prstGeom prst="rect">
              <a:avLst/>
            </a:prstGeom>
            <a:solidFill>
              <a:schemeClr val="folHlink"/>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defTabSz="933301">
                <a:defRPr/>
              </a:pPr>
              <a:endParaRPr lang="de-DE" sz="1600" b="0">
                <a:solidFill>
                  <a:srgbClr val="000000"/>
                </a:solidFill>
                <a:cs typeface="+mn-cs"/>
              </a:endParaRPr>
            </a:p>
          </p:txBody>
        </p:sp>
      </p:grpSp>
    </p:spTree>
  </p:cSld>
  <p:clrMap bg1="lt1" tx1="dk1" bg2="lt2" tx2="dk2" accent1="accent1" accent2="accent2" accent3="accent3" accent4="accent4" accent5="accent5" accent6="accent6" hlink="hlink" folHlink="folHlink"/>
  <p:sldLayoutIdLst>
    <p:sldLayoutId id="2147492198" r:id="rId1"/>
    <p:sldLayoutId id="2147492199" r:id="rId2"/>
    <p:sldLayoutId id="2147492200" r:id="rId3"/>
    <p:sldLayoutId id="2147492201" r:id="rId4"/>
    <p:sldLayoutId id="2147492202" r:id="rId5"/>
    <p:sldLayoutId id="2147492203" r:id="rId6"/>
    <p:sldLayoutId id="2147492204" r:id="rId7"/>
    <p:sldLayoutId id="2147492205" r:id="rId8"/>
    <p:sldLayoutId id="2147492206" r:id="rId9"/>
    <p:sldLayoutId id="2147492207" r:id="rId10"/>
    <p:sldLayoutId id="2147492208" r:id="rId11"/>
    <p:sldLayoutId id="2147492209" r:id="rId12"/>
    <p:sldLayoutId id="2147492210" r:id="rId13"/>
  </p:sldLayoutIdLst>
  <p:hf hdr="0" ftr="0" dt="0"/>
  <p:txStyles>
    <p:titleStyle>
      <a:lvl1pPr algn="l" defTabSz="911225" rtl="0" eaLnBrk="1" fontAlgn="base" hangingPunct="1">
        <a:spcBef>
          <a:spcPct val="0"/>
        </a:spcBef>
        <a:spcAft>
          <a:spcPct val="0"/>
        </a:spcAft>
        <a:defRPr sz="1900" b="1">
          <a:solidFill>
            <a:schemeClr val="tx2"/>
          </a:solidFill>
          <a:latin typeface="+mj-lt"/>
          <a:ea typeface="+mj-ea"/>
          <a:cs typeface="ＭＳ Ｐゴシック" charset="0"/>
        </a:defRPr>
      </a:lvl1pPr>
      <a:lvl2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2pPr>
      <a:lvl3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3pPr>
      <a:lvl4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4pPr>
      <a:lvl5pPr algn="l" defTabSz="911225" rtl="0" eaLnBrk="1" fontAlgn="base" hangingPunct="1">
        <a:spcBef>
          <a:spcPct val="0"/>
        </a:spcBef>
        <a:spcAft>
          <a:spcPct val="0"/>
        </a:spcAft>
        <a:defRPr sz="1900" b="1">
          <a:solidFill>
            <a:schemeClr val="tx2"/>
          </a:solidFill>
          <a:latin typeface="Arial" charset="0"/>
          <a:ea typeface="ＭＳ Ｐゴシック" charset="0"/>
          <a:cs typeface="ＭＳ Ｐゴシック" charset="0"/>
        </a:defRPr>
      </a:lvl5pPr>
      <a:lvl6pPr marL="457127" algn="l" defTabSz="912667" rtl="0" eaLnBrk="1" fontAlgn="base" hangingPunct="1">
        <a:spcBef>
          <a:spcPct val="0"/>
        </a:spcBef>
        <a:spcAft>
          <a:spcPct val="0"/>
        </a:spcAft>
        <a:defRPr sz="1900" b="1">
          <a:solidFill>
            <a:schemeClr val="tx2"/>
          </a:solidFill>
          <a:latin typeface="Arial" charset="0"/>
          <a:ea typeface="ＭＳ Ｐゴシック" charset="0"/>
        </a:defRPr>
      </a:lvl6pPr>
      <a:lvl7pPr marL="914254" algn="l" defTabSz="912667" rtl="0" eaLnBrk="1" fontAlgn="base" hangingPunct="1">
        <a:spcBef>
          <a:spcPct val="0"/>
        </a:spcBef>
        <a:spcAft>
          <a:spcPct val="0"/>
        </a:spcAft>
        <a:defRPr sz="1900" b="1">
          <a:solidFill>
            <a:schemeClr val="tx2"/>
          </a:solidFill>
          <a:latin typeface="Arial" charset="0"/>
          <a:ea typeface="ＭＳ Ｐゴシック" charset="0"/>
        </a:defRPr>
      </a:lvl7pPr>
      <a:lvl8pPr marL="1371381" algn="l" defTabSz="912667" rtl="0" eaLnBrk="1" fontAlgn="base" hangingPunct="1">
        <a:spcBef>
          <a:spcPct val="0"/>
        </a:spcBef>
        <a:spcAft>
          <a:spcPct val="0"/>
        </a:spcAft>
        <a:defRPr sz="1900" b="1">
          <a:solidFill>
            <a:schemeClr val="tx2"/>
          </a:solidFill>
          <a:latin typeface="Arial" charset="0"/>
          <a:ea typeface="ＭＳ Ｐゴシック" charset="0"/>
        </a:defRPr>
      </a:lvl8pPr>
      <a:lvl9pPr marL="1828507" algn="l" defTabSz="912667" rtl="0" eaLnBrk="1" fontAlgn="base" hangingPunct="1">
        <a:spcBef>
          <a:spcPct val="0"/>
        </a:spcBef>
        <a:spcAft>
          <a:spcPct val="0"/>
        </a:spcAft>
        <a:defRPr sz="1900" b="1">
          <a:solidFill>
            <a:schemeClr val="tx2"/>
          </a:solidFill>
          <a:latin typeface="Arial" charset="0"/>
          <a:ea typeface="ＭＳ Ｐゴシック" charset="0"/>
        </a:defRPr>
      </a:lvl9pPr>
    </p:titleStyle>
    <p:bodyStyle>
      <a:lvl1pPr marL="341313" indent="-341313" algn="l" defTabSz="911225" rtl="0" eaLnBrk="1" fontAlgn="base" hangingPunct="1">
        <a:spcBef>
          <a:spcPct val="0"/>
        </a:spcBef>
        <a:spcAft>
          <a:spcPct val="0"/>
        </a:spcAft>
        <a:buSzPct val="120000"/>
        <a:defRPr sz="1600">
          <a:solidFill>
            <a:schemeClr val="tx1"/>
          </a:solidFill>
          <a:latin typeface="+mn-lt"/>
          <a:ea typeface="+mn-ea"/>
          <a:cs typeface="ＭＳ Ｐゴシック" charset="0"/>
        </a:defRPr>
      </a:lvl1pPr>
      <a:lvl2pPr marL="146050" indent="-144463" algn="l" defTabSz="911225" rtl="0" eaLnBrk="1" fontAlgn="base" hangingPunct="1">
        <a:spcBef>
          <a:spcPct val="0"/>
        </a:spcBef>
        <a:spcAft>
          <a:spcPct val="0"/>
        </a:spcAft>
        <a:buSzPct val="120000"/>
        <a:buChar char="•"/>
        <a:defRPr sz="1600">
          <a:solidFill>
            <a:schemeClr val="tx1"/>
          </a:solidFill>
          <a:latin typeface="+mn-lt"/>
          <a:ea typeface="+mn-ea"/>
        </a:defRPr>
      </a:lvl2pPr>
      <a:lvl3pPr marL="300038" indent="-150813" algn="l" defTabSz="911225" rtl="0" eaLnBrk="1" fontAlgn="base" hangingPunct="1">
        <a:spcBef>
          <a:spcPct val="0"/>
        </a:spcBef>
        <a:spcAft>
          <a:spcPct val="0"/>
        </a:spcAft>
        <a:buChar char="–"/>
        <a:defRPr sz="1600">
          <a:solidFill>
            <a:schemeClr val="tx1"/>
          </a:solidFill>
          <a:latin typeface="+mn-lt"/>
          <a:ea typeface="+mn-ea"/>
        </a:defRPr>
      </a:lvl3pPr>
      <a:lvl4pPr marL="439738" indent="-136525" algn="l" defTabSz="911225" rtl="0" eaLnBrk="1" fontAlgn="base" hangingPunct="1">
        <a:spcBef>
          <a:spcPct val="0"/>
        </a:spcBef>
        <a:spcAft>
          <a:spcPct val="0"/>
        </a:spcAft>
        <a:buSzPct val="89000"/>
        <a:buChar char="•"/>
        <a:defRPr sz="1600">
          <a:solidFill>
            <a:schemeClr val="tx1"/>
          </a:solidFill>
          <a:latin typeface="+mn-lt"/>
          <a:ea typeface="+mn-ea"/>
        </a:defRPr>
      </a:lvl4pPr>
      <a:lvl5pPr marL="592138" indent="-149225" algn="l" defTabSz="911225" rtl="0" eaLnBrk="1" fontAlgn="base" hangingPunct="1">
        <a:spcBef>
          <a:spcPct val="0"/>
        </a:spcBef>
        <a:spcAft>
          <a:spcPct val="0"/>
        </a:spcAft>
        <a:buSzPct val="75000"/>
        <a:buChar char="–"/>
        <a:defRPr sz="1600">
          <a:solidFill>
            <a:schemeClr val="tx1"/>
          </a:solidFill>
          <a:latin typeface="+mn-lt"/>
          <a:ea typeface="+mn-ea"/>
        </a:defRPr>
      </a:lvl5pPr>
      <a:lvl6pPr marL="1050757" indent="-150789" algn="l" defTabSz="912667" rtl="0" eaLnBrk="1" fontAlgn="base" hangingPunct="1">
        <a:spcBef>
          <a:spcPct val="0"/>
        </a:spcBef>
        <a:spcAft>
          <a:spcPct val="0"/>
        </a:spcAft>
        <a:buSzPct val="75000"/>
        <a:buChar char="–"/>
        <a:defRPr sz="1600">
          <a:solidFill>
            <a:schemeClr val="tx1"/>
          </a:solidFill>
          <a:latin typeface="+mn-lt"/>
          <a:ea typeface="+mn-ea"/>
        </a:defRPr>
      </a:lvl6pPr>
      <a:lvl7pPr marL="1507884" indent="-150789" algn="l" defTabSz="912667" rtl="0" eaLnBrk="1" fontAlgn="base" hangingPunct="1">
        <a:spcBef>
          <a:spcPct val="0"/>
        </a:spcBef>
        <a:spcAft>
          <a:spcPct val="0"/>
        </a:spcAft>
        <a:buSzPct val="75000"/>
        <a:buChar char="–"/>
        <a:defRPr sz="1600">
          <a:solidFill>
            <a:schemeClr val="tx1"/>
          </a:solidFill>
          <a:latin typeface="+mn-lt"/>
          <a:ea typeface="+mn-ea"/>
        </a:defRPr>
      </a:lvl7pPr>
      <a:lvl8pPr marL="1965011" indent="-150789" algn="l" defTabSz="912667" rtl="0" eaLnBrk="1" fontAlgn="base" hangingPunct="1">
        <a:spcBef>
          <a:spcPct val="0"/>
        </a:spcBef>
        <a:spcAft>
          <a:spcPct val="0"/>
        </a:spcAft>
        <a:buSzPct val="75000"/>
        <a:buChar char="–"/>
        <a:defRPr sz="1600">
          <a:solidFill>
            <a:schemeClr val="tx1"/>
          </a:solidFill>
          <a:latin typeface="+mn-lt"/>
          <a:ea typeface="+mn-ea"/>
        </a:defRPr>
      </a:lvl8pPr>
      <a:lvl9pPr marL="2422137" indent="-150789" algn="l" defTabSz="912667" rtl="0" eaLnBrk="1" fontAlgn="base" hangingPunct="1">
        <a:spcBef>
          <a:spcPct val="0"/>
        </a:spcBef>
        <a:spcAft>
          <a:spcPct val="0"/>
        </a:spcAft>
        <a:buSzPct val="75000"/>
        <a:buChar char="–"/>
        <a:defRPr sz="16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172035"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61048D76-06B4-514F-940F-F23467B6841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212" r:id="rId1"/>
    <p:sldLayoutId id="2147492213" r:id="rId2"/>
    <p:sldLayoutId id="2147492214" r:id="rId3"/>
    <p:sldLayoutId id="2147492215" r:id="rId4"/>
    <p:sldLayoutId id="2147492216" r:id="rId5"/>
    <p:sldLayoutId id="2147492217" r:id="rId6"/>
    <p:sldLayoutId id="2147492218" r:id="rId7"/>
    <p:sldLayoutId id="2147492219" r:id="rId8"/>
    <p:sldLayoutId id="2147492220" r:id="rId9"/>
    <p:sldLayoutId id="2147492221" r:id="rId10"/>
    <p:sldLayoutId id="2147492222" r:id="rId11"/>
    <p:sldLayoutId id="2147492223" r:id="rId12"/>
    <p:sldLayoutId id="2147492224" r:id="rId13"/>
    <p:sldLayoutId id="2147492225" r:id="rId14"/>
    <p:sldLayoutId id="2147492226"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5106" name="Rectangle 2"/>
          <p:cNvSpPr>
            <a:spLocks noGrp="1" noChangeArrowheads="1"/>
          </p:cNvSpPr>
          <p:nvPr>
            <p:ph type="title"/>
            <p:custDataLst>
              <p:tags r:id="rId17"/>
            </p:custDataLst>
          </p:nvPr>
        </p:nvSpPr>
        <p:spPr bwMode="auto">
          <a:xfrm>
            <a:off x="685800" y="609600"/>
            <a:ext cx="7772400" cy="1143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ctr" anchorCtr="0" compatLnSpc="1">
            <a:prstTxWarp prst="textNoShape">
              <a:avLst/>
            </a:prstTxWarp>
          </a:bodyPr>
          <a:lstStyle/>
          <a:p>
            <a:pPr lvl="0"/>
            <a:r>
              <a:rPr lang="en-US" altLang="zh-CHT" smtClean="0"/>
              <a:t>Click to edit Master title style</a:t>
            </a:r>
            <a:endParaRPr lang="en-US" altLang="zh-CHT"/>
          </a:p>
        </p:txBody>
      </p:sp>
      <p:sp>
        <p:nvSpPr>
          <p:cNvPr id="175107"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0" tIns="46031" rIns="92060" bIns="46031" numCol="1" anchor="t" anchorCtr="0" compatLnSpc="1">
            <a:prstTxWarp prst="textNoShape">
              <a:avLst/>
            </a:prstTxWarp>
          </a:bodyPr>
          <a:lstStyle/>
          <a:p>
            <a:pPr lvl="0"/>
            <a:r>
              <a:rPr lang="en-US" altLang="zh-CHT" smtClean="0"/>
              <a:t>Click to edit Master text styles</a:t>
            </a:r>
          </a:p>
          <a:p>
            <a:pPr lvl="1"/>
            <a:r>
              <a:rPr lang="en-US" altLang="zh-CHT" smtClean="0"/>
              <a:t>Second level</a:t>
            </a:r>
          </a:p>
          <a:p>
            <a:pPr lvl="2"/>
            <a:r>
              <a:rPr lang="en-US" altLang="zh-CHT" smtClean="0"/>
              <a:t>Third level</a:t>
            </a:r>
          </a:p>
          <a:p>
            <a:pPr lvl="3"/>
            <a:r>
              <a:rPr lang="en-US" altLang="zh-CHT" smtClean="0"/>
              <a:t>Fourth level</a:t>
            </a:r>
          </a:p>
          <a:p>
            <a:pPr lvl="4"/>
            <a:r>
              <a:rPr lang="en-US" altLang="zh-CHT" smtClean="0"/>
              <a:t>Fifth level</a:t>
            </a:r>
            <a:endParaRPr lang="en-US" altLang="zh-CHT"/>
          </a:p>
        </p:txBody>
      </p:sp>
      <p:sp>
        <p:nvSpPr>
          <p:cNvPr id="344068" name="Rectangle 4"/>
          <p:cNvSpPr>
            <a:spLocks noGrp="1" noChangeArrowheads="1"/>
          </p:cNvSpPr>
          <p:nvPr>
            <p:ph type="sldNum" sz="quarter" idx="4"/>
            <p:custDataLst>
              <p:tags r:id="rId19"/>
            </p:custDataLst>
          </p:nvPr>
        </p:nvSpPr>
        <p:spPr bwMode="auto">
          <a:xfrm rot="-5400000">
            <a:off x="6838950" y="4543426"/>
            <a:ext cx="4237037" cy="258762"/>
          </a:xfrm>
          <a:prstGeom prst="rect">
            <a:avLst/>
          </a:prstGeom>
          <a:noFill/>
          <a:ln w="9525">
            <a:noFill/>
            <a:miter lim="800000"/>
            <a:headEnd/>
            <a:tailEnd/>
          </a:ln>
          <a:effectLst/>
        </p:spPr>
        <p:txBody>
          <a:bodyPr vert="horz" wrap="square" lIns="92060" tIns="46031" rIns="92060" bIns="46031" numCol="1" anchor="t" anchorCtr="0" compatLnSpc="1">
            <a:prstTxWarp prst="textNoShape">
              <a:avLst/>
            </a:prstTxWarp>
          </a:bodyPr>
          <a:lstStyle>
            <a:lvl1pPr eaLnBrk="0" hangingPunct="0">
              <a:defRPr>
                <a:solidFill>
                  <a:srgbClr val="FFFFFF"/>
                </a:solidFill>
                <a:latin typeface="Arial" charset="0"/>
                <a:ea typeface="ＭＳ Ｐゴシック" charset="-128"/>
                <a:cs typeface="ＭＳ Ｐゴシック" charset="-128"/>
              </a:defRPr>
            </a:lvl1pPr>
          </a:lstStyle>
          <a:p>
            <a:pPr>
              <a:defRPr/>
            </a:pPr>
            <a:fld id="{F2ACC153-6E8D-A245-B3AE-A4D55F80FC11}" type="slidenum">
              <a:rPr lang="zh-CHT" altLang="en-US"/>
              <a:pPr>
                <a:defRPr/>
              </a:pPr>
              <a:t>‹#›</a:t>
            </a:fld>
            <a:r>
              <a:rPr lang="en-US" altLang="zh-CHT"/>
              <a:t>   (c) Mark Gerstein, 2002, Yale, bioinfo.mbb.yale.edu</a:t>
            </a:r>
          </a:p>
        </p:txBody>
      </p:sp>
      <p:sp>
        <p:nvSpPr>
          <p:cNvPr id="175109" name="Rectangle 5"/>
          <p:cNvSpPr>
            <a:spLocks noChangeArrowheads="1"/>
          </p:cNvSpPr>
          <p:nvPr>
            <p:custDataLst>
              <p:tags r:id="rId20"/>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0" tIns="46031" rIns="92060" bIns="46031"/>
          <a:lstStyle/>
          <a:p>
            <a:pPr algn="ctr" eaLnBrk="0" hangingPunct="0"/>
            <a:r>
              <a:rPr lang="en-US" sz="700" b="0">
                <a:solidFill>
                  <a:srgbClr val="FFFFFF"/>
                </a:solidFill>
              </a:rPr>
              <a:t>Do not reproduce without permission</a:t>
            </a:r>
          </a:p>
        </p:txBody>
      </p:sp>
      <p:sp>
        <p:nvSpPr>
          <p:cNvPr id="7" name="Rectangle 6"/>
          <p:cNvSpPr>
            <a:spLocks noChangeArrowheads="1"/>
          </p:cNvSpPr>
          <p:nvPr>
            <p:custDataLst>
              <p:tags r:id="rId21"/>
            </p:custDataLst>
          </p:nvPr>
        </p:nvSpPr>
        <p:spPr bwMode="auto">
          <a:xfrm rot="16200000">
            <a:off x="7398545" y="5253831"/>
            <a:ext cx="3078162" cy="263525"/>
          </a:xfrm>
          <a:prstGeom prst="rect">
            <a:avLst/>
          </a:prstGeom>
          <a:noFill/>
          <a:ln w="9525">
            <a:noFill/>
            <a:miter lim="800000"/>
            <a:headEnd/>
            <a:tailEnd/>
          </a:ln>
          <a:effectLst/>
        </p:spPr>
        <p:txBody>
          <a:bodyPr lIns="92051" tIns="46026" rIns="92051" bIns="46026"/>
          <a:lstStyle/>
          <a:p>
            <a:pPr defTabSz="912667" eaLnBrk="0" hangingPunct="0">
              <a:defRPr/>
            </a:pPr>
            <a:fld id="{80E9F832-AAC8-E144-9ECC-7BC3971779A7}" type="slidenum">
              <a:rPr lang="en-US" sz="20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667" eaLnBrk="0" hangingPunct="0">
                <a:defRPr/>
              </a:pPr>
              <a:t>‹#›</a:t>
            </a:fld>
            <a:r>
              <a:rPr lang="en-US">
                <a:solidFill>
                  <a:srgbClr val="808080"/>
                </a:solidFill>
                <a:ea typeface="ＭＳ Ｐゴシック" charset="-128"/>
                <a:cs typeface="ＭＳ Ｐゴシック" charset="-128"/>
              </a:rPr>
              <a:t> - </a:t>
            </a:r>
            <a:r>
              <a:rPr lang="en-US" sz="1100">
                <a:solidFill>
                  <a:srgbClr val="969696"/>
                </a:solidFill>
                <a:ea typeface="ＭＳ Ｐゴシック" charset="-128"/>
                <a:cs typeface="ＭＳ Ｐゴシック" charset="-128"/>
              </a:rPr>
              <a:t>Lectures.GersteinLab.org</a:t>
            </a:r>
            <a:r>
              <a:rPr lang="en-US" sz="600" b="0">
                <a:solidFill>
                  <a:srgbClr val="808080"/>
                </a:solidFill>
                <a:ea typeface="ＭＳ Ｐゴシック" charset="-128"/>
                <a:cs typeface="ＭＳ Ｐゴシック" charset="-128"/>
              </a:rPr>
              <a:t> </a:t>
            </a:r>
            <a:r>
              <a:rPr lang="en-US" sz="5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228" r:id="rId1"/>
    <p:sldLayoutId id="2147492229" r:id="rId2"/>
    <p:sldLayoutId id="2147492230" r:id="rId3"/>
    <p:sldLayoutId id="2147492231" r:id="rId4"/>
    <p:sldLayoutId id="2147492232" r:id="rId5"/>
    <p:sldLayoutId id="2147492233" r:id="rId6"/>
    <p:sldLayoutId id="2147492234" r:id="rId7"/>
    <p:sldLayoutId id="2147492235" r:id="rId8"/>
    <p:sldLayoutId id="2147492236" r:id="rId9"/>
    <p:sldLayoutId id="2147492237" r:id="rId10"/>
    <p:sldLayoutId id="2147492238" r:id="rId11"/>
    <p:sldLayoutId id="2147492239" r:id="rId12"/>
    <p:sldLayoutId id="2147492240" r:id="rId13"/>
    <p:sldLayoutId id="2147492241" r:id="rId14"/>
    <p:sldLayoutId id="2147492242" r:id="rId15"/>
  </p:sldLayoutIdLst>
  <p:transition xmlns:p14="http://schemas.microsoft.com/office/powerpoint/2010/main"/>
  <p:txStyles>
    <p:titleStyle>
      <a:lvl1pPr algn="ctr" rtl="0" eaLnBrk="1" fontAlgn="base" hangingPunct="1">
        <a:spcBef>
          <a:spcPct val="0"/>
        </a:spcBef>
        <a:spcAft>
          <a:spcPct val="0"/>
        </a:spcAft>
        <a:defRPr sz="3200" b="1" u="sng">
          <a:solidFill>
            <a:srgbClr val="0000CC"/>
          </a:solidFill>
          <a:latin typeface="+mj-lt"/>
          <a:ea typeface="+mj-ea"/>
          <a:cs typeface="+mj-cs"/>
        </a:defRPr>
      </a:lvl1pPr>
      <a:lvl2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2pPr>
      <a:lvl3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3pPr>
      <a:lvl4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4pPr>
      <a:lvl5pPr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5pPr>
      <a:lvl6pPr marL="45712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6pPr>
      <a:lvl7pPr marL="914254"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7pPr>
      <a:lvl8pPr marL="1371381"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8pPr>
      <a:lvl9pPr marL="1828507" algn="ctr" rtl="0" eaLnBrk="1" fontAlgn="base" hangingPunct="1">
        <a:spcBef>
          <a:spcPct val="0"/>
        </a:spcBef>
        <a:spcAft>
          <a:spcPct val="0"/>
        </a:spcAft>
        <a:defRPr sz="3200" b="1" u="sng">
          <a:solidFill>
            <a:srgbClr val="0000CC"/>
          </a:solidFill>
          <a:latin typeface="Arial" charset="0"/>
          <a:ea typeface="ＭＳ Ｐゴシック" charset="-128"/>
          <a:cs typeface="ＭＳ Ｐゴシック" charset="-128"/>
        </a:defRPr>
      </a:lvl9pPr>
    </p:titleStyle>
    <p:bodyStyle>
      <a:lvl1pPr marL="227013" indent="-227013" algn="l" rtl="0" eaLnBrk="1" fontAlgn="base" hangingPunct="1">
        <a:spcBef>
          <a:spcPct val="20000"/>
        </a:spcBef>
        <a:spcAft>
          <a:spcPct val="0"/>
        </a:spcAft>
        <a:buChar char="•"/>
        <a:defRPr sz="2400">
          <a:solidFill>
            <a:schemeClr val="tx1"/>
          </a:solidFill>
          <a:latin typeface="+mn-lt"/>
          <a:ea typeface="+mn-ea"/>
          <a:cs typeface="+mn-cs"/>
        </a:defRPr>
      </a:lvl1pPr>
      <a:lvl2pPr marL="569913" indent="-227013"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2813" indent="-227013" algn="l" rtl="0" eaLnBrk="1" fontAlgn="base" hangingPunct="1">
        <a:spcBef>
          <a:spcPct val="20000"/>
        </a:spcBef>
        <a:spcAft>
          <a:spcPct val="0"/>
        </a:spcAft>
        <a:buChar char="•"/>
        <a:defRPr sz="2000">
          <a:solidFill>
            <a:schemeClr val="tx1"/>
          </a:solidFill>
          <a:latin typeface="+mn-lt"/>
          <a:ea typeface="+mn-ea"/>
        </a:defRPr>
      </a:lvl3pPr>
      <a:lvl4pPr marL="1260475" indent="-231775" algn="l" rtl="0" eaLnBrk="1" fontAlgn="base" hangingPunct="1">
        <a:spcBef>
          <a:spcPct val="20000"/>
        </a:spcBef>
        <a:spcAft>
          <a:spcPct val="0"/>
        </a:spcAft>
        <a:buChar char="–"/>
        <a:defRPr sz="2000">
          <a:solidFill>
            <a:schemeClr val="tx1"/>
          </a:solidFill>
          <a:latin typeface="+mn-lt"/>
          <a:ea typeface="+mn-ea"/>
        </a:defRPr>
      </a:lvl4pPr>
      <a:lvl5pPr marL="1598613" indent="-222250" algn="l" rtl="0" eaLnBrk="1" fontAlgn="base" hangingPunct="1">
        <a:spcBef>
          <a:spcPct val="20000"/>
        </a:spcBef>
        <a:spcAft>
          <a:spcPct val="0"/>
        </a:spcAft>
        <a:buChar char="»"/>
        <a:defRPr sz="2000">
          <a:solidFill>
            <a:schemeClr val="tx1"/>
          </a:solidFill>
          <a:latin typeface="+mn-lt"/>
          <a:ea typeface="+mn-ea"/>
        </a:defRPr>
      </a:lvl5pPr>
      <a:lvl6pPr marL="2057071" indent="-223802" algn="l" rtl="0" eaLnBrk="1" fontAlgn="base" hangingPunct="1">
        <a:spcBef>
          <a:spcPct val="20000"/>
        </a:spcBef>
        <a:spcAft>
          <a:spcPct val="0"/>
        </a:spcAft>
        <a:buChar char="»"/>
        <a:defRPr sz="2000">
          <a:solidFill>
            <a:schemeClr val="tx1"/>
          </a:solidFill>
          <a:latin typeface="+mn-lt"/>
          <a:ea typeface="+mn-ea"/>
        </a:defRPr>
      </a:lvl6pPr>
      <a:lvl7pPr marL="2514198" indent="-223802" algn="l" rtl="0" eaLnBrk="1" fontAlgn="base" hangingPunct="1">
        <a:spcBef>
          <a:spcPct val="20000"/>
        </a:spcBef>
        <a:spcAft>
          <a:spcPct val="0"/>
        </a:spcAft>
        <a:buChar char="»"/>
        <a:defRPr sz="2000">
          <a:solidFill>
            <a:schemeClr val="tx1"/>
          </a:solidFill>
          <a:latin typeface="+mn-lt"/>
          <a:ea typeface="+mn-ea"/>
        </a:defRPr>
      </a:lvl7pPr>
      <a:lvl8pPr marL="2971325" indent="-223802" algn="l" rtl="0" eaLnBrk="1" fontAlgn="base" hangingPunct="1">
        <a:spcBef>
          <a:spcPct val="20000"/>
        </a:spcBef>
        <a:spcAft>
          <a:spcPct val="0"/>
        </a:spcAft>
        <a:buChar char="»"/>
        <a:defRPr sz="2000">
          <a:solidFill>
            <a:schemeClr val="tx1"/>
          </a:solidFill>
          <a:latin typeface="+mn-lt"/>
          <a:ea typeface="+mn-ea"/>
        </a:defRPr>
      </a:lvl8pPr>
      <a:lvl9pPr marL="3428451" indent="-223802"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02" eaLnBrk="0" hangingPunct="0">
              <a:defRPr/>
            </a:pPr>
            <a:fld id="{B14DE1BD-F0C9-2B40-AE12-0FA2892B1108}"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02" eaLnBrk="0" hangingPunct="0">
                <a:defRPr/>
              </a:pPr>
              <a:t>‹#›</a:t>
            </a:fld>
            <a:r>
              <a:rPr lang="en-US" b="1" dirty="0">
                <a:solidFill>
                  <a:srgbClr val="808080"/>
                </a:solidFill>
                <a:latin typeface="Arial" charset="0"/>
                <a:ea typeface="ＭＳ Ｐゴシック" charset="-128"/>
                <a:cs typeface="ＭＳ Ｐゴシック" charset="-128"/>
              </a:rPr>
              <a:t> - </a:t>
            </a:r>
            <a:r>
              <a:rPr lang="en-US" sz="1000" b="1" dirty="0" err="1">
                <a:solidFill>
                  <a:srgbClr val="969696"/>
                </a:solidFill>
                <a:latin typeface="Arial" charset="0"/>
                <a:ea typeface="ＭＳ Ｐゴシック" charset="-128"/>
                <a:cs typeface="ＭＳ Ｐゴシック" charset="-128"/>
              </a:rPr>
              <a:t>Lectures.GersteinLab.org</a:t>
            </a:r>
            <a:endParaRPr lang="en-US" sz="300" dirty="0">
              <a:solidFill>
                <a:srgbClr val="000000"/>
              </a:solidFill>
              <a:latin typeface="Arial" charset="0"/>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1424" r:id="rId1"/>
    <p:sldLayoutId id="2147491425" r:id="rId2"/>
    <p:sldLayoutId id="2147491426" r:id="rId3"/>
    <p:sldLayoutId id="2147491427" r:id="rId4"/>
    <p:sldLayoutId id="2147491428" r:id="rId5"/>
    <p:sldLayoutId id="2147491429" r:id="rId6"/>
    <p:sldLayoutId id="2147491430" r:id="rId7"/>
    <p:sldLayoutId id="2147491431" r:id="rId8"/>
    <p:sldLayoutId id="2147491432" r:id="rId9"/>
    <p:sldLayoutId id="2147491433" r:id="rId10"/>
    <p:sldLayoutId id="2147491434" r:id="rId11"/>
    <p:sldLayoutId id="2147491435" r:id="rId12"/>
    <p:sldLayoutId id="214749143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9638" rtl="0" eaLnBrk="0" fontAlgn="base" hangingPunct="0">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841" algn="ctr" defTabSz="912102" rtl="0" eaLnBrk="1" fontAlgn="base" hangingPunct="1">
        <a:spcBef>
          <a:spcPct val="0"/>
        </a:spcBef>
        <a:spcAft>
          <a:spcPct val="0"/>
        </a:spcAft>
        <a:defRPr sz="3600" b="1" u="sng">
          <a:solidFill>
            <a:srgbClr val="000099"/>
          </a:solidFill>
          <a:latin typeface="Arial" pitchFamily="-65" charset="0"/>
        </a:defRPr>
      </a:lvl6pPr>
      <a:lvl7pPr marL="913689" algn="ctr" defTabSz="912102" rtl="0" eaLnBrk="1" fontAlgn="base" hangingPunct="1">
        <a:spcBef>
          <a:spcPct val="0"/>
        </a:spcBef>
        <a:spcAft>
          <a:spcPct val="0"/>
        </a:spcAft>
        <a:defRPr sz="3600" b="1" u="sng">
          <a:solidFill>
            <a:srgbClr val="000099"/>
          </a:solidFill>
          <a:latin typeface="Arial" pitchFamily="-65" charset="0"/>
        </a:defRPr>
      </a:lvl7pPr>
      <a:lvl8pPr marL="1370536" algn="ctr" defTabSz="912102" rtl="0" eaLnBrk="1" fontAlgn="base" hangingPunct="1">
        <a:spcBef>
          <a:spcPct val="0"/>
        </a:spcBef>
        <a:spcAft>
          <a:spcPct val="0"/>
        </a:spcAft>
        <a:defRPr sz="3600" b="1" u="sng">
          <a:solidFill>
            <a:srgbClr val="000099"/>
          </a:solidFill>
          <a:latin typeface="Arial" pitchFamily="-65" charset="0"/>
        </a:defRPr>
      </a:lvl8pPr>
      <a:lvl9pPr marL="1827381" algn="ctr" defTabSz="912102" rtl="0" eaLnBrk="1" fontAlgn="base" hangingPunct="1">
        <a:spcBef>
          <a:spcPct val="0"/>
        </a:spcBef>
        <a:spcAft>
          <a:spcPct val="0"/>
        </a:spcAft>
        <a:defRPr sz="3600" b="1" u="sng">
          <a:solidFill>
            <a:srgbClr val="000099"/>
          </a:solidFill>
          <a:latin typeface="Arial" pitchFamily="-65" charset="0"/>
        </a:defRPr>
      </a:lvl9pPr>
    </p:titleStyle>
    <p:bodyStyle>
      <a:lvl1pPr marL="225425" indent="-225425" algn="l" defTabSz="909638"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8325" indent="-225425" algn="l" defTabSz="909638"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9638" indent="-223838"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3188" indent="-225425"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4038" indent="-225425" algn="l" defTabSz="909638"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47"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490"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36"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176"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1" rtl="0" eaLnBrk="1" latinLnBrk="0" hangingPunct="1">
        <a:defRPr sz="1800" kern="1200">
          <a:solidFill>
            <a:schemeClr val="tx1"/>
          </a:solidFill>
          <a:latin typeface="+mn-lt"/>
          <a:ea typeface="+mn-ea"/>
          <a:cs typeface="+mn-cs"/>
        </a:defRPr>
      </a:lvl1pPr>
      <a:lvl2pPr marL="456841" algn="l" defTabSz="456841" rtl="0" eaLnBrk="1" latinLnBrk="0" hangingPunct="1">
        <a:defRPr sz="1800" kern="1200">
          <a:solidFill>
            <a:schemeClr val="tx1"/>
          </a:solidFill>
          <a:latin typeface="+mn-lt"/>
          <a:ea typeface="+mn-ea"/>
          <a:cs typeface="+mn-cs"/>
        </a:defRPr>
      </a:lvl2pPr>
      <a:lvl3pPr marL="913689" algn="l" defTabSz="456841" rtl="0" eaLnBrk="1" latinLnBrk="0" hangingPunct="1">
        <a:defRPr sz="1800" kern="1200">
          <a:solidFill>
            <a:schemeClr val="tx1"/>
          </a:solidFill>
          <a:latin typeface="+mn-lt"/>
          <a:ea typeface="+mn-ea"/>
          <a:cs typeface="+mn-cs"/>
        </a:defRPr>
      </a:lvl3pPr>
      <a:lvl4pPr marL="1370536" algn="l" defTabSz="456841" rtl="0" eaLnBrk="1" latinLnBrk="0" hangingPunct="1">
        <a:defRPr sz="1800" kern="1200">
          <a:solidFill>
            <a:schemeClr val="tx1"/>
          </a:solidFill>
          <a:latin typeface="+mn-lt"/>
          <a:ea typeface="+mn-ea"/>
          <a:cs typeface="+mn-cs"/>
        </a:defRPr>
      </a:lvl4pPr>
      <a:lvl5pPr marL="1827381" algn="l" defTabSz="456841" rtl="0" eaLnBrk="1" latinLnBrk="0" hangingPunct="1">
        <a:defRPr sz="1800" kern="1200">
          <a:solidFill>
            <a:schemeClr val="tx1"/>
          </a:solidFill>
          <a:latin typeface="+mn-lt"/>
          <a:ea typeface="+mn-ea"/>
          <a:cs typeface="+mn-cs"/>
        </a:defRPr>
      </a:lvl5pPr>
      <a:lvl6pPr marL="2284223" algn="l" defTabSz="456841" rtl="0" eaLnBrk="1" latinLnBrk="0" hangingPunct="1">
        <a:defRPr sz="1800" kern="1200">
          <a:solidFill>
            <a:schemeClr val="tx1"/>
          </a:solidFill>
          <a:latin typeface="+mn-lt"/>
          <a:ea typeface="+mn-ea"/>
          <a:cs typeface="+mn-cs"/>
        </a:defRPr>
      </a:lvl6pPr>
      <a:lvl7pPr marL="2741070" algn="l" defTabSz="456841" rtl="0" eaLnBrk="1" latinLnBrk="0" hangingPunct="1">
        <a:defRPr sz="1800" kern="1200">
          <a:solidFill>
            <a:schemeClr val="tx1"/>
          </a:solidFill>
          <a:latin typeface="+mn-lt"/>
          <a:ea typeface="+mn-ea"/>
          <a:cs typeface="+mn-cs"/>
        </a:defRPr>
      </a:lvl7pPr>
      <a:lvl8pPr marL="3197908" algn="l" defTabSz="456841" rtl="0" eaLnBrk="1" latinLnBrk="0" hangingPunct="1">
        <a:defRPr sz="1800" kern="1200">
          <a:solidFill>
            <a:schemeClr val="tx1"/>
          </a:solidFill>
          <a:latin typeface="+mn-lt"/>
          <a:ea typeface="+mn-ea"/>
          <a:cs typeface="+mn-cs"/>
        </a:defRPr>
      </a:lvl8pPr>
      <a:lvl9pPr marL="3654758" algn="l" defTabSz="456841"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custDataLst>
              <p:tags r:id="rId13"/>
            </p:custDataLst>
          </p:nvPr>
        </p:nvSpPr>
        <p:spPr>
          <a:xfrm>
            <a:off x="457200" y="6356350"/>
            <a:ext cx="2133600" cy="365125"/>
          </a:xfrm>
          <a:prstGeom prst="rect">
            <a:avLst/>
          </a:prstGeom>
        </p:spPr>
        <p:txBody>
          <a:bodyPr vert="horz" lIns="91425" tIns="45713" rIns="91425" bIns="45713" rtlCol="0" anchor="ctr"/>
          <a:lstStyle>
            <a:lvl1pPr algn="l" defTabSz="914254" fontAlgn="auto">
              <a:spcBef>
                <a:spcPts val="0"/>
              </a:spcBef>
              <a:spcAft>
                <a:spcPts val="0"/>
              </a:spcAft>
              <a:defRPr sz="1200" b="0">
                <a:solidFill>
                  <a:prstClr val="black">
                    <a:tint val="75000"/>
                  </a:prstClr>
                </a:solidFill>
                <a:latin typeface="Calibri"/>
                <a:ea typeface="+mn-ea"/>
                <a:cs typeface="+mn-cs"/>
              </a:defRPr>
            </a:lvl1pPr>
          </a:lstStyle>
          <a:p>
            <a:pPr>
              <a:defRPr/>
            </a:pPr>
            <a:fld id="{1377B1D2-4BB2-41F7-8375-F43DA6C1A7EE}" type="datetimeFigureOut">
              <a:rPr lang="en-US"/>
              <a:pPr>
                <a:defRPr/>
              </a:pPr>
              <a:t>6/21/15</a:t>
            </a:fld>
            <a:endParaRPr lang="en-US"/>
          </a:p>
        </p:txBody>
      </p:sp>
      <p:sp>
        <p:nvSpPr>
          <p:cNvPr id="5" name="Footer Placeholder 4"/>
          <p:cNvSpPr>
            <a:spLocks noGrp="1"/>
          </p:cNvSpPr>
          <p:nvPr>
            <p:ph type="ftr" sz="quarter" idx="3"/>
            <p:custDataLst>
              <p:tags r:id="rId14"/>
            </p:custDataLst>
          </p:nvPr>
        </p:nvSpPr>
        <p:spPr>
          <a:xfrm>
            <a:off x="3124200" y="6356350"/>
            <a:ext cx="2895600" cy="365125"/>
          </a:xfrm>
          <a:prstGeom prst="rect">
            <a:avLst/>
          </a:prstGeom>
        </p:spPr>
        <p:txBody>
          <a:bodyPr vert="horz" lIns="91425" tIns="45713" rIns="91425" bIns="45713" rtlCol="0" anchor="ctr"/>
          <a:lstStyle>
            <a:lvl1pPr algn="ctr" defTabSz="914254"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5"/>
            </p:custDataLst>
          </p:nvPr>
        </p:nvSpPr>
        <p:spPr>
          <a:xfrm>
            <a:off x="6553200" y="6356350"/>
            <a:ext cx="2133600" cy="365125"/>
          </a:xfrm>
          <a:prstGeom prst="rect">
            <a:avLst/>
          </a:prstGeom>
        </p:spPr>
        <p:txBody>
          <a:bodyPr vert="horz" lIns="91425" tIns="45713" rIns="91425" bIns="45713" rtlCol="0" anchor="ctr"/>
          <a:lstStyle>
            <a:lvl1pPr algn="r" defTabSz="914254" fontAlgn="auto">
              <a:spcBef>
                <a:spcPts val="0"/>
              </a:spcBef>
              <a:spcAft>
                <a:spcPts val="0"/>
              </a:spcAft>
              <a:defRPr sz="1200" b="0">
                <a:solidFill>
                  <a:prstClr val="black">
                    <a:tint val="75000"/>
                  </a:prstClr>
                </a:solidFill>
                <a:latin typeface="Calibri"/>
                <a:ea typeface="+mn-ea"/>
                <a:cs typeface="+mn-cs"/>
              </a:defRPr>
            </a:lvl1pPr>
          </a:lstStyle>
          <a:p>
            <a:pPr>
              <a:defRPr/>
            </a:pPr>
            <a:fld id="{7040298C-B2A5-7844-9C33-DAA2CD2672C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244" r:id="rId1"/>
    <p:sldLayoutId id="2147492245" r:id="rId2"/>
    <p:sldLayoutId id="2147492246" r:id="rId3"/>
    <p:sldLayoutId id="2147492247" r:id="rId4"/>
    <p:sldLayoutId id="2147492248" r:id="rId5"/>
    <p:sldLayoutId id="2147492249" r:id="rId6"/>
    <p:sldLayoutId id="2147492250" r:id="rId7"/>
    <p:sldLayoutId id="2147492251" r:id="rId8"/>
    <p:sldLayoutId id="2147492252" r:id="rId9"/>
    <p:sldLayoutId id="2147492253" r:id="rId10"/>
    <p:sldLayoutId id="2147492254" r:id="rId11"/>
  </p:sldLayoutIdLst>
  <p:txStyles>
    <p:titleStyle>
      <a:lvl1pPr algn="ctr" defTabSz="912813"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912813"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313" indent="-341313" algn="l" defTabSz="912813"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363" indent="-284163" algn="l" defTabSz="912813"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413" indent="-227013" algn="l" defTabSz="912813"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613" indent="-227013" algn="l" defTabSz="912813"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813" indent="-227013" algn="l" defTabSz="912813"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198"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25"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51"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578" indent="-228563" algn="l" defTabSz="9142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54" rtl="0" eaLnBrk="1" latinLnBrk="0" hangingPunct="1">
        <a:defRPr sz="1800" kern="1200">
          <a:solidFill>
            <a:schemeClr val="tx1"/>
          </a:solidFill>
          <a:latin typeface="+mn-lt"/>
          <a:ea typeface="+mn-ea"/>
          <a:cs typeface="+mn-cs"/>
        </a:defRPr>
      </a:lvl1pPr>
      <a:lvl2pPr marL="457127" algn="l" defTabSz="914254" rtl="0" eaLnBrk="1" latinLnBrk="0" hangingPunct="1">
        <a:defRPr sz="1800" kern="1200">
          <a:solidFill>
            <a:schemeClr val="tx1"/>
          </a:solidFill>
          <a:latin typeface="+mn-lt"/>
          <a:ea typeface="+mn-ea"/>
          <a:cs typeface="+mn-cs"/>
        </a:defRPr>
      </a:lvl2pPr>
      <a:lvl3pPr marL="914254" algn="l" defTabSz="914254" rtl="0" eaLnBrk="1" latinLnBrk="0" hangingPunct="1">
        <a:defRPr sz="1800" kern="1200">
          <a:solidFill>
            <a:schemeClr val="tx1"/>
          </a:solidFill>
          <a:latin typeface="+mn-lt"/>
          <a:ea typeface="+mn-ea"/>
          <a:cs typeface="+mn-cs"/>
        </a:defRPr>
      </a:lvl3pPr>
      <a:lvl4pPr marL="1371381" algn="l" defTabSz="914254" rtl="0" eaLnBrk="1" latinLnBrk="0" hangingPunct="1">
        <a:defRPr sz="1800" kern="1200">
          <a:solidFill>
            <a:schemeClr val="tx1"/>
          </a:solidFill>
          <a:latin typeface="+mn-lt"/>
          <a:ea typeface="+mn-ea"/>
          <a:cs typeface="+mn-cs"/>
        </a:defRPr>
      </a:lvl4pPr>
      <a:lvl5pPr marL="1828507" algn="l" defTabSz="914254" rtl="0" eaLnBrk="1" latinLnBrk="0" hangingPunct="1">
        <a:defRPr sz="1800" kern="1200">
          <a:solidFill>
            <a:schemeClr val="tx1"/>
          </a:solidFill>
          <a:latin typeface="+mn-lt"/>
          <a:ea typeface="+mn-ea"/>
          <a:cs typeface="+mn-cs"/>
        </a:defRPr>
      </a:lvl5pPr>
      <a:lvl6pPr marL="2285634" algn="l" defTabSz="914254" rtl="0" eaLnBrk="1" latinLnBrk="0" hangingPunct="1">
        <a:defRPr sz="1800" kern="1200">
          <a:solidFill>
            <a:schemeClr val="tx1"/>
          </a:solidFill>
          <a:latin typeface="+mn-lt"/>
          <a:ea typeface="+mn-ea"/>
          <a:cs typeface="+mn-cs"/>
        </a:defRPr>
      </a:lvl6pPr>
      <a:lvl7pPr marL="2742761" algn="l" defTabSz="914254" rtl="0" eaLnBrk="1" latinLnBrk="0" hangingPunct="1">
        <a:defRPr sz="1800" kern="1200">
          <a:solidFill>
            <a:schemeClr val="tx1"/>
          </a:solidFill>
          <a:latin typeface="+mn-lt"/>
          <a:ea typeface="+mn-ea"/>
          <a:cs typeface="+mn-cs"/>
        </a:defRPr>
      </a:lvl7pPr>
      <a:lvl8pPr marL="3199888" algn="l" defTabSz="914254" rtl="0" eaLnBrk="1" latinLnBrk="0" hangingPunct="1">
        <a:defRPr sz="1800" kern="1200">
          <a:solidFill>
            <a:schemeClr val="tx1"/>
          </a:solidFill>
          <a:latin typeface="+mn-lt"/>
          <a:ea typeface="+mn-ea"/>
          <a:cs typeface="+mn-cs"/>
        </a:defRPr>
      </a:lvl8pPr>
      <a:lvl9pPr marL="3657015" algn="l" defTabSz="914254"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3778" name="Rectangle 2"/>
          <p:cNvSpPr>
            <a:spLocks noGrp="1" noChangeArrowheads="1"/>
          </p:cNvSpPr>
          <p:nvPr>
            <p:ph type="title"/>
            <p:custDataLst>
              <p:tags r:id="rId13"/>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03779" name="Rectangle 3"/>
          <p:cNvSpPr>
            <a:spLocks noGrp="1" noChangeArrowheads="1"/>
          </p:cNvSpPr>
          <p:nvPr>
            <p:ph type="body" idx="1"/>
            <p:custDataLst>
              <p:tags r:id="rId14"/>
            </p:custDataLst>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28" name="Rectangle 4"/>
          <p:cNvSpPr>
            <a:spLocks noGrp="1" noChangeArrowheads="1"/>
          </p:cNvSpPr>
          <p:nvPr>
            <p:ph type="dt" sz="half" idx="2"/>
            <p:custDataLst>
              <p:tags r:id="rId15"/>
            </p:custDataLst>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0">
                <a:solidFill>
                  <a:srgbClr val="000000"/>
                </a:solidFill>
              </a:defRPr>
            </a:lvl1pPr>
          </a:lstStyle>
          <a:p>
            <a:pPr>
              <a:defRPr/>
            </a:pPr>
            <a:endParaRPr lang="en-US"/>
          </a:p>
        </p:txBody>
      </p:sp>
      <p:sp>
        <p:nvSpPr>
          <p:cNvPr id="1029" name="Rectangle 5"/>
          <p:cNvSpPr>
            <a:spLocks noGrp="1" noChangeArrowheads="1"/>
          </p:cNvSpPr>
          <p:nvPr>
            <p:ph type="ftr" sz="quarter" idx="3"/>
            <p:custDataLst>
              <p:tags r:id="rId16"/>
            </p:custDataLst>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defRPr>
            </a:lvl1pPr>
          </a:lstStyle>
          <a:p>
            <a:pPr>
              <a:defRPr/>
            </a:pPr>
            <a:endParaRPr lang="en-US"/>
          </a:p>
        </p:txBody>
      </p:sp>
      <p:sp>
        <p:nvSpPr>
          <p:cNvPr id="1030" name="Rectangle 6"/>
          <p:cNvSpPr>
            <a:spLocks noGrp="1" noChangeArrowheads="1"/>
          </p:cNvSpPr>
          <p:nvPr>
            <p:ph type="sldNum" sz="quarter" idx="4"/>
            <p:custDataLst>
              <p:tags r:id="rId17"/>
            </p:custDataLst>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defRPr>
            </a:lvl1pPr>
          </a:lstStyle>
          <a:p>
            <a:pPr>
              <a:defRPr/>
            </a:pPr>
            <a:fld id="{8E9D5B8B-1AB4-644A-851B-8BBB11357A1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256" r:id="rId1"/>
    <p:sldLayoutId id="2147492257" r:id="rId2"/>
    <p:sldLayoutId id="2147492258" r:id="rId3"/>
    <p:sldLayoutId id="2147492259" r:id="rId4"/>
    <p:sldLayoutId id="2147492260" r:id="rId5"/>
    <p:sldLayoutId id="2147492261" r:id="rId6"/>
    <p:sldLayoutId id="2147492262" r:id="rId7"/>
    <p:sldLayoutId id="2147492263" r:id="rId8"/>
    <p:sldLayoutId id="2147492264" r:id="rId9"/>
    <p:sldLayoutId id="2147492265" r:id="rId10"/>
    <p:sldLayoutId id="2147492266" r:id="rId11"/>
  </p:sldLayoutIdLst>
  <p:txStyles>
    <p:title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2pPr>
      <a:lvl3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3pPr>
      <a:lvl4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4pPr>
      <a:lvl5pPr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latin typeface="+mn-lt"/>
          <a:ea typeface="+mn-ea"/>
        </a:defRPr>
      </a:lvl2pPr>
      <a:lvl3pPr marL="1143000" indent="-228600" algn="l" rtl="0" eaLnBrk="1" fontAlgn="base" hangingPunct="1">
        <a:spcBef>
          <a:spcPct val="20000"/>
        </a:spcBef>
        <a:spcAft>
          <a:spcPct val="0"/>
        </a:spcAft>
        <a:buChar char="•"/>
        <a:defRPr sz="2400">
          <a:solidFill>
            <a:schemeClr val="tx1"/>
          </a:solidFill>
          <a:latin typeface="+mn-lt"/>
          <a:ea typeface="+mn-ea"/>
        </a:defRPr>
      </a:lvl3pPr>
      <a:lvl4pPr marL="1600200" indent="-228600" algn="l" rtl="0" eaLnBrk="1" fontAlgn="base" hangingPunct="1">
        <a:spcBef>
          <a:spcPct val="20000"/>
        </a:spcBef>
        <a:spcAft>
          <a:spcPct val="0"/>
        </a:spcAft>
        <a:buChar char="–"/>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16066"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16067"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CF47C5DF-5232-B845-A787-AC6A9F2B800A}" type="datetimeFigureOut">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C0DBFF34-FECF-FE47-AABA-FD00274EEEF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268" r:id="rId1"/>
    <p:sldLayoutId id="2147492269" r:id="rId2"/>
    <p:sldLayoutId id="2147492270" r:id="rId3"/>
    <p:sldLayoutId id="2147492271" r:id="rId4"/>
    <p:sldLayoutId id="2147492272" r:id="rId5"/>
    <p:sldLayoutId id="2147492273" r:id="rId6"/>
    <p:sldLayoutId id="2147492274" r:id="rId7"/>
    <p:sldLayoutId id="2147492275" r:id="rId8"/>
    <p:sldLayoutId id="2147492276" r:id="rId9"/>
    <p:sldLayoutId id="2147492277" r:id="rId10"/>
    <p:sldLayoutId id="2147492278" r:id="rId11"/>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custDataLst>
              <p:tags r:id="rId16"/>
            </p:custDataLst>
          </p:nvPr>
        </p:nvSpPr>
        <p:spPr bwMode="auto">
          <a:xfrm>
            <a:off x="685800" y="609600"/>
            <a:ext cx="7772400" cy="1143000"/>
          </a:xfrm>
          <a:prstGeom prst="rect">
            <a:avLst/>
          </a:prstGeom>
          <a:solidFill>
            <a:schemeClr val="bg1"/>
          </a:solidFill>
          <a:ln>
            <a:noFill/>
          </a:ln>
          <a:effectLst/>
          <a:extLst>
            <a:ext uri="{91240B29-F687-4f45-9708-019B960494DF}">
              <a14:hiddenLine xmlns:a14="http://schemas.microsoft.com/office/drawing/2010/main" w="9525">
                <a:solidFill>
                  <a:srgbClr val="FFFF99"/>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30" name="Rectangle 6"/>
          <p:cNvSpPr>
            <a:spLocks noGrp="1" noChangeArrowheads="1"/>
          </p:cNvSpPr>
          <p:nvPr>
            <p:ph type="sldNum" sz="quarter" idx="4"/>
            <p:custDataLst>
              <p:tags r:id="rId18"/>
            </p:custDataLst>
          </p:nvPr>
        </p:nvSpPr>
        <p:spPr bwMode="auto">
          <a:xfrm rot="-5400000">
            <a:off x="6838950" y="4543426"/>
            <a:ext cx="4237037" cy="258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2075" tIns="46038" rIns="92075" bIns="46038" numCol="1" anchor="t" anchorCtr="0" compatLnSpc="1">
            <a:prstTxWarp prst="textNoShape">
              <a:avLst/>
            </a:prstTxWarp>
          </a:bodyPr>
          <a:lstStyle>
            <a:lvl1pPr algn="l" eaLnBrk="0" hangingPunct="0">
              <a:defRPr sz="1200" b="1">
                <a:solidFill>
                  <a:srgbClr val="FFFFFF"/>
                </a:solidFill>
                <a:cs typeface="+mn-cs"/>
              </a:defRPr>
            </a:lvl1pPr>
          </a:lstStyle>
          <a:p>
            <a:pPr>
              <a:defRPr/>
            </a:pPr>
            <a:fld id="{9AA551BB-196E-2046-864B-5BA7D0593A8B}" type="slidenum">
              <a:rPr lang="en-US"/>
              <a:pPr>
                <a:defRPr/>
              </a:pPr>
              <a:t>‹#›</a:t>
            </a:fld>
            <a:r>
              <a:rPr lang="en-US"/>
              <a:t>   (c) Mark Gerstein, 2002, Yale, bioinfo.mbb.yale.edu</a:t>
            </a:r>
          </a:p>
        </p:txBody>
      </p:sp>
      <p:sp>
        <p:nvSpPr>
          <p:cNvPr id="1032" name="Rectangle 8"/>
          <p:cNvSpPr>
            <a:spLocks noChangeArrowheads="1"/>
          </p:cNvSpPr>
          <p:nvPr>
            <p:custDataLst>
              <p:tags r:id="rId19"/>
            </p:custDataLst>
          </p:nvPr>
        </p:nvSpPr>
        <p:spPr bwMode="auto">
          <a:xfrm>
            <a:off x="7215188" y="6673850"/>
            <a:ext cx="1695450" cy="184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2075" tIns="46038" rIns="92075" bIns="46038"/>
          <a:lstStyle/>
          <a:p>
            <a:pPr algn="ctr" eaLnBrk="0" hangingPunct="0">
              <a:defRPr/>
            </a:pPr>
            <a:r>
              <a:rPr lang="en-US" sz="700" b="0">
                <a:solidFill>
                  <a:srgbClr val="FFFFFF"/>
                </a:solidFill>
                <a:cs typeface="+mn-cs"/>
              </a:rPr>
              <a:t>Do not reproduce without permission</a:t>
            </a:r>
          </a:p>
        </p:txBody>
      </p:sp>
      <p:sp>
        <p:nvSpPr>
          <p:cNvPr id="1033" name="Rectangle 9"/>
          <p:cNvSpPr>
            <a:spLocks noChangeArrowheads="1"/>
          </p:cNvSpPr>
          <p:nvPr>
            <p:custDataLst>
              <p:tags r:id="rId20"/>
            </p:custDataLst>
          </p:nvPr>
        </p:nvSpPr>
        <p:spPr bwMode="auto">
          <a:xfrm rot="-5400000">
            <a:off x="7635081" y="5463382"/>
            <a:ext cx="2687637" cy="196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777777"/>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2075" tIns="46038" rIns="92075" bIns="46038"/>
          <a:lstStyle/>
          <a:p>
            <a:pPr eaLnBrk="0" hangingPunct="0">
              <a:defRPr/>
            </a:pPr>
            <a:fld id="{2EDAD55B-B0DD-0843-B9AA-E1D328F99192}" type="slidenum">
              <a:rPr lang="en-US">
                <a:solidFill>
                  <a:srgbClr val="808080"/>
                </a:solidFill>
                <a:cs typeface="+mn-cs"/>
              </a:rPr>
              <a:pPr eaLnBrk="0" hangingPunct="0">
                <a:defRPr/>
              </a:pPr>
              <a:t>‹#›</a:t>
            </a:fld>
            <a:r>
              <a:rPr lang="en-US">
                <a:solidFill>
                  <a:srgbClr val="808080"/>
                </a:solidFill>
                <a:cs typeface="+mn-cs"/>
              </a:rPr>
              <a:t> Gerstein.info/talks </a:t>
            </a:r>
            <a:r>
              <a:rPr lang="en-US" b="0">
                <a:solidFill>
                  <a:srgbClr val="808080"/>
                </a:solidFill>
                <a:cs typeface="+mn-cs"/>
              </a:rPr>
              <a:t> </a:t>
            </a:r>
            <a:r>
              <a:rPr lang="en-US" sz="900" b="0">
                <a:solidFill>
                  <a:srgbClr val="808080"/>
                </a:solidFill>
                <a:cs typeface="+mn-cs"/>
              </a:rPr>
              <a:t>(c) 2005 </a:t>
            </a:r>
          </a:p>
        </p:txBody>
      </p:sp>
    </p:spTree>
  </p:cSld>
  <p:clrMap bg1="lt1" tx1="dk1" bg2="lt2" tx2="dk2" accent1="accent1" accent2="accent2" accent3="accent3" accent4="accent4" accent5="accent5" accent6="accent6" hlink="hlink" folHlink="folHlink"/>
  <p:sldLayoutIdLst>
    <p:sldLayoutId id="2147492280" r:id="rId1"/>
    <p:sldLayoutId id="2147492281" r:id="rId2"/>
    <p:sldLayoutId id="2147492282" r:id="rId3"/>
    <p:sldLayoutId id="2147492283" r:id="rId4"/>
    <p:sldLayoutId id="2147492284" r:id="rId5"/>
    <p:sldLayoutId id="2147492285" r:id="rId6"/>
    <p:sldLayoutId id="2147492286" r:id="rId7"/>
    <p:sldLayoutId id="2147492287" r:id="rId8"/>
    <p:sldLayoutId id="2147492288" r:id="rId9"/>
    <p:sldLayoutId id="2147492289" r:id="rId10"/>
    <p:sldLayoutId id="2147492290" r:id="rId11"/>
    <p:sldLayoutId id="2147492291" r:id="rId12"/>
    <p:sldLayoutId id="2147492292" r:id="rId13"/>
    <p:sldLayoutId id="2147492293" r:id="rId14"/>
  </p:sldLayoutIdLst>
  <p:transition xmlns:p14="http://schemas.microsoft.com/office/powerpoint/2010/main"/>
  <p:hf hdr="0" ftr="0" dt="0"/>
  <p:txStyles>
    <p:titleStyle>
      <a:lvl1pPr algn="ctr" rtl="0" eaLnBrk="1" fontAlgn="base" hangingPunct="1">
        <a:spcBef>
          <a:spcPct val="0"/>
        </a:spcBef>
        <a:spcAft>
          <a:spcPct val="0"/>
        </a:spcAft>
        <a:defRPr sz="3200" b="1" u="sng">
          <a:solidFill>
            <a:srgbClr val="0000CC"/>
          </a:solidFill>
          <a:latin typeface="+mj-lt"/>
          <a:ea typeface="+mj-ea"/>
          <a:cs typeface="ＭＳ Ｐゴシック" charset="0"/>
        </a:defRPr>
      </a:lvl1pPr>
      <a:lvl2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2pPr>
      <a:lvl3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3pPr>
      <a:lvl4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4pPr>
      <a:lvl5pPr algn="ctr" rtl="0" eaLnBrk="1" fontAlgn="base" hangingPunct="1">
        <a:spcBef>
          <a:spcPct val="0"/>
        </a:spcBef>
        <a:spcAft>
          <a:spcPct val="0"/>
        </a:spcAft>
        <a:defRPr sz="3200" b="1" u="sng">
          <a:solidFill>
            <a:srgbClr val="0000CC"/>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3200" b="1" u="sng">
          <a:solidFill>
            <a:srgbClr val="0000CC"/>
          </a:solidFill>
          <a:latin typeface="Arial" charset="0"/>
          <a:ea typeface="ＭＳ Ｐゴシック" charset="0"/>
        </a:defRPr>
      </a:lvl6pPr>
      <a:lvl7pPr marL="914400" algn="ctr" rtl="0" eaLnBrk="1" fontAlgn="base" hangingPunct="1">
        <a:spcBef>
          <a:spcPct val="0"/>
        </a:spcBef>
        <a:spcAft>
          <a:spcPct val="0"/>
        </a:spcAft>
        <a:defRPr sz="3200" b="1" u="sng">
          <a:solidFill>
            <a:srgbClr val="0000CC"/>
          </a:solidFill>
          <a:latin typeface="Arial" charset="0"/>
          <a:ea typeface="ＭＳ Ｐゴシック" charset="0"/>
        </a:defRPr>
      </a:lvl7pPr>
      <a:lvl8pPr marL="1371600" algn="ctr" rtl="0" eaLnBrk="1" fontAlgn="base" hangingPunct="1">
        <a:spcBef>
          <a:spcPct val="0"/>
        </a:spcBef>
        <a:spcAft>
          <a:spcPct val="0"/>
        </a:spcAft>
        <a:defRPr sz="3200" b="1" u="sng">
          <a:solidFill>
            <a:srgbClr val="0000CC"/>
          </a:solidFill>
          <a:latin typeface="Arial" charset="0"/>
          <a:ea typeface="ＭＳ Ｐゴシック" charset="0"/>
        </a:defRPr>
      </a:lvl8pPr>
      <a:lvl9pPr marL="1828800" algn="ctr" rtl="0" eaLnBrk="1" fontAlgn="base" hangingPunct="1">
        <a:spcBef>
          <a:spcPct val="0"/>
        </a:spcBef>
        <a:spcAft>
          <a:spcPct val="0"/>
        </a:spcAft>
        <a:defRPr sz="3200" b="1" u="sng">
          <a:solidFill>
            <a:srgbClr val="0000CC"/>
          </a:solidFill>
          <a:latin typeface="Arial" charset="0"/>
          <a:ea typeface="ＭＳ Ｐゴシック" charset="0"/>
        </a:defRPr>
      </a:lvl9pPr>
    </p:titleStyle>
    <p:bodyStyle>
      <a:lvl1pPr marL="228600" indent="-228600" algn="l" rtl="0" eaLnBrk="1" fontAlgn="base" hangingPunct="1">
        <a:spcBef>
          <a:spcPct val="20000"/>
        </a:spcBef>
        <a:spcAft>
          <a:spcPct val="0"/>
        </a:spcAft>
        <a:buChar char="•"/>
        <a:defRPr sz="2400">
          <a:solidFill>
            <a:schemeClr val="tx1"/>
          </a:solidFill>
          <a:latin typeface="+mn-lt"/>
          <a:ea typeface="+mn-ea"/>
          <a:cs typeface="ＭＳ Ｐゴシック" charset="0"/>
        </a:defRPr>
      </a:lvl1pPr>
      <a:lvl2pPr marL="571500" indent="-228600" algn="l" rtl="0" eaLnBrk="1" fontAlgn="base" hangingPunct="1">
        <a:spcBef>
          <a:spcPct val="20000"/>
        </a:spcBef>
        <a:spcAft>
          <a:spcPct val="0"/>
        </a:spcAft>
        <a:buFont typeface="Symbol" charset="0"/>
        <a:buChar char="à"/>
        <a:defRPr sz="2000">
          <a:solidFill>
            <a:schemeClr val="tx1"/>
          </a:solidFill>
          <a:latin typeface="+mn-lt"/>
          <a:ea typeface="+mn-ea"/>
        </a:defRPr>
      </a:lvl2pPr>
      <a:lvl3pPr marL="914400" indent="-228600" algn="l" rtl="0" eaLnBrk="1" fontAlgn="base" hangingPunct="1">
        <a:spcBef>
          <a:spcPct val="20000"/>
        </a:spcBef>
        <a:spcAft>
          <a:spcPct val="0"/>
        </a:spcAft>
        <a:buChar char="•"/>
        <a:defRPr sz="2000">
          <a:solidFill>
            <a:schemeClr val="tx1"/>
          </a:solidFill>
          <a:latin typeface="+mn-lt"/>
          <a:ea typeface="+mn-ea"/>
        </a:defRPr>
      </a:lvl3pPr>
      <a:lvl4pPr marL="1262063" indent="-233363" algn="l" rtl="0" eaLnBrk="1" fontAlgn="base" hangingPunct="1">
        <a:spcBef>
          <a:spcPct val="20000"/>
        </a:spcBef>
        <a:spcAft>
          <a:spcPct val="0"/>
        </a:spcAft>
        <a:buChar char="–"/>
        <a:defRPr sz="2000">
          <a:solidFill>
            <a:schemeClr val="tx1"/>
          </a:solidFill>
          <a:latin typeface="+mn-lt"/>
          <a:ea typeface="+mn-ea"/>
        </a:defRPr>
      </a:lvl4pPr>
      <a:lvl5pPr marL="1600200" indent="-223838" algn="l" rtl="0" eaLnBrk="1" fontAlgn="base" hangingPunct="1">
        <a:spcBef>
          <a:spcPct val="20000"/>
        </a:spcBef>
        <a:spcAft>
          <a:spcPct val="0"/>
        </a:spcAft>
        <a:buChar char="»"/>
        <a:defRPr sz="2000">
          <a:solidFill>
            <a:schemeClr val="tx1"/>
          </a:solidFill>
          <a:latin typeface="+mn-lt"/>
          <a:ea typeface="+mn-ea"/>
        </a:defRPr>
      </a:lvl5pPr>
      <a:lvl6pPr marL="2057400" indent="-223838" algn="l" rtl="0" eaLnBrk="1" fontAlgn="base" hangingPunct="1">
        <a:spcBef>
          <a:spcPct val="20000"/>
        </a:spcBef>
        <a:spcAft>
          <a:spcPct val="0"/>
        </a:spcAft>
        <a:buChar char="»"/>
        <a:defRPr sz="2000">
          <a:solidFill>
            <a:schemeClr val="tx1"/>
          </a:solidFill>
          <a:latin typeface="+mn-lt"/>
          <a:ea typeface="+mn-ea"/>
        </a:defRPr>
      </a:lvl6pPr>
      <a:lvl7pPr marL="2514600" indent="-223838" algn="l" rtl="0" eaLnBrk="1" fontAlgn="base" hangingPunct="1">
        <a:spcBef>
          <a:spcPct val="20000"/>
        </a:spcBef>
        <a:spcAft>
          <a:spcPct val="0"/>
        </a:spcAft>
        <a:buChar char="»"/>
        <a:defRPr sz="2000">
          <a:solidFill>
            <a:schemeClr val="tx1"/>
          </a:solidFill>
          <a:latin typeface="+mn-lt"/>
          <a:ea typeface="+mn-ea"/>
        </a:defRPr>
      </a:lvl7pPr>
      <a:lvl8pPr marL="2971800" indent="-223838" algn="l" rtl="0" eaLnBrk="1" fontAlgn="base" hangingPunct="1">
        <a:spcBef>
          <a:spcPct val="20000"/>
        </a:spcBef>
        <a:spcAft>
          <a:spcPct val="0"/>
        </a:spcAft>
        <a:buChar char="»"/>
        <a:defRPr sz="2000">
          <a:solidFill>
            <a:schemeClr val="tx1"/>
          </a:solidFill>
          <a:latin typeface="+mn-lt"/>
          <a:ea typeface="+mn-ea"/>
        </a:defRPr>
      </a:lvl8pPr>
      <a:lvl9pPr marL="3429000" indent="-223838"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43714" name="Title Placeholder 1"/>
          <p:cNvSpPr>
            <a:spLocks noGrp="1"/>
          </p:cNvSpPr>
          <p:nvPr>
            <p:ph type="title"/>
            <p:custDataLst>
              <p:tags r:id="rId13"/>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43715" name="Text Placeholder 2"/>
          <p:cNvSpPr>
            <a:spLocks noGrp="1"/>
          </p:cNvSpPr>
          <p:nvPr>
            <p:ph type="body" idx="1"/>
            <p:custDataLst>
              <p:tags r:id="rId14"/>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5"/>
            </p:custDataLst>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AD7C8967-4744-F04E-B27B-B7905C048718}" type="datetimeFigureOut">
              <a:rPr lang="en-US"/>
              <a:pPr>
                <a:defRPr/>
              </a:pPr>
              <a:t>6/21/15</a:t>
            </a:fld>
            <a:endParaRPr lang="en-US"/>
          </a:p>
        </p:txBody>
      </p:sp>
      <p:sp>
        <p:nvSpPr>
          <p:cNvPr id="5" name="Footer Placeholder 4"/>
          <p:cNvSpPr>
            <a:spLocks noGrp="1"/>
          </p:cNvSpPr>
          <p:nvPr>
            <p:ph type="ftr" sz="quarter" idx="3"/>
            <p:custDataLst>
              <p:tags r:id="rId16"/>
            </p:custDataLst>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b="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custDataLst>
              <p:tags r:id="rId17"/>
            </p:custDataLst>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b="0">
                <a:solidFill>
                  <a:prstClr val="black">
                    <a:tint val="75000"/>
                  </a:prstClr>
                </a:solidFill>
                <a:latin typeface="Calibri"/>
                <a:ea typeface="+mn-ea"/>
                <a:cs typeface="+mn-cs"/>
              </a:defRPr>
            </a:lvl1pPr>
          </a:lstStyle>
          <a:p>
            <a:pPr>
              <a:defRPr/>
            </a:pPr>
            <a:fld id="{7F9AB117-B4C6-C342-B3A2-8F4CE603F69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295" r:id="rId1"/>
    <p:sldLayoutId id="2147492296" r:id="rId2"/>
    <p:sldLayoutId id="2147492297" r:id="rId3"/>
    <p:sldLayoutId id="2147492298" r:id="rId4"/>
    <p:sldLayoutId id="2147492299" r:id="rId5"/>
    <p:sldLayoutId id="2147492300" r:id="rId6"/>
    <p:sldLayoutId id="2147492301" r:id="rId7"/>
    <p:sldLayoutId id="2147492302" r:id="rId8"/>
    <p:sldLayoutId id="2147492303" r:id="rId9"/>
    <p:sldLayoutId id="2147492304" r:id="rId10"/>
    <p:sldLayoutId id="2147492305" r:id="rId11"/>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eaLnBrk="1" fontAlgn="base" hangingPunct="1">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600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600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CFFE4B9-5608-794A-BD1F-0C59EB0F788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307" r:id="rId1"/>
    <p:sldLayoutId id="2147492308" r:id="rId2"/>
    <p:sldLayoutId id="2147492309" r:id="rId3"/>
    <p:sldLayoutId id="2147492310" r:id="rId4"/>
    <p:sldLayoutId id="2147492311" r:id="rId5"/>
    <p:sldLayoutId id="2147492312" r:id="rId6"/>
    <p:sldLayoutId id="2147492313" r:id="rId7"/>
    <p:sldLayoutId id="2147492314" r:id="rId8"/>
    <p:sldLayoutId id="2147492315" r:id="rId9"/>
    <p:sldLayoutId id="2147492316" r:id="rId10"/>
    <p:sldLayoutId id="2147492317" r:id="rId11"/>
    <p:sldLayoutId id="2147492318" r:id="rId12"/>
    <p:sldLayoutId id="214749231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7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7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A9E932A-8404-BF49-8C0E-052B262B26C4}"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321" r:id="rId1"/>
    <p:sldLayoutId id="2147492322" r:id="rId2"/>
    <p:sldLayoutId id="2147492323" r:id="rId3"/>
    <p:sldLayoutId id="2147492324" r:id="rId4"/>
    <p:sldLayoutId id="2147492325" r:id="rId5"/>
    <p:sldLayoutId id="2147492326" r:id="rId6"/>
    <p:sldLayoutId id="2147492327" r:id="rId7"/>
    <p:sldLayoutId id="2147492328" r:id="rId8"/>
    <p:sldLayoutId id="2147492329" r:id="rId9"/>
    <p:sldLayoutId id="2147492330" r:id="rId10"/>
    <p:sldLayoutId id="2147492331" r:id="rId11"/>
    <p:sldLayoutId id="2147492332" r:id="rId12"/>
    <p:sldLayoutId id="214749233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80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580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175D2F9F-18C8-A447-B5E5-43EF653B27F1}"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2335" r:id="rId1"/>
    <p:sldLayoutId id="2147492336" r:id="rId2"/>
    <p:sldLayoutId id="2147492337" r:id="rId3"/>
    <p:sldLayoutId id="2147492338" r:id="rId4"/>
    <p:sldLayoutId id="2147492339" r:id="rId5"/>
    <p:sldLayoutId id="2147492340" r:id="rId6"/>
    <p:sldLayoutId id="2147492341" r:id="rId7"/>
    <p:sldLayoutId id="2147492342" r:id="rId8"/>
    <p:sldLayoutId id="2147492343" r:id="rId9"/>
    <p:sldLayoutId id="2147492344" r:id="rId10"/>
    <p:sldLayoutId id="2147492345" r:id="rId11"/>
    <p:sldLayoutId id="2147492346" r:id="rId12"/>
    <p:sldLayoutId id="214749234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907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2AF497F3-D3F7-2448-B717-4EB1F621EF2C}"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349" r:id="rId1"/>
    <p:sldLayoutId id="2147492350" r:id="rId2"/>
    <p:sldLayoutId id="2147492351" r:id="rId3"/>
    <p:sldLayoutId id="2147492352" r:id="rId4"/>
    <p:sldLayoutId id="2147492353" r:id="rId5"/>
    <p:sldLayoutId id="2147492354" r:id="rId6"/>
    <p:sldLayoutId id="2147492355" r:id="rId7"/>
    <p:sldLayoutId id="2147492356" r:id="rId8"/>
    <p:sldLayoutId id="2147492357" r:id="rId9"/>
    <p:sldLayoutId id="2147492358" r:id="rId10"/>
    <p:sldLayoutId id="2147492359" r:id="rId11"/>
    <p:sldLayoutId id="2147492360" r:id="rId12"/>
    <p:sldLayoutId id="214749236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00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00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A7002DAD-D710-864C-A35D-825ACE50805F}"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363" r:id="rId1"/>
    <p:sldLayoutId id="2147492364" r:id="rId2"/>
    <p:sldLayoutId id="2147492365" r:id="rId3"/>
    <p:sldLayoutId id="2147492366" r:id="rId4"/>
    <p:sldLayoutId id="2147492367" r:id="rId5"/>
    <p:sldLayoutId id="2147492368" r:id="rId6"/>
    <p:sldLayoutId id="2147492369" r:id="rId7"/>
    <p:sldLayoutId id="2147492370" r:id="rId8"/>
    <p:sldLayoutId id="2147492371" r:id="rId9"/>
    <p:sldLayoutId id="2147492372" r:id="rId10"/>
    <p:sldLayoutId id="2147492373" r:id="rId11"/>
    <p:sldLayoutId id="2147492374" r:id="rId12"/>
    <p:sldLayoutId id="214749237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3072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0524" eaLnBrk="0" hangingPunct="0">
              <a:defRPr/>
            </a:pPr>
            <a:fld id="{1EE47543-3B35-DD46-9583-9411EDDF661C}" type="slidenum">
              <a:rPr lang="en-US" sz="1600" b="1" i="1">
                <a:solidFill>
                  <a:srgbClr val="000000"/>
                </a:solidFill>
                <a:effectLst>
                  <a:outerShdw blurRad="38100" dist="38100" dir="2700000" algn="tl">
                    <a:srgbClr val="DDDDDD"/>
                  </a:outerShdw>
                </a:effectLst>
                <a:latin typeface="Courier New" charset="0"/>
              </a:rPr>
              <a:pPr defTabSz="910524" eaLnBrk="0" hangingPunct="0">
                <a:defRPr/>
              </a:pPr>
              <a:t>‹#›</a:t>
            </a:fld>
            <a:r>
              <a:rPr lang="en-US" b="1">
                <a:solidFill>
                  <a:srgbClr val="808080"/>
                </a:solidFill>
                <a:latin typeface="Arial" charset="0"/>
              </a:rPr>
              <a:t> - </a:t>
            </a:r>
            <a:r>
              <a:rPr lang="en-US" sz="1000" b="1">
                <a:solidFill>
                  <a:srgbClr val="969696"/>
                </a:solidFill>
                <a:latin typeface="Arial" charset="0"/>
              </a:rPr>
              <a:t>Lectures.GersteinLab.org</a:t>
            </a:r>
            <a:endParaRPr lang="en-US" sz="300">
              <a:solidFill>
                <a:srgbClr val="000000"/>
              </a:solidFill>
              <a:latin typeface="Arial" charset="0"/>
            </a:endParaRPr>
          </a:p>
        </p:txBody>
      </p:sp>
    </p:spTree>
  </p:cSld>
  <p:clrMap bg1="lt1" tx1="dk1" bg2="lt2" tx2="dk2" accent1="accent1" accent2="accent2" accent3="accent3" accent4="accent4" accent5="accent5" accent6="accent6" hlink="hlink" folHlink="folHlink"/>
  <p:sldLayoutIdLst>
    <p:sldLayoutId id="2147491437" r:id="rId1"/>
    <p:sldLayoutId id="2147491438" r:id="rId2"/>
    <p:sldLayoutId id="2147491439" r:id="rId3"/>
    <p:sldLayoutId id="2147491440" r:id="rId4"/>
    <p:sldLayoutId id="2147491441" r:id="rId5"/>
    <p:sldLayoutId id="2147491442" r:id="rId6"/>
    <p:sldLayoutId id="2147491443" r:id="rId7"/>
    <p:sldLayoutId id="2147491444" r:id="rId8"/>
    <p:sldLayoutId id="2147491445" r:id="rId9"/>
    <p:sldLayoutId id="2147491446" r:id="rId10"/>
    <p:sldLayoutId id="2147491447" r:id="rId11"/>
    <p:sldLayoutId id="2147491448" r:id="rId12"/>
    <p:sldLayoutId id="214749144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9638" rtl="0" eaLnBrk="0" fontAlgn="base" hangingPunct="0">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9638"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841" algn="ctr" defTabSz="912102" rtl="0" eaLnBrk="1" fontAlgn="base" hangingPunct="1">
        <a:spcBef>
          <a:spcPct val="0"/>
        </a:spcBef>
        <a:spcAft>
          <a:spcPct val="0"/>
        </a:spcAft>
        <a:defRPr sz="3600" b="1" u="sng">
          <a:solidFill>
            <a:srgbClr val="000099"/>
          </a:solidFill>
          <a:latin typeface="Arial" pitchFamily="-65" charset="0"/>
        </a:defRPr>
      </a:lvl6pPr>
      <a:lvl7pPr marL="913689" algn="ctr" defTabSz="912102" rtl="0" eaLnBrk="1" fontAlgn="base" hangingPunct="1">
        <a:spcBef>
          <a:spcPct val="0"/>
        </a:spcBef>
        <a:spcAft>
          <a:spcPct val="0"/>
        </a:spcAft>
        <a:defRPr sz="3600" b="1" u="sng">
          <a:solidFill>
            <a:srgbClr val="000099"/>
          </a:solidFill>
          <a:latin typeface="Arial" pitchFamily="-65" charset="0"/>
        </a:defRPr>
      </a:lvl7pPr>
      <a:lvl8pPr marL="1370536" algn="ctr" defTabSz="912102" rtl="0" eaLnBrk="1" fontAlgn="base" hangingPunct="1">
        <a:spcBef>
          <a:spcPct val="0"/>
        </a:spcBef>
        <a:spcAft>
          <a:spcPct val="0"/>
        </a:spcAft>
        <a:defRPr sz="3600" b="1" u="sng">
          <a:solidFill>
            <a:srgbClr val="000099"/>
          </a:solidFill>
          <a:latin typeface="Arial" pitchFamily="-65" charset="0"/>
        </a:defRPr>
      </a:lvl8pPr>
      <a:lvl9pPr marL="1827381" algn="ctr" defTabSz="912102" rtl="0" eaLnBrk="1" fontAlgn="base" hangingPunct="1">
        <a:spcBef>
          <a:spcPct val="0"/>
        </a:spcBef>
        <a:spcAft>
          <a:spcPct val="0"/>
        </a:spcAft>
        <a:defRPr sz="3600" b="1" u="sng">
          <a:solidFill>
            <a:srgbClr val="000099"/>
          </a:solidFill>
          <a:latin typeface="Arial" pitchFamily="-65" charset="0"/>
        </a:defRPr>
      </a:lvl9pPr>
    </p:titleStyle>
    <p:bodyStyle>
      <a:lvl1pPr marL="225425" indent="-225425" algn="l" defTabSz="909638"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8325" indent="-225425" algn="l" defTabSz="909638"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9638" indent="-223838"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3188" indent="-225425" algn="l" defTabSz="909638"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4038" indent="-225425" algn="l" defTabSz="909638"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47"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490"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36"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176" indent="-228420" algn="l" defTabSz="912102"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1" rtl="0" eaLnBrk="1" latinLnBrk="0" hangingPunct="1">
        <a:defRPr sz="1800" kern="1200">
          <a:solidFill>
            <a:schemeClr val="tx1"/>
          </a:solidFill>
          <a:latin typeface="+mn-lt"/>
          <a:ea typeface="+mn-ea"/>
          <a:cs typeface="+mn-cs"/>
        </a:defRPr>
      </a:lvl1pPr>
      <a:lvl2pPr marL="456841" algn="l" defTabSz="456841" rtl="0" eaLnBrk="1" latinLnBrk="0" hangingPunct="1">
        <a:defRPr sz="1800" kern="1200">
          <a:solidFill>
            <a:schemeClr val="tx1"/>
          </a:solidFill>
          <a:latin typeface="+mn-lt"/>
          <a:ea typeface="+mn-ea"/>
          <a:cs typeface="+mn-cs"/>
        </a:defRPr>
      </a:lvl2pPr>
      <a:lvl3pPr marL="913689" algn="l" defTabSz="456841" rtl="0" eaLnBrk="1" latinLnBrk="0" hangingPunct="1">
        <a:defRPr sz="1800" kern="1200">
          <a:solidFill>
            <a:schemeClr val="tx1"/>
          </a:solidFill>
          <a:latin typeface="+mn-lt"/>
          <a:ea typeface="+mn-ea"/>
          <a:cs typeface="+mn-cs"/>
        </a:defRPr>
      </a:lvl3pPr>
      <a:lvl4pPr marL="1370536" algn="l" defTabSz="456841" rtl="0" eaLnBrk="1" latinLnBrk="0" hangingPunct="1">
        <a:defRPr sz="1800" kern="1200">
          <a:solidFill>
            <a:schemeClr val="tx1"/>
          </a:solidFill>
          <a:latin typeface="+mn-lt"/>
          <a:ea typeface="+mn-ea"/>
          <a:cs typeface="+mn-cs"/>
        </a:defRPr>
      </a:lvl4pPr>
      <a:lvl5pPr marL="1827381" algn="l" defTabSz="456841" rtl="0" eaLnBrk="1" latinLnBrk="0" hangingPunct="1">
        <a:defRPr sz="1800" kern="1200">
          <a:solidFill>
            <a:schemeClr val="tx1"/>
          </a:solidFill>
          <a:latin typeface="+mn-lt"/>
          <a:ea typeface="+mn-ea"/>
          <a:cs typeface="+mn-cs"/>
        </a:defRPr>
      </a:lvl5pPr>
      <a:lvl6pPr marL="2284223" algn="l" defTabSz="456841" rtl="0" eaLnBrk="1" latinLnBrk="0" hangingPunct="1">
        <a:defRPr sz="1800" kern="1200">
          <a:solidFill>
            <a:schemeClr val="tx1"/>
          </a:solidFill>
          <a:latin typeface="+mn-lt"/>
          <a:ea typeface="+mn-ea"/>
          <a:cs typeface="+mn-cs"/>
        </a:defRPr>
      </a:lvl6pPr>
      <a:lvl7pPr marL="2741070" algn="l" defTabSz="456841" rtl="0" eaLnBrk="1" latinLnBrk="0" hangingPunct="1">
        <a:defRPr sz="1800" kern="1200">
          <a:solidFill>
            <a:schemeClr val="tx1"/>
          </a:solidFill>
          <a:latin typeface="+mn-lt"/>
          <a:ea typeface="+mn-ea"/>
          <a:cs typeface="+mn-cs"/>
        </a:defRPr>
      </a:lvl7pPr>
      <a:lvl8pPr marL="3197908" algn="l" defTabSz="456841" rtl="0" eaLnBrk="1" latinLnBrk="0" hangingPunct="1">
        <a:defRPr sz="1800" kern="1200">
          <a:solidFill>
            <a:schemeClr val="tx1"/>
          </a:solidFill>
          <a:latin typeface="+mn-lt"/>
          <a:ea typeface="+mn-ea"/>
          <a:cs typeface="+mn-cs"/>
        </a:defRPr>
      </a:lvl8pPr>
      <a:lvl9pPr marL="3654758" algn="l" defTabSz="456841"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112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6112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71162672-54BE-A84B-B8EF-B2CBD3746DCE}"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377" r:id="rId1"/>
    <p:sldLayoutId id="2147492378" r:id="rId2"/>
    <p:sldLayoutId id="2147492379" r:id="rId3"/>
    <p:sldLayoutId id="2147492380" r:id="rId4"/>
    <p:sldLayoutId id="2147492381" r:id="rId5"/>
    <p:sldLayoutId id="2147492382" r:id="rId6"/>
    <p:sldLayoutId id="2147492383" r:id="rId7"/>
    <p:sldLayoutId id="2147492384" r:id="rId8"/>
    <p:sldLayoutId id="2147492385" r:id="rId9"/>
    <p:sldLayoutId id="2147492386" r:id="rId10"/>
    <p:sldLayoutId id="2147492387" r:id="rId11"/>
    <p:sldLayoutId id="2147492388" r:id="rId12"/>
    <p:sldLayoutId id="214749238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2146"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2147"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806BFCF-6E36-AA42-8AAD-128E15C18D2C}"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391" r:id="rId1"/>
    <p:sldLayoutId id="2147492392" r:id="rId2"/>
    <p:sldLayoutId id="2147492393" r:id="rId3"/>
    <p:sldLayoutId id="2147492394" r:id="rId4"/>
    <p:sldLayoutId id="2147492395" r:id="rId5"/>
    <p:sldLayoutId id="2147492396" r:id="rId6"/>
    <p:sldLayoutId id="2147492397" r:id="rId7"/>
    <p:sldLayoutId id="2147492398" r:id="rId8"/>
    <p:sldLayoutId id="2147492399" r:id="rId9"/>
    <p:sldLayoutId id="2147492400" r:id="rId10"/>
    <p:sldLayoutId id="2147492401" r:id="rId11"/>
    <p:sldLayoutId id="2147492402" r:id="rId12"/>
    <p:sldLayoutId id="2147492403" r:id="rId13"/>
    <p:sldLayoutId id="2147492404"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4194"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4195"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7E33EFAC-6126-6F48-B498-A13BCEF47018}"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406" r:id="rId1"/>
    <p:sldLayoutId id="2147492407" r:id="rId2"/>
    <p:sldLayoutId id="2147492408" r:id="rId3"/>
    <p:sldLayoutId id="2147492409" r:id="rId4"/>
    <p:sldLayoutId id="2147492410" r:id="rId5"/>
    <p:sldLayoutId id="2147492411" r:id="rId6"/>
    <p:sldLayoutId id="2147492412" r:id="rId7"/>
    <p:sldLayoutId id="2147492413" r:id="rId8"/>
    <p:sldLayoutId id="2147492414" r:id="rId9"/>
    <p:sldLayoutId id="2147492415" r:id="rId10"/>
    <p:sldLayoutId id="2147492416" r:id="rId11"/>
    <p:sldLayoutId id="2147492417" r:id="rId12"/>
    <p:sldLayoutId id="2147492418"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5218"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5219"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A7808D81-E693-9F4C-BE3B-4797178369F7}"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420" r:id="rId1"/>
    <p:sldLayoutId id="2147492421" r:id="rId2"/>
    <p:sldLayoutId id="2147492422" r:id="rId3"/>
    <p:sldLayoutId id="2147492423" r:id="rId4"/>
    <p:sldLayoutId id="2147492424" r:id="rId5"/>
    <p:sldLayoutId id="2147492425" r:id="rId6"/>
    <p:sldLayoutId id="2147492426" r:id="rId7"/>
    <p:sldLayoutId id="2147492427" r:id="rId8"/>
    <p:sldLayoutId id="2147492428" r:id="rId9"/>
    <p:sldLayoutId id="2147492429" r:id="rId10"/>
    <p:sldLayoutId id="2147492430" r:id="rId11"/>
    <p:sldLayoutId id="2147492431" r:id="rId12"/>
    <p:sldLayoutId id="2147492432" r:id="rId13"/>
    <p:sldLayoutId id="2147492433"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91843"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44E39D8C-7592-9846-8EA4-F077E1D04A11}"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435" r:id="rId1"/>
    <p:sldLayoutId id="2147492436" r:id="rId2"/>
    <p:sldLayoutId id="2147492437" r:id="rId3"/>
    <p:sldLayoutId id="2147492438" r:id="rId4"/>
    <p:sldLayoutId id="2147492439" r:id="rId5"/>
    <p:sldLayoutId id="2147492440" r:id="rId6"/>
    <p:sldLayoutId id="2147492441" r:id="rId7"/>
    <p:sldLayoutId id="2147492442" r:id="rId8"/>
    <p:sldLayoutId id="2147492443" r:id="rId9"/>
    <p:sldLayoutId id="2147492444" r:id="rId10"/>
    <p:sldLayoutId id="2147492445" r:id="rId11"/>
    <p:sldLayoutId id="2147492446" r:id="rId12"/>
    <p:sldLayoutId id="214749244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9286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1420C58C-D427-E84C-8596-C625ED18683D}" type="slidenum">
              <a:rPr lang="en-US" sz="1600" i="1">
                <a:solidFill>
                  <a:srgbClr val="000000"/>
                </a:solidFill>
                <a:effectLst>
                  <a:outerShdw blurRad="38100" dist="38100" dir="2700000" algn="tl">
                    <a:srgbClr val="DDDDDD"/>
                  </a:outerShdw>
                </a:effectLst>
                <a:latin typeface="Courier New" charset="0"/>
              </a:rPr>
              <a:pPr defTabSz="9128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2449" r:id="rId1"/>
    <p:sldLayoutId id="2147492450" r:id="rId2"/>
    <p:sldLayoutId id="2147492451" r:id="rId3"/>
    <p:sldLayoutId id="2147492452" r:id="rId4"/>
    <p:sldLayoutId id="2147492453" r:id="rId5"/>
    <p:sldLayoutId id="2147492454" r:id="rId6"/>
    <p:sldLayoutId id="2147492455" r:id="rId7"/>
    <p:sldLayoutId id="2147492456" r:id="rId8"/>
    <p:sldLayoutId id="2147492457" r:id="rId9"/>
    <p:sldLayoutId id="2147492458" r:id="rId10"/>
    <p:sldLayoutId id="2147492459" r:id="rId11"/>
    <p:sldLayoutId id="2147492460" r:id="rId12"/>
    <p:sldLayoutId id="214749246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3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9389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61FA1B94-98CD-3B4F-90A9-B3965960950B}"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2463" r:id="rId1"/>
    <p:sldLayoutId id="2147492464" r:id="rId2"/>
    <p:sldLayoutId id="2147492465" r:id="rId3"/>
    <p:sldLayoutId id="2147492466" r:id="rId4"/>
    <p:sldLayoutId id="2147492467" r:id="rId5"/>
    <p:sldLayoutId id="2147492468" r:id="rId6"/>
    <p:sldLayoutId id="2147492469" r:id="rId7"/>
    <p:sldLayoutId id="2147492470" r:id="rId8"/>
    <p:sldLayoutId id="2147492471" r:id="rId9"/>
    <p:sldLayoutId id="2147492472" r:id="rId10"/>
    <p:sldLayoutId id="2147492473" r:id="rId11"/>
    <p:sldLayoutId id="2147492474" r:id="rId12"/>
    <p:sldLayoutId id="214749247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4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94915"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ADBCB285-861D-7A46-A0E3-D3987D52ABA2}"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2477" r:id="rId1"/>
    <p:sldLayoutId id="2147492478" r:id="rId2"/>
    <p:sldLayoutId id="2147492479" r:id="rId3"/>
    <p:sldLayoutId id="2147492480" r:id="rId4"/>
    <p:sldLayoutId id="2147492481" r:id="rId5"/>
    <p:sldLayoutId id="2147492482" r:id="rId6"/>
    <p:sldLayoutId id="2147492483" r:id="rId7"/>
    <p:sldLayoutId id="2147492484" r:id="rId8"/>
    <p:sldLayoutId id="2147492485" r:id="rId9"/>
    <p:sldLayoutId id="2147492486" r:id="rId10"/>
    <p:sldLayoutId id="2147492487" r:id="rId11"/>
    <p:sldLayoutId id="2147492488" r:id="rId12"/>
    <p:sldLayoutId id="214749248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004C3AA-987D-9546-8D0A-CEC2BF466C9D}"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4241277039"/>
      </p:ext>
    </p:extLst>
  </p:cSld>
  <p:clrMap bg1="lt1" tx1="dk1" bg2="lt2" tx2="dk2" accent1="accent1" accent2="accent2" accent3="accent3" accent4="accent4" accent5="accent5" accent6="accent6" hlink="hlink" folHlink="folHlink"/>
  <p:sldLayoutIdLst>
    <p:sldLayoutId id="2147492491" r:id="rId1"/>
    <p:sldLayoutId id="2147492492" r:id="rId2"/>
    <p:sldLayoutId id="2147492493" r:id="rId3"/>
    <p:sldLayoutId id="2147492494" r:id="rId4"/>
    <p:sldLayoutId id="2147492495" r:id="rId5"/>
    <p:sldLayoutId id="2147492496" r:id="rId6"/>
    <p:sldLayoutId id="2147492497" r:id="rId7"/>
    <p:sldLayoutId id="2147492498" r:id="rId8"/>
    <p:sldLayoutId id="2147492499" r:id="rId9"/>
    <p:sldLayoutId id="2147492500" r:id="rId10"/>
    <p:sldLayoutId id="2147492501" r:id="rId11"/>
    <p:sldLayoutId id="2147492502" r:id="rId12"/>
    <p:sldLayoutId id="214749250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33894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93A98E3-2711-8447-9EC8-328B1FDE7828}"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4132978599"/>
      </p:ext>
    </p:extLst>
  </p:cSld>
  <p:clrMap bg1="lt1" tx1="dk1" bg2="lt2" tx2="dk2" accent1="accent1" accent2="accent2" accent3="accent3" accent4="accent4" accent5="accent5" accent6="accent6" hlink="hlink" folHlink="folHlink"/>
  <p:sldLayoutIdLst>
    <p:sldLayoutId id="2147492505" r:id="rId1"/>
    <p:sldLayoutId id="2147492506" r:id="rId2"/>
    <p:sldLayoutId id="2147492507" r:id="rId3"/>
    <p:sldLayoutId id="2147492508" r:id="rId4"/>
    <p:sldLayoutId id="2147492509" r:id="rId5"/>
    <p:sldLayoutId id="2147492510" r:id="rId6"/>
    <p:sldLayoutId id="2147492511" r:id="rId7"/>
    <p:sldLayoutId id="2147492512" r:id="rId8"/>
    <p:sldLayoutId id="2147492513" r:id="rId9"/>
    <p:sldLayoutId id="2147492514" r:id="rId10"/>
    <p:sldLayoutId id="2147492515" r:id="rId11"/>
    <p:sldLayoutId id="2147492516" r:id="rId12"/>
    <p:sldLayoutId id="214749251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3174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F52A044E-B030-B941-84EA-3948B338C10A}"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13" eaLnBrk="0" hangingPunct="0">
                <a:defRPr/>
              </a:pPr>
              <a:t>‹#›</a:t>
            </a:fld>
            <a:r>
              <a:rPr lang="en-US" b="1">
                <a:solidFill>
                  <a:srgbClr val="808080"/>
                </a:solidFill>
                <a:latin typeface="Arial" charset="0"/>
                <a:ea typeface="ＭＳ Ｐゴシック" charset="-128"/>
                <a:cs typeface="ＭＳ Ｐゴシック" charset="-128"/>
              </a:rPr>
              <a:t> - </a:t>
            </a:r>
            <a:r>
              <a:rPr lang="en-US" sz="1000" b="1">
                <a:solidFill>
                  <a:srgbClr val="969696"/>
                </a:solidFill>
                <a:latin typeface="Arial" charset="0"/>
                <a:ea typeface="ＭＳ Ｐゴシック" charset="-128"/>
                <a:cs typeface="ＭＳ Ｐゴシック" charset="-128"/>
              </a:rPr>
              <a:t>Lectures.GersteinLab.org</a:t>
            </a:r>
            <a:r>
              <a:rPr lang="en-US" sz="400">
                <a:solidFill>
                  <a:srgbClr val="808080"/>
                </a:solidFill>
                <a:latin typeface="Arial" charset="0"/>
                <a:ea typeface="ＭＳ Ｐゴシック" charset="-128"/>
                <a:cs typeface="ＭＳ Ｐゴシック" charset="-128"/>
              </a:rPr>
              <a:t> </a:t>
            </a:r>
            <a:r>
              <a:rPr lang="en-US" sz="300">
                <a:solidFill>
                  <a:srgbClr val="000000"/>
                </a:solidFill>
                <a:latin typeface="Arial" charset="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1450" r:id="rId1"/>
    <p:sldLayoutId id="2147491451" r:id="rId2"/>
    <p:sldLayoutId id="2147491452" r:id="rId3"/>
    <p:sldLayoutId id="2147491453" r:id="rId4"/>
    <p:sldLayoutId id="2147491454" r:id="rId5"/>
    <p:sldLayoutId id="2147491455" r:id="rId6"/>
    <p:sldLayoutId id="2147491456" r:id="rId7"/>
    <p:sldLayoutId id="2147491457" r:id="rId8"/>
    <p:sldLayoutId id="2147491458" r:id="rId9"/>
    <p:sldLayoutId id="2147491459" r:id="rId10"/>
    <p:sldLayoutId id="2147491460" r:id="rId11"/>
    <p:sldLayoutId id="2147491461" r:id="rId12"/>
    <p:sldLayoutId id="2147491462"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A3CDD4C0-D643-4C4B-BDAF-5E6C6FC0ADF9}"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600746686"/>
      </p:ext>
    </p:extLst>
  </p:cSld>
  <p:clrMap bg1="lt1" tx1="dk1" bg2="lt2" tx2="dk2" accent1="accent1" accent2="accent2" accent3="accent3" accent4="accent4" accent5="accent5" accent6="accent6" hlink="hlink" folHlink="folHlink"/>
  <p:sldLayoutIdLst>
    <p:sldLayoutId id="2147492519" r:id="rId1"/>
    <p:sldLayoutId id="2147492520" r:id="rId2"/>
    <p:sldLayoutId id="2147492521" r:id="rId3"/>
    <p:sldLayoutId id="2147492522" r:id="rId4"/>
    <p:sldLayoutId id="2147492523" r:id="rId5"/>
    <p:sldLayoutId id="2147492524" r:id="rId6"/>
    <p:sldLayoutId id="2147492525" r:id="rId7"/>
    <p:sldLayoutId id="2147492526" r:id="rId8"/>
    <p:sldLayoutId id="2147492527" r:id="rId9"/>
    <p:sldLayoutId id="2147492528" r:id="rId10"/>
    <p:sldLayoutId id="2147492529" r:id="rId11"/>
    <p:sldLayoutId id="2147492530" r:id="rId12"/>
    <p:sldLayoutId id="214749253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E56525DF-60C7-924A-A554-A7CC3FE84026}"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3901843772"/>
      </p:ext>
    </p:extLst>
  </p:cSld>
  <p:clrMap bg1="lt1" tx1="dk1" bg2="lt2" tx2="dk2" accent1="accent1" accent2="accent2" accent3="accent3" accent4="accent4" accent5="accent5" accent6="accent6" hlink="hlink" folHlink="folHlink"/>
  <p:sldLayoutIdLst>
    <p:sldLayoutId id="2147492533" r:id="rId1"/>
    <p:sldLayoutId id="2147492534" r:id="rId2"/>
    <p:sldLayoutId id="2147492535" r:id="rId3"/>
    <p:sldLayoutId id="2147492536" r:id="rId4"/>
    <p:sldLayoutId id="2147492537" r:id="rId5"/>
    <p:sldLayoutId id="2147492538" r:id="rId6"/>
    <p:sldLayoutId id="2147492539" r:id="rId7"/>
    <p:sldLayoutId id="2147492540" r:id="rId8"/>
    <p:sldLayoutId id="2147492541" r:id="rId9"/>
    <p:sldLayoutId id="2147492542" r:id="rId10"/>
    <p:sldLayoutId id="2147492543" r:id="rId11"/>
    <p:sldLayoutId id="2147492544" r:id="rId12"/>
    <p:sldLayoutId id="214749254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0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004C3AA-987D-9546-8D0A-CEC2BF466C9D}"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1794404653"/>
      </p:ext>
    </p:extLst>
  </p:cSld>
  <p:clrMap bg1="lt1" tx1="dk1" bg2="lt2" tx2="dk2" accent1="accent1" accent2="accent2" accent3="accent3" accent4="accent4" accent5="accent5" accent6="accent6" hlink="hlink" folHlink="folHlink"/>
  <p:sldLayoutIdLst>
    <p:sldLayoutId id="2147492547" r:id="rId1"/>
    <p:sldLayoutId id="2147492548" r:id="rId2"/>
    <p:sldLayoutId id="2147492549" r:id="rId3"/>
    <p:sldLayoutId id="2147492550" r:id="rId4"/>
    <p:sldLayoutId id="2147492551" r:id="rId5"/>
    <p:sldLayoutId id="2147492552" r:id="rId6"/>
    <p:sldLayoutId id="2147492553" r:id="rId7"/>
    <p:sldLayoutId id="2147492554" r:id="rId8"/>
    <p:sldLayoutId id="2147492555" r:id="rId9"/>
    <p:sldLayoutId id="2147492556" r:id="rId10"/>
    <p:sldLayoutId id="2147492557" r:id="rId11"/>
    <p:sldLayoutId id="2147492558" r:id="rId12"/>
    <p:sldLayoutId id="214749255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638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E260CAEF-C55F-AF42-AFFA-53F0F65A844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extLst>
      <p:ext uri="{BB962C8B-B14F-4D97-AF65-F5344CB8AC3E}">
        <p14:creationId xmlns:p14="http://schemas.microsoft.com/office/powerpoint/2010/main" val="2600131187"/>
      </p:ext>
    </p:extLst>
  </p:cSld>
  <p:clrMap bg1="lt1" tx1="dk1" bg2="lt2" tx2="dk2" accent1="accent1" accent2="accent2" accent3="accent3" accent4="accent4" accent5="accent5" accent6="accent6" hlink="hlink" folHlink="folHlink"/>
  <p:sldLayoutIdLst>
    <p:sldLayoutId id="2147492561" r:id="rId1"/>
    <p:sldLayoutId id="2147492562" r:id="rId2"/>
    <p:sldLayoutId id="2147492563" r:id="rId3"/>
    <p:sldLayoutId id="2147492564" r:id="rId4"/>
    <p:sldLayoutId id="2147492565" r:id="rId5"/>
    <p:sldLayoutId id="2147492566" r:id="rId6"/>
    <p:sldLayoutId id="2147492567" r:id="rId7"/>
    <p:sldLayoutId id="2147492568" r:id="rId8"/>
    <p:sldLayoutId id="2147492569" r:id="rId9"/>
    <p:sldLayoutId id="2147492570" r:id="rId10"/>
    <p:sldLayoutId id="2147492571" r:id="rId11"/>
    <p:sldLayoutId id="2147492572" r:id="rId12"/>
    <p:sldLayoutId id="214749257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29699"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2804" eaLnBrk="0" hangingPunct="0">
              <a:defRPr/>
            </a:pPr>
            <a:fld id="{69D9A628-946C-224A-A4F6-71EC7D8AC51F}"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04"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575" r:id="rId1"/>
    <p:sldLayoutId id="2147492576" r:id="rId2"/>
    <p:sldLayoutId id="2147492577" r:id="rId3"/>
    <p:sldLayoutId id="2147492578" r:id="rId4"/>
    <p:sldLayoutId id="2147492579" r:id="rId5"/>
    <p:sldLayoutId id="2147492580" r:id="rId6"/>
    <p:sldLayoutId id="2147492581" r:id="rId7"/>
    <p:sldLayoutId id="2147492582" r:id="rId8"/>
    <p:sldLayoutId id="2147492583" r:id="rId9"/>
    <p:sldLayoutId id="2147492584" r:id="rId10"/>
    <p:sldLayoutId id="2147492585" r:id="rId11"/>
    <p:sldLayoutId id="2147492586" r:id="rId12"/>
    <p:sldLayoutId id="214749258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3174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DD250126-8F4B-C84B-B5C1-1583E76C1CE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solidFill>
                  <a:srgbClr val="000000"/>
                </a:solidFill>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589" r:id="rId1"/>
    <p:sldLayoutId id="2147492590" r:id="rId2"/>
    <p:sldLayoutId id="2147492591" r:id="rId3"/>
    <p:sldLayoutId id="2147492592" r:id="rId4"/>
    <p:sldLayoutId id="2147492593" r:id="rId5"/>
    <p:sldLayoutId id="2147492594" r:id="rId6"/>
    <p:sldLayoutId id="2147492595" r:id="rId7"/>
    <p:sldLayoutId id="2147492596" r:id="rId8"/>
    <p:sldLayoutId id="2147492597" r:id="rId9"/>
    <p:sldLayoutId id="2147492598" r:id="rId10"/>
    <p:sldLayoutId id="2147492599" r:id="rId11"/>
    <p:sldLayoutId id="2147492600" r:id="rId12"/>
    <p:sldLayoutId id="2147492601"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60419"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642A00B7-8810-3340-9D00-91E05F51FBB6}" type="slidenum">
              <a:rPr lang="en-US" sz="1600" i="1">
                <a:solidFill>
                  <a:srgbClr val="000000"/>
                </a:solidFill>
                <a:effectLst>
                  <a:outerShdw blurRad="38100" dist="38100" dir="2700000" algn="tl">
                    <a:srgbClr val="DDDDDD"/>
                  </a:outerShdw>
                </a:effectLst>
                <a:latin typeface="Courier New" charset="0"/>
              </a:rPr>
              <a:pPr defTabSz="9128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2603" r:id="rId1"/>
    <p:sldLayoutId id="2147492604" r:id="rId2"/>
    <p:sldLayoutId id="2147492605" r:id="rId3"/>
    <p:sldLayoutId id="2147492606" r:id="rId4"/>
    <p:sldLayoutId id="2147492607" r:id="rId5"/>
    <p:sldLayoutId id="2147492608" r:id="rId6"/>
    <p:sldLayoutId id="2147492609" r:id="rId7"/>
    <p:sldLayoutId id="2147492610" r:id="rId8"/>
    <p:sldLayoutId id="2147492611" r:id="rId9"/>
    <p:sldLayoutId id="2147492612" r:id="rId10"/>
    <p:sldLayoutId id="2147492613" r:id="rId11"/>
    <p:sldLayoutId id="2147492614" r:id="rId12"/>
    <p:sldLayoutId id="2147492615"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ctr" anchorCtr="0" compatLnSpc="1">
            <a:prstTxWarp prst="textNoShape">
              <a:avLst/>
            </a:prstTxWarp>
          </a:bodyPr>
          <a:lstStyle/>
          <a:p>
            <a:pPr lvl="0"/>
            <a:r>
              <a:rPr lang="en-US" smtClean="0"/>
              <a:t>Click to edit Master title style</a:t>
            </a:r>
            <a:endParaRPr lang="en-US"/>
          </a:p>
        </p:txBody>
      </p:sp>
      <p:sp>
        <p:nvSpPr>
          <p:cNvPr id="27651"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06" tIns="46004" rIns="92006" bIns="460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06" tIns="46004" rIns="92006" bIns="46004"/>
          <a:lstStyle/>
          <a:p>
            <a:pPr defTabSz="910659" eaLnBrk="0" hangingPunct="0">
              <a:defRPr/>
            </a:pPr>
            <a:fld id="{6E9AA53A-C82B-F744-9670-01FFEC2CB6A5}" type="slidenum">
              <a:rPr lang="en-US" sz="1600" i="1">
                <a:solidFill>
                  <a:srgbClr val="000000"/>
                </a:solidFill>
                <a:effectLst>
                  <a:outerShdw blurRad="38100" dist="38100" dir="2700000" algn="tl">
                    <a:srgbClr val="DDDDDD"/>
                  </a:outerShdw>
                </a:effectLst>
                <a:latin typeface="Courier New" charset="0"/>
              </a:rPr>
              <a:pPr defTabSz="910659"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2617" r:id="rId1"/>
    <p:sldLayoutId id="2147492618" r:id="rId2"/>
    <p:sldLayoutId id="2147492619" r:id="rId3"/>
    <p:sldLayoutId id="2147492620" r:id="rId4"/>
    <p:sldLayoutId id="2147492621" r:id="rId5"/>
    <p:sldLayoutId id="2147492622" r:id="rId6"/>
    <p:sldLayoutId id="2147492623" r:id="rId7"/>
    <p:sldLayoutId id="2147492624" r:id="rId8"/>
    <p:sldLayoutId id="2147492625" r:id="rId9"/>
    <p:sldLayoutId id="2147492626" r:id="rId10"/>
    <p:sldLayoutId id="2147492627" r:id="rId11"/>
    <p:sldLayoutId id="2147492628" r:id="rId12"/>
    <p:sldLayoutId id="214749262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08050"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08050"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6910" algn="ctr" defTabSz="912236" rtl="0" eaLnBrk="1" fontAlgn="base" hangingPunct="1">
        <a:spcBef>
          <a:spcPct val="0"/>
        </a:spcBef>
        <a:spcAft>
          <a:spcPct val="0"/>
        </a:spcAft>
        <a:defRPr sz="3600" b="1" u="sng">
          <a:solidFill>
            <a:srgbClr val="000099"/>
          </a:solidFill>
          <a:latin typeface="Arial" pitchFamily="-65" charset="0"/>
        </a:defRPr>
      </a:lvl6pPr>
      <a:lvl7pPr marL="913822" algn="ctr" defTabSz="912236" rtl="0" eaLnBrk="1" fontAlgn="base" hangingPunct="1">
        <a:spcBef>
          <a:spcPct val="0"/>
        </a:spcBef>
        <a:spcAft>
          <a:spcPct val="0"/>
        </a:spcAft>
        <a:defRPr sz="3600" b="1" u="sng">
          <a:solidFill>
            <a:srgbClr val="000099"/>
          </a:solidFill>
          <a:latin typeface="Arial" pitchFamily="-65" charset="0"/>
        </a:defRPr>
      </a:lvl7pPr>
      <a:lvl8pPr marL="1370734" algn="ctr" defTabSz="912236" rtl="0" eaLnBrk="1" fontAlgn="base" hangingPunct="1">
        <a:spcBef>
          <a:spcPct val="0"/>
        </a:spcBef>
        <a:spcAft>
          <a:spcPct val="0"/>
        </a:spcAft>
        <a:defRPr sz="3600" b="1" u="sng">
          <a:solidFill>
            <a:srgbClr val="000099"/>
          </a:solidFill>
          <a:latin typeface="Arial" pitchFamily="-65" charset="0"/>
        </a:defRPr>
      </a:lvl8pPr>
      <a:lvl9pPr marL="1827644" algn="ctr" defTabSz="912236" rtl="0" eaLnBrk="1" fontAlgn="base" hangingPunct="1">
        <a:spcBef>
          <a:spcPct val="0"/>
        </a:spcBef>
        <a:spcAft>
          <a:spcPct val="0"/>
        </a:spcAft>
        <a:defRPr sz="3600" b="1" u="sng">
          <a:solidFill>
            <a:srgbClr val="000099"/>
          </a:solidFill>
          <a:latin typeface="Arial" pitchFamily="-65" charset="0"/>
        </a:defRPr>
      </a:lvl9pPr>
    </p:titleStyle>
    <p:bodyStyle>
      <a:lvl1pPr marL="223838" indent="-223838" algn="l" defTabSz="908050"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6738" indent="-223838" algn="l" defTabSz="908050"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8050" indent="-222250"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1600" indent="-223838" algn="l" defTabSz="908050"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2450" indent="-223838" algn="l" defTabSz="908050"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3011"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92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833"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744" indent="-228455" algn="l" defTabSz="912236"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910" rtl="0" eaLnBrk="1" latinLnBrk="0" hangingPunct="1">
        <a:defRPr sz="1800" kern="1200">
          <a:solidFill>
            <a:schemeClr val="tx1"/>
          </a:solidFill>
          <a:latin typeface="+mn-lt"/>
          <a:ea typeface="+mn-ea"/>
          <a:cs typeface="+mn-cs"/>
        </a:defRPr>
      </a:lvl1pPr>
      <a:lvl2pPr marL="456910" algn="l" defTabSz="456910" rtl="0" eaLnBrk="1" latinLnBrk="0" hangingPunct="1">
        <a:defRPr sz="1800" kern="1200">
          <a:solidFill>
            <a:schemeClr val="tx1"/>
          </a:solidFill>
          <a:latin typeface="+mn-lt"/>
          <a:ea typeface="+mn-ea"/>
          <a:cs typeface="+mn-cs"/>
        </a:defRPr>
      </a:lvl2pPr>
      <a:lvl3pPr marL="913822" algn="l" defTabSz="456910" rtl="0" eaLnBrk="1" latinLnBrk="0" hangingPunct="1">
        <a:defRPr sz="1800" kern="1200">
          <a:solidFill>
            <a:schemeClr val="tx1"/>
          </a:solidFill>
          <a:latin typeface="+mn-lt"/>
          <a:ea typeface="+mn-ea"/>
          <a:cs typeface="+mn-cs"/>
        </a:defRPr>
      </a:lvl3pPr>
      <a:lvl4pPr marL="1370734" algn="l" defTabSz="456910" rtl="0" eaLnBrk="1" latinLnBrk="0" hangingPunct="1">
        <a:defRPr sz="1800" kern="1200">
          <a:solidFill>
            <a:schemeClr val="tx1"/>
          </a:solidFill>
          <a:latin typeface="+mn-lt"/>
          <a:ea typeface="+mn-ea"/>
          <a:cs typeface="+mn-cs"/>
        </a:defRPr>
      </a:lvl4pPr>
      <a:lvl5pPr marL="1827644" algn="l" defTabSz="456910" rtl="0" eaLnBrk="1" latinLnBrk="0" hangingPunct="1">
        <a:defRPr sz="1800" kern="1200">
          <a:solidFill>
            <a:schemeClr val="tx1"/>
          </a:solidFill>
          <a:latin typeface="+mn-lt"/>
          <a:ea typeface="+mn-ea"/>
          <a:cs typeface="+mn-cs"/>
        </a:defRPr>
      </a:lvl5pPr>
      <a:lvl6pPr marL="2284557" algn="l" defTabSz="456910" rtl="0" eaLnBrk="1" latinLnBrk="0" hangingPunct="1">
        <a:defRPr sz="1800" kern="1200">
          <a:solidFill>
            <a:schemeClr val="tx1"/>
          </a:solidFill>
          <a:latin typeface="+mn-lt"/>
          <a:ea typeface="+mn-ea"/>
          <a:cs typeface="+mn-cs"/>
        </a:defRPr>
      </a:lvl6pPr>
      <a:lvl7pPr marL="2741467" algn="l" defTabSz="456910" rtl="0" eaLnBrk="1" latinLnBrk="0" hangingPunct="1">
        <a:defRPr sz="1800" kern="1200">
          <a:solidFill>
            <a:schemeClr val="tx1"/>
          </a:solidFill>
          <a:latin typeface="+mn-lt"/>
          <a:ea typeface="+mn-ea"/>
          <a:cs typeface="+mn-cs"/>
        </a:defRPr>
      </a:lvl7pPr>
      <a:lvl8pPr marL="3198377" algn="l" defTabSz="456910" rtl="0" eaLnBrk="1" latinLnBrk="0" hangingPunct="1">
        <a:defRPr sz="1800" kern="1200">
          <a:solidFill>
            <a:schemeClr val="tx1"/>
          </a:solidFill>
          <a:latin typeface="+mn-lt"/>
          <a:ea typeface="+mn-ea"/>
          <a:cs typeface="+mn-cs"/>
        </a:defRPr>
      </a:lvl8pPr>
      <a:lvl9pPr marL="3655289" algn="l" defTabSz="45691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6627"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8F89606A-F6A0-4F48-A012-339046752B16}"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631" r:id="rId1"/>
    <p:sldLayoutId id="2147492632" r:id="rId2"/>
    <p:sldLayoutId id="2147492633" r:id="rId3"/>
    <p:sldLayoutId id="2147492634" r:id="rId4"/>
    <p:sldLayoutId id="2147492635" r:id="rId5"/>
    <p:sldLayoutId id="2147492636" r:id="rId6"/>
    <p:sldLayoutId id="2147492637" r:id="rId7"/>
    <p:sldLayoutId id="2147492638" r:id="rId8"/>
    <p:sldLayoutId id="2147492639" r:id="rId9"/>
    <p:sldLayoutId id="2147492640" r:id="rId10"/>
    <p:sldLayoutId id="2147492641" r:id="rId11"/>
    <p:sldLayoutId id="2147492642" r:id="rId12"/>
    <p:sldLayoutId id="214749264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smtClean="0"/>
              <a:t>Click to edit Master title style</a:t>
            </a:r>
            <a:endParaRPr lang="en-US"/>
          </a:p>
        </p:txBody>
      </p:sp>
      <p:sp>
        <p:nvSpPr>
          <p:cNvPr id="91139"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91140" name="Rectangle 6"/>
          <p:cNvSpPr>
            <a:spLocks noChangeArrowheads="1"/>
          </p:cNvSpPr>
          <p:nvPr/>
        </p:nvSpPr>
        <p:spPr bwMode="auto">
          <a:xfrm rot="-5400000">
            <a:off x="7411244" y="5245894"/>
            <a:ext cx="3078163" cy="2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51" tIns="46026" rIns="92051" bIns="46026"/>
          <a:lstStyle/>
          <a:p>
            <a:pPr defTabSz="911225" eaLnBrk="0" hangingPunct="0"/>
            <a:fld id="{274E33B9-0989-EE4A-B3BB-9B9EC4B039A2}" type="slidenum">
              <a:rPr lang="en-US" sz="1600" i="1" smtClean="0">
                <a:solidFill>
                  <a:srgbClr val="000000"/>
                </a:solidFill>
                <a:latin typeface="Courier New" charset="0"/>
              </a:rPr>
              <a:pPr defTabSz="911225" eaLnBrk="0" hangingPunct="0"/>
              <a:t>‹#›</a:t>
            </a:fld>
            <a:r>
              <a:rPr lang="en-US" sz="1800" smtClean="0">
                <a:solidFill>
                  <a:srgbClr val="808080"/>
                </a:solidFill>
              </a:rPr>
              <a:t> - </a:t>
            </a:r>
            <a:r>
              <a:rPr lang="en-US" sz="1000" smtClean="0">
                <a:solidFill>
                  <a:srgbClr val="969696"/>
                </a:solidFill>
              </a:rPr>
              <a:t>Lectures.GersteinLab.org</a:t>
            </a:r>
            <a:endParaRPr lang="en-US" sz="300" b="0" smtClean="0">
              <a:solidFill>
                <a:srgbClr val="000000"/>
              </a:solidFill>
            </a:endParaRPr>
          </a:p>
        </p:txBody>
      </p:sp>
    </p:spTree>
  </p:cSld>
  <p:clrMap bg1="lt1" tx1="dk1" bg2="lt2" tx2="dk2" accent1="accent1" accent2="accent2" accent3="accent3" accent4="accent4" accent5="accent5" accent6="accent6" hlink="hlink" folHlink="folHlink"/>
  <p:sldLayoutIdLst>
    <p:sldLayoutId id="2147492645" r:id="rId1"/>
    <p:sldLayoutId id="2147492646" r:id="rId2"/>
    <p:sldLayoutId id="2147492647" r:id="rId3"/>
    <p:sldLayoutId id="2147492648" r:id="rId4"/>
    <p:sldLayoutId id="2147492649" r:id="rId5"/>
    <p:sldLayoutId id="2147492650" r:id="rId6"/>
    <p:sldLayoutId id="2147492651" r:id="rId7"/>
    <p:sldLayoutId id="2147492652" r:id="rId8"/>
    <p:sldLayoutId id="2147492653" r:id="rId9"/>
    <p:sldLayoutId id="2147492654" r:id="rId10"/>
    <p:sldLayoutId id="2147492655" r:id="rId11"/>
    <p:sldLayoutId id="2147492656" r:id="rId12"/>
    <p:sldLayoutId id="2147492657" r:id="rId13"/>
    <p:sldLayoutId id="2147492658" r:id="rId14"/>
    <p:sldLayoutId id="2147492659"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127" algn="ctr" defTabSz="912667" rtl="0" eaLnBrk="1" fontAlgn="base" hangingPunct="1">
        <a:spcBef>
          <a:spcPct val="0"/>
        </a:spcBef>
        <a:spcAft>
          <a:spcPct val="0"/>
        </a:spcAft>
        <a:defRPr sz="3600" b="1" u="sng">
          <a:solidFill>
            <a:srgbClr val="000099"/>
          </a:solidFill>
          <a:latin typeface="Arial" pitchFamily="-65" charset="0"/>
        </a:defRPr>
      </a:lvl6pPr>
      <a:lvl7pPr marL="914254" algn="ctr" defTabSz="912667" rtl="0" eaLnBrk="1" fontAlgn="base" hangingPunct="1">
        <a:spcBef>
          <a:spcPct val="0"/>
        </a:spcBef>
        <a:spcAft>
          <a:spcPct val="0"/>
        </a:spcAft>
        <a:defRPr sz="3600" b="1" u="sng">
          <a:solidFill>
            <a:srgbClr val="000099"/>
          </a:solidFill>
          <a:latin typeface="Arial" pitchFamily="-65" charset="0"/>
        </a:defRPr>
      </a:lvl7pPr>
      <a:lvl8pPr marL="1371381" algn="ctr" defTabSz="912667" rtl="0" eaLnBrk="1" fontAlgn="base" hangingPunct="1">
        <a:spcBef>
          <a:spcPct val="0"/>
        </a:spcBef>
        <a:spcAft>
          <a:spcPct val="0"/>
        </a:spcAft>
        <a:defRPr sz="3600" b="1" u="sng">
          <a:solidFill>
            <a:srgbClr val="000099"/>
          </a:solidFill>
          <a:latin typeface="Arial" pitchFamily="-65" charset="0"/>
        </a:defRPr>
      </a:lvl8pPr>
      <a:lvl9pPr marL="1828507" algn="ctr" defTabSz="912667"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19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325"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451"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5578" indent="-228563" algn="l" defTabSz="912667"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27" rtl="0" eaLnBrk="1" latinLnBrk="0" hangingPunct="1">
        <a:defRPr sz="1800" kern="1200">
          <a:solidFill>
            <a:schemeClr val="tx1"/>
          </a:solidFill>
          <a:latin typeface="+mn-lt"/>
          <a:ea typeface="+mn-ea"/>
          <a:cs typeface="+mn-cs"/>
        </a:defRPr>
      </a:lvl1pPr>
      <a:lvl2pPr marL="457127" algn="l" defTabSz="457127" rtl="0" eaLnBrk="1" latinLnBrk="0" hangingPunct="1">
        <a:defRPr sz="1800" kern="1200">
          <a:solidFill>
            <a:schemeClr val="tx1"/>
          </a:solidFill>
          <a:latin typeface="+mn-lt"/>
          <a:ea typeface="+mn-ea"/>
          <a:cs typeface="+mn-cs"/>
        </a:defRPr>
      </a:lvl2pPr>
      <a:lvl3pPr marL="914254" algn="l" defTabSz="457127" rtl="0" eaLnBrk="1" latinLnBrk="0" hangingPunct="1">
        <a:defRPr sz="1800" kern="1200">
          <a:solidFill>
            <a:schemeClr val="tx1"/>
          </a:solidFill>
          <a:latin typeface="+mn-lt"/>
          <a:ea typeface="+mn-ea"/>
          <a:cs typeface="+mn-cs"/>
        </a:defRPr>
      </a:lvl3pPr>
      <a:lvl4pPr marL="1371381" algn="l" defTabSz="457127" rtl="0" eaLnBrk="1" latinLnBrk="0" hangingPunct="1">
        <a:defRPr sz="1800" kern="1200">
          <a:solidFill>
            <a:schemeClr val="tx1"/>
          </a:solidFill>
          <a:latin typeface="+mn-lt"/>
          <a:ea typeface="+mn-ea"/>
          <a:cs typeface="+mn-cs"/>
        </a:defRPr>
      </a:lvl4pPr>
      <a:lvl5pPr marL="1828507" algn="l" defTabSz="457127" rtl="0" eaLnBrk="1" latinLnBrk="0" hangingPunct="1">
        <a:defRPr sz="1800" kern="1200">
          <a:solidFill>
            <a:schemeClr val="tx1"/>
          </a:solidFill>
          <a:latin typeface="+mn-lt"/>
          <a:ea typeface="+mn-ea"/>
          <a:cs typeface="+mn-cs"/>
        </a:defRPr>
      </a:lvl5pPr>
      <a:lvl6pPr marL="2285634" algn="l" defTabSz="457127" rtl="0" eaLnBrk="1" latinLnBrk="0" hangingPunct="1">
        <a:defRPr sz="1800" kern="1200">
          <a:solidFill>
            <a:schemeClr val="tx1"/>
          </a:solidFill>
          <a:latin typeface="+mn-lt"/>
          <a:ea typeface="+mn-ea"/>
          <a:cs typeface="+mn-cs"/>
        </a:defRPr>
      </a:lvl6pPr>
      <a:lvl7pPr marL="2742761" algn="l" defTabSz="457127" rtl="0" eaLnBrk="1" latinLnBrk="0" hangingPunct="1">
        <a:defRPr sz="1800" kern="1200">
          <a:solidFill>
            <a:schemeClr val="tx1"/>
          </a:solidFill>
          <a:latin typeface="+mn-lt"/>
          <a:ea typeface="+mn-ea"/>
          <a:cs typeface="+mn-cs"/>
        </a:defRPr>
      </a:lvl7pPr>
      <a:lvl8pPr marL="3199888" algn="l" defTabSz="457127" rtl="0" eaLnBrk="1" latinLnBrk="0" hangingPunct="1">
        <a:defRPr sz="1800" kern="1200">
          <a:solidFill>
            <a:schemeClr val="tx1"/>
          </a:solidFill>
          <a:latin typeface="+mn-lt"/>
          <a:ea typeface="+mn-ea"/>
          <a:cs typeface="+mn-cs"/>
        </a:defRPr>
      </a:lvl8pPr>
      <a:lvl9pPr marL="3657015" algn="l" defTabSz="457127"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a:t>Click to edit Master title style</a:t>
            </a:r>
          </a:p>
        </p:txBody>
      </p:sp>
      <p:sp>
        <p:nvSpPr>
          <p:cNvPr id="32771"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A5D5F2D0-668A-CD4C-AAFD-8E8EB8C43EF7}" type="slidenum">
              <a:rPr lang="en-US" sz="1600" b="1"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113" eaLnBrk="0" hangingPunct="0">
                <a:defRPr/>
              </a:pPr>
              <a:t>‹#›</a:t>
            </a:fld>
            <a:r>
              <a:rPr lang="en-US" b="1">
                <a:solidFill>
                  <a:srgbClr val="808080"/>
                </a:solidFill>
                <a:latin typeface="Arial" charset="0"/>
                <a:ea typeface="ＭＳ Ｐゴシック" charset="-128"/>
                <a:cs typeface="ＭＳ Ｐゴシック" charset="-128"/>
              </a:rPr>
              <a:t> - </a:t>
            </a:r>
            <a:r>
              <a:rPr lang="en-US" sz="1000" b="1">
                <a:solidFill>
                  <a:srgbClr val="969696"/>
                </a:solidFill>
                <a:latin typeface="Arial" charset="0"/>
                <a:ea typeface="ＭＳ Ｐゴシック" charset="-128"/>
                <a:cs typeface="ＭＳ Ｐゴシック" charset="-128"/>
              </a:rPr>
              <a:t>Lectures.GersteinLab.org</a:t>
            </a:r>
            <a:r>
              <a:rPr lang="en-US" sz="400">
                <a:solidFill>
                  <a:srgbClr val="808080"/>
                </a:solidFill>
                <a:latin typeface="Arial" charset="0"/>
                <a:ea typeface="ＭＳ Ｐゴシック" charset="-128"/>
                <a:cs typeface="ＭＳ Ｐゴシック" charset="-128"/>
              </a:rPr>
              <a:t> </a:t>
            </a:r>
            <a:r>
              <a:rPr lang="en-US" sz="300">
                <a:solidFill>
                  <a:srgbClr val="000000"/>
                </a:solidFill>
                <a:latin typeface="Arial" charset="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1463" r:id="rId1"/>
    <p:sldLayoutId id="2147491464" r:id="rId2"/>
    <p:sldLayoutId id="2147491465" r:id="rId3"/>
    <p:sldLayoutId id="2147491466" r:id="rId4"/>
    <p:sldLayoutId id="2147491467" r:id="rId5"/>
    <p:sldLayoutId id="2147491468" r:id="rId6"/>
    <p:sldLayoutId id="2147491469" r:id="rId7"/>
    <p:sldLayoutId id="2147491470" r:id="rId8"/>
    <p:sldLayoutId id="2147491471" r:id="rId9"/>
    <p:sldLayoutId id="2147491472" r:id="rId10"/>
    <p:sldLayoutId id="2147491473" r:id="rId11"/>
    <p:sldLayoutId id="2147491474" r:id="rId12"/>
    <p:sldLayoutId id="2147491475" r:id="rId13"/>
    <p:sldLayoutId id="2147491639"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0" fontAlgn="base" hangingPunct="0">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p>
            <a:pPr lvl="0"/>
            <a:r>
              <a:rPr lang="en-US" smtClean="0"/>
              <a:t>Click to edit Master title style</a:t>
            </a:r>
            <a:endParaRPr lang="en-US"/>
          </a:p>
        </p:txBody>
      </p:sp>
      <p:sp>
        <p:nvSpPr>
          <p:cNvPr id="30723"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2" rIns="92066" bIns="46032"/>
          <a:lstStyle/>
          <a:p>
            <a:pPr defTabSz="911225" eaLnBrk="0" hangingPunct="0">
              <a:defRPr/>
            </a:pPr>
            <a:fld id="{3882074E-903E-C64A-A188-3F457666B68A}" type="slidenum">
              <a:rPr lang="en-US" sz="1600" i="1">
                <a:solidFill>
                  <a:srgbClr val="000000"/>
                </a:solidFill>
                <a:effectLst>
                  <a:outerShdw blurRad="38100" dist="38100" dir="2700000" algn="tl">
                    <a:srgbClr val="DDDDDD"/>
                  </a:outerShdw>
                </a:effectLst>
                <a:latin typeface="Courier New" charset="0"/>
              </a:rPr>
              <a:pPr defTabSz="911225"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cSld>
  <p:clrMap bg1="lt1" tx1="dk1" bg2="lt2" tx2="dk2" accent1="accent1" accent2="accent2" accent3="accent3" accent4="accent4" accent5="accent5" accent6="accent6" hlink="hlink" folHlink="folHlink"/>
  <p:sldLayoutIdLst>
    <p:sldLayoutId id="2147492661" r:id="rId1"/>
    <p:sldLayoutId id="2147492662" r:id="rId2"/>
    <p:sldLayoutId id="2147492663" r:id="rId3"/>
    <p:sldLayoutId id="2147492664" r:id="rId4"/>
    <p:sldLayoutId id="2147492665" r:id="rId5"/>
    <p:sldLayoutId id="2147492666" r:id="rId6"/>
    <p:sldLayoutId id="2147492667" r:id="rId7"/>
    <p:sldLayoutId id="2147492668" r:id="rId8"/>
    <p:sldLayoutId id="2147492669" r:id="rId9"/>
    <p:sldLayoutId id="2147492670" r:id="rId10"/>
    <p:sldLayoutId id="2147492671" r:id="rId11"/>
    <p:sldLayoutId id="2147492672" r:id="rId12"/>
    <p:sldLayoutId id="214749267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575"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770"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8966"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161" indent="-228597" algn="l" defTabSz="912804"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196" rtl="0" eaLnBrk="1" latinLnBrk="0" hangingPunct="1">
        <a:defRPr sz="1800" kern="1200">
          <a:solidFill>
            <a:schemeClr val="tx1"/>
          </a:solidFill>
          <a:latin typeface="+mn-lt"/>
          <a:ea typeface="+mn-ea"/>
          <a:cs typeface="+mn-cs"/>
        </a:defRPr>
      </a:lvl1pPr>
      <a:lvl2pPr marL="457196" algn="l" defTabSz="457196" rtl="0" eaLnBrk="1" latinLnBrk="0" hangingPunct="1">
        <a:defRPr sz="1800" kern="1200">
          <a:solidFill>
            <a:schemeClr val="tx1"/>
          </a:solidFill>
          <a:latin typeface="+mn-lt"/>
          <a:ea typeface="+mn-ea"/>
          <a:cs typeface="+mn-cs"/>
        </a:defRPr>
      </a:lvl2pPr>
      <a:lvl3pPr marL="914391" algn="l" defTabSz="457196" rtl="0" eaLnBrk="1" latinLnBrk="0" hangingPunct="1">
        <a:defRPr sz="1800" kern="1200">
          <a:solidFill>
            <a:schemeClr val="tx1"/>
          </a:solidFill>
          <a:latin typeface="+mn-lt"/>
          <a:ea typeface="+mn-ea"/>
          <a:cs typeface="+mn-cs"/>
        </a:defRPr>
      </a:lvl3pPr>
      <a:lvl4pPr marL="1371587" algn="l" defTabSz="457196" rtl="0" eaLnBrk="1" latinLnBrk="0" hangingPunct="1">
        <a:defRPr sz="1800" kern="1200">
          <a:solidFill>
            <a:schemeClr val="tx1"/>
          </a:solidFill>
          <a:latin typeface="+mn-lt"/>
          <a:ea typeface="+mn-ea"/>
          <a:cs typeface="+mn-cs"/>
        </a:defRPr>
      </a:lvl4pPr>
      <a:lvl5pPr marL="1828782" algn="l" defTabSz="457196" rtl="0" eaLnBrk="1" latinLnBrk="0" hangingPunct="1">
        <a:defRPr sz="1800" kern="1200">
          <a:solidFill>
            <a:schemeClr val="tx1"/>
          </a:solidFill>
          <a:latin typeface="+mn-lt"/>
          <a:ea typeface="+mn-ea"/>
          <a:cs typeface="+mn-cs"/>
        </a:defRPr>
      </a:lvl5pPr>
      <a:lvl6pPr marL="2285978" algn="l" defTabSz="457196" rtl="0" eaLnBrk="1" latinLnBrk="0" hangingPunct="1">
        <a:defRPr sz="1800" kern="1200">
          <a:solidFill>
            <a:schemeClr val="tx1"/>
          </a:solidFill>
          <a:latin typeface="+mn-lt"/>
          <a:ea typeface="+mn-ea"/>
          <a:cs typeface="+mn-cs"/>
        </a:defRPr>
      </a:lvl6pPr>
      <a:lvl7pPr marL="2743173" algn="l" defTabSz="457196" rtl="0" eaLnBrk="1" latinLnBrk="0" hangingPunct="1">
        <a:defRPr sz="1800" kern="1200">
          <a:solidFill>
            <a:schemeClr val="tx1"/>
          </a:solidFill>
          <a:latin typeface="+mn-lt"/>
          <a:ea typeface="+mn-ea"/>
          <a:cs typeface="+mn-cs"/>
        </a:defRPr>
      </a:lvl7pPr>
      <a:lvl8pPr marL="3200368" algn="l" defTabSz="457196" rtl="0" eaLnBrk="1" latinLnBrk="0" hangingPunct="1">
        <a:defRPr sz="1800" kern="1200">
          <a:solidFill>
            <a:schemeClr val="tx1"/>
          </a:solidFill>
          <a:latin typeface="+mn-lt"/>
          <a:ea typeface="+mn-ea"/>
          <a:cs typeface="+mn-cs"/>
        </a:defRPr>
      </a:lvl8pPr>
      <a:lvl9pPr marL="3657563" algn="l" defTabSz="457196"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ctr" anchorCtr="0" compatLnSpc="1">
            <a:prstTxWarp prst="textNoShape">
              <a:avLst/>
            </a:prstTxWarp>
          </a:bodyPr>
          <a:lstStyle/>
          <a:p>
            <a:pPr lvl="0"/>
            <a:r>
              <a:rPr lang="en-US" smtClean="0"/>
              <a:t>Click to edit Master title style</a:t>
            </a:r>
            <a:endParaRPr lang="en-US"/>
          </a:p>
        </p:txBody>
      </p:sp>
      <p:sp>
        <p:nvSpPr>
          <p:cNvPr id="48131" name="Rectangle 3"/>
          <p:cNvSpPr>
            <a:spLocks noGrp="1" noChangeArrowheads="1"/>
          </p:cNvSpPr>
          <p:nvPr>
            <p:ph type="body" idx="1"/>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994" tIns="45998" rIns="91994" bIns="45998"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nvSpPr>
        <p:spPr bwMode="auto">
          <a:xfrm rot="16200000">
            <a:off x="7411245" y="5253831"/>
            <a:ext cx="3078162" cy="263525"/>
          </a:xfrm>
          <a:prstGeom prst="rect">
            <a:avLst/>
          </a:prstGeom>
          <a:noFill/>
          <a:ln w="9525">
            <a:noFill/>
            <a:miter lim="800000"/>
            <a:headEnd/>
            <a:tailEnd/>
          </a:ln>
          <a:effectLst/>
        </p:spPr>
        <p:txBody>
          <a:bodyPr lIns="91994" tIns="45998" rIns="91994" bIns="45998"/>
          <a:lstStyle/>
          <a:p>
            <a:pPr defTabSz="912113" eaLnBrk="0" hangingPunct="0">
              <a:defRPr/>
            </a:pPr>
            <a:fld id="{7250A3CB-B1CA-BD43-BF8A-D6367505CB65}" type="slidenum">
              <a:rPr lang="en-US" sz="1600" i="1">
                <a:solidFill>
                  <a:srgbClr val="000000"/>
                </a:solidFill>
                <a:effectLst>
                  <a:outerShdw blurRad="38100" dist="38100" dir="2700000" algn="tl">
                    <a:srgbClr val="DDDDDD"/>
                  </a:outerShdw>
                </a:effectLst>
                <a:latin typeface="Courier New" charset="0"/>
              </a:rPr>
              <a:pPr defTabSz="912113" eaLnBrk="0" hangingPunct="0">
                <a:defRPr/>
              </a:pPr>
              <a:t>‹#›</a:t>
            </a:fld>
            <a:r>
              <a:rPr lang="en-US" sz="1800">
                <a:solidFill>
                  <a:srgbClr val="808080"/>
                </a:solidFill>
              </a:rPr>
              <a:t> - </a:t>
            </a:r>
            <a:r>
              <a:rPr lang="en-US" sz="1000">
                <a:solidFill>
                  <a:srgbClr val="969696"/>
                </a:solidFill>
              </a:rPr>
              <a:t>Lectures.GersteinLab.org</a:t>
            </a:r>
            <a:endParaRPr lang="en-US" sz="300" b="0">
              <a:solidFill>
                <a:srgbClr val="000000"/>
              </a:solidFill>
            </a:endParaRPr>
          </a:p>
        </p:txBody>
      </p:sp>
    </p:spTree>
    <p:extLst>
      <p:ext uri="{BB962C8B-B14F-4D97-AF65-F5344CB8AC3E}">
        <p14:creationId xmlns:p14="http://schemas.microsoft.com/office/powerpoint/2010/main" val="2148037900"/>
      </p:ext>
    </p:extLst>
  </p:cSld>
  <p:clrMap bg1="lt1" tx1="dk1" bg2="lt2" tx2="dk2" accent1="accent1" accent2="accent2" accent3="accent3" accent4="accent4" accent5="accent5" accent6="accent6" hlink="hlink" folHlink="folHlink"/>
  <p:sldLayoutIdLst>
    <p:sldLayoutId id="2147492675" r:id="rId1"/>
    <p:sldLayoutId id="2147492676" r:id="rId2"/>
    <p:sldLayoutId id="2147492677" r:id="rId3"/>
    <p:sldLayoutId id="2147492678" r:id="rId4"/>
    <p:sldLayoutId id="2147492679" r:id="rId5"/>
    <p:sldLayoutId id="2147492680" r:id="rId6"/>
    <p:sldLayoutId id="2147492681" r:id="rId7"/>
    <p:sldLayoutId id="2147492682" r:id="rId8"/>
    <p:sldLayoutId id="2147492683" r:id="rId9"/>
    <p:sldLayoutId id="2147492684" r:id="rId10"/>
    <p:sldLayoutId id="2147492685" r:id="rId11"/>
    <p:sldLayoutId id="2147492686" r:id="rId12"/>
    <p:sldLayoutId id="214749268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1225"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1225"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6846" algn="ctr" defTabSz="912113" rtl="0" eaLnBrk="1" fontAlgn="base" hangingPunct="1">
        <a:spcBef>
          <a:spcPct val="0"/>
        </a:spcBef>
        <a:spcAft>
          <a:spcPct val="0"/>
        </a:spcAft>
        <a:defRPr sz="3600" b="1" u="sng">
          <a:solidFill>
            <a:srgbClr val="000099"/>
          </a:solidFill>
          <a:latin typeface="Arial" pitchFamily="-65" charset="0"/>
        </a:defRPr>
      </a:lvl6pPr>
      <a:lvl7pPr marL="913696" algn="ctr" defTabSz="912113" rtl="0" eaLnBrk="1" fontAlgn="base" hangingPunct="1">
        <a:spcBef>
          <a:spcPct val="0"/>
        </a:spcBef>
        <a:spcAft>
          <a:spcPct val="0"/>
        </a:spcAft>
        <a:defRPr sz="3600" b="1" u="sng">
          <a:solidFill>
            <a:srgbClr val="000099"/>
          </a:solidFill>
          <a:latin typeface="Arial" pitchFamily="-65" charset="0"/>
        </a:defRPr>
      </a:lvl7pPr>
      <a:lvl8pPr marL="1370550" algn="ctr" defTabSz="912113" rtl="0" eaLnBrk="1" fontAlgn="base" hangingPunct="1">
        <a:spcBef>
          <a:spcPct val="0"/>
        </a:spcBef>
        <a:spcAft>
          <a:spcPct val="0"/>
        </a:spcAft>
        <a:defRPr sz="3600" b="1" u="sng">
          <a:solidFill>
            <a:srgbClr val="000099"/>
          </a:solidFill>
          <a:latin typeface="Arial" pitchFamily="-65" charset="0"/>
        </a:defRPr>
      </a:lvl8pPr>
      <a:lvl9pPr marL="1827398" algn="ctr" defTabSz="912113" rtl="0" eaLnBrk="1" fontAlgn="base" hangingPunct="1">
        <a:spcBef>
          <a:spcPct val="0"/>
        </a:spcBef>
        <a:spcAft>
          <a:spcPct val="0"/>
        </a:spcAft>
        <a:defRPr sz="3600" b="1" u="sng">
          <a:solidFill>
            <a:srgbClr val="000099"/>
          </a:solidFill>
          <a:latin typeface="Arial" pitchFamily="-65" charset="0"/>
        </a:defRPr>
      </a:lvl9pPr>
    </p:titleStyle>
    <p:bodyStyle>
      <a:lvl1pPr marL="227013" indent="-227013" algn="l" defTabSz="911225"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9913" indent="-227013" algn="l" defTabSz="911225"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1225" indent="-225425"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4775" indent="-227013" algn="l" defTabSz="911225"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5625" indent="-227013" algn="l" defTabSz="911225"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2673"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9520"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6372"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3216" indent="-228422" algn="l" defTabSz="9121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6846" rtl="0" eaLnBrk="1" latinLnBrk="0" hangingPunct="1">
        <a:defRPr sz="1800" kern="1200">
          <a:solidFill>
            <a:schemeClr val="tx1"/>
          </a:solidFill>
          <a:latin typeface="+mn-lt"/>
          <a:ea typeface="+mn-ea"/>
          <a:cs typeface="+mn-cs"/>
        </a:defRPr>
      </a:lvl1pPr>
      <a:lvl2pPr marL="456846" algn="l" defTabSz="456846" rtl="0" eaLnBrk="1" latinLnBrk="0" hangingPunct="1">
        <a:defRPr sz="1800" kern="1200">
          <a:solidFill>
            <a:schemeClr val="tx1"/>
          </a:solidFill>
          <a:latin typeface="+mn-lt"/>
          <a:ea typeface="+mn-ea"/>
          <a:cs typeface="+mn-cs"/>
        </a:defRPr>
      </a:lvl2pPr>
      <a:lvl3pPr marL="913696" algn="l" defTabSz="456846" rtl="0" eaLnBrk="1" latinLnBrk="0" hangingPunct="1">
        <a:defRPr sz="1800" kern="1200">
          <a:solidFill>
            <a:schemeClr val="tx1"/>
          </a:solidFill>
          <a:latin typeface="+mn-lt"/>
          <a:ea typeface="+mn-ea"/>
          <a:cs typeface="+mn-cs"/>
        </a:defRPr>
      </a:lvl3pPr>
      <a:lvl4pPr marL="1370550" algn="l" defTabSz="456846" rtl="0" eaLnBrk="1" latinLnBrk="0" hangingPunct="1">
        <a:defRPr sz="1800" kern="1200">
          <a:solidFill>
            <a:schemeClr val="tx1"/>
          </a:solidFill>
          <a:latin typeface="+mn-lt"/>
          <a:ea typeface="+mn-ea"/>
          <a:cs typeface="+mn-cs"/>
        </a:defRPr>
      </a:lvl4pPr>
      <a:lvl5pPr marL="1827398" algn="l" defTabSz="456846" rtl="0" eaLnBrk="1" latinLnBrk="0" hangingPunct="1">
        <a:defRPr sz="1800" kern="1200">
          <a:solidFill>
            <a:schemeClr val="tx1"/>
          </a:solidFill>
          <a:latin typeface="+mn-lt"/>
          <a:ea typeface="+mn-ea"/>
          <a:cs typeface="+mn-cs"/>
        </a:defRPr>
      </a:lvl5pPr>
      <a:lvl6pPr marL="2284245" algn="l" defTabSz="456846" rtl="0" eaLnBrk="1" latinLnBrk="0" hangingPunct="1">
        <a:defRPr sz="1800" kern="1200">
          <a:solidFill>
            <a:schemeClr val="tx1"/>
          </a:solidFill>
          <a:latin typeface="+mn-lt"/>
          <a:ea typeface="+mn-ea"/>
          <a:cs typeface="+mn-cs"/>
        </a:defRPr>
      </a:lvl6pPr>
      <a:lvl7pPr marL="2741098" algn="l" defTabSz="456846" rtl="0" eaLnBrk="1" latinLnBrk="0" hangingPunct="1">
        <a:defRPr sz="1800" kern="1200">
          <a:solidFill>
            <a:schemeClr val="tx1"/>
          </a:solidFill>
          <a:latin typeface="+mn-lt"/>
          <a:ea typeface="+mn-ea"/>
          <a:cs typeface="+mn-cs"/>
        </a:defRPr>
      </a:lvl7pPr>
      <a:lvl8pPr marL="3197941" algn="l" defTabSz="456846" rtl="0" eaLnBrk="1" latinLnBrk="0" hangingPunct="1">
        <a:defRPr sz="1800" kern="1200">
          <a:solidFill>
            <a:schemeClr val="tx1"/>
          </a:solidFill>
          <a:latin typeface="+mn-lt"/>
          <a:ea typeface="+mn-ea"/>
          <a:cs typeface="+mn-cs"/>
        </a:defRPr>
      </a:lvl8pPr>
      <a:lvl9pPr marL="3654795" algn="l" defTabSz="456846"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CCF1068A-058D-4448-9A2B-BFFC4F595585}" type="datetimeFigureOut">
              <a:rPr lang="en-US" b="0" smtClean="0">
                <a:solidFill>
                  <a:prstClr val="black">
                    <a:tint val="75000"/>
                  </a:prstClr>
                </a:solidFill>
                <a:latin typeface="Calibri"/>
                <a:ea typeface="+mn-ea"/>
                <a:cs typeface="+mn-cs"/>
              </a:rPr>
              <a:pPr defTabSz="457200" fontAlgn="auto">
                <a:spcBef>
                  <a:spcPts val="0"/>
                </a:spcBef>
                <a:spcAft>
                  <a:spcPts val="0"/>
                </a:spcAft>
              </a:pPr>
              <a:t>6/21/15</a:t>
            </a:fld>
            <a:endParaRPr lang="en-US" b="0">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b="0">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EF9BE4C7-3EA7-A14A-96EE-34D4AFA7A6DD}" type="slidenum">
              <a:rPr lang="en-US" b="0" smtClean="0">
                <a:solidFill>
                  <a:prstClr val="black">
                    <a:tint val="75000"/>
                  </a:prstClr>
                </a:solidFill>
                <a:latin typeface="Calibri"/>
                <a:ea typeface="+mn-ea"/>
                <a:cs typeface="+mn-cs"/>
              </a:rPr>
              <a:pPr defTabSz="457200" fontAlgn="auto">
                <a:spcBef>
                  <a:spcPts val="0"/>
                </a:spcBef>
                <a:spcAft>
                  <a:spcPts val="0"/>
                </a:spcAft>
              </a:pPr>
              <a:t>‹#›</a:t>
            </a:fld>
            <a:endParaRPr lang="en-US" b="0">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38888970"/>
      </p:ext>
    </p:extLst>
  </p:cSld>
  <p:clrMap bg1="lt1" tx1="dk1" bg2="lt2" tx2="dk2" accent1="accent1" accent2="accent2" accent3="accent3" accent4="accent4" accent5="accent5" accent6="accent6" hlink="hlink" folHlink="folHlink"/>
  <p:sldLayoutIdLst>
    <p:sldLayoutId id="2147492689" r:id="rId1"/>
    <p:sldLayoutId id="2147492690" r:id="rId2"/>
    <p:sldLayoutId id="2147492691" r:id="rId3"/>
    <p:sldLayoutId id="2147492692" r:id="rId4"/>
    <p:sldLayoutId id="2147492693" r:id="rId5"/>
    <p:sldLayoutId id="2147492694" r:id="rId6"/>
    <p:sldLayoutId id="2147492695" r:id="rId7"/>
    <p:sldLayoutId id="2147492696" r:id="rId8"/>
    <p:sldLayoutId id="2147492697" r:id="rId9"/>
    <p:sldLayoutId id="2147492698" r:id="rId10"/>
    <p:sldLayoutId id="214749269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5702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5702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7E6C2D4-94A1-0040-81D8-C8061C68EF33}"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extLst>
      <p:ext uri="{BB962C8B-B14F-4D97-AF65-F5344CB8AC3E}">
        <p14:creationId xmlns:p14="http://schemas.microsoft.com/office/powerpoint/2010/main" val="3326089933"/>
      </p:ext>
    </p:extLst>
  </p:cSld>
  <p:clrMap bg1="lt1" tx1="dk1" bg2="lt2" tx2="dk2" accent1="accent1" accent2="accent2" accent3="accent3" accent4="accent4" accent5="accent5" accent6="accent6" hlink="hlink" folHlink="folHlink"/>
  <p:sldLayoutIdLst>
    <p:sldLayoutId id="2147492701" r:id="rId1"/>
    <p:sldLayoutId id="2147492702" r:id="rId2"/>
    <p:sldLayoutId id="2147492703" r:id="rId3"/>
    <p:sldLayoutId id="2147492704" r:id="rId4"/>
    <p:sldLayoutId id="2147492705" r:id="rId5"/>
    <p:sldLayoutId id="2147492706" r:id="rId6"/>
    <p:sldLayoutId id="2147492707" r:id="rId7"/>
    <p:sldLayoutId id="2147492708" r:id="rId8"/>
    <p:sldLayoutId id="2147492709" r:id="rId9"/>
    <p:sldLayoutId id="2147492710" r:id="rId10"/>
    <p:sldLayoutId id="2147492711" r:id="rId11"/>
    <p:sldLayoutId id="2147492712" r:id="rId12"/>
    <p:sldLayoutId id="214749271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0C8D6E5-415F-7A4A-8DDA-CF0F4A336E8D}" type="datetimeFigureOut">
              <a:rPr lang="en-US" smtClean="0"/>
              <a:t>6/21/15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6FFD44-EB1C-7243-8BD2-3775DB3E6712}" type="slidenum">
              <a:rPr lang="en-US" smtClean="0"/>
              <a:t>‹#›</a:t>
            </a:fld>
            <a:endParaRPr lang="en-US"/>
          </a:p>
        </p:txBody>
      </p:sp>
    </p:spTree>
    <p:extLst>
      <p:ext uri="{BB962C8B-B14F-4D97-AF65-F5344CB8AC3E}">
        <p14:creationId xmlns:p14="http://schemas.microsoft.com/office/powerpoint/2010/main" val="3784508521"/>
      </p:ext>
    </p:extLst>
  </p:cSld>
  <p:clrMap bg1="lt1" tx1="dk1" bg2="lt2" tx2="dk2" accent1="accent1" accent2="accent2" accent3="accent3" accent4="accent4" accent5="accent5" accent6="accent6" hlink="hlink" folHlink="folHlink"/>
  <p:sldLayoutIdLst>
    <p:sldLayoutId id="2147492715" r:id="rId1"/>
    <p:sldLayoutId id="2147492716" r:id="rId2"/>
    <p:sldLayoutId id="2147492717" r:id="rId3"/>
    <p:sldLayoutId id="2147492718" r:id="rId4"/>
    <p:sldLayoutId id="2147492719" r:id="rId5"/>
    <p:sldLayoutId id="2147492720" r:id="rId6"/>
    <p:sldLayoutId id="2147492721" r:id="rId7"/>
    <p:sldLayoutId id="2147492722" r:id="rId8"/>
    <p:sldLayoutId id="2147492723" r:id="rId9"/>
    <p:sldLayoutId id="2147492724" r:id="rId10"/>
    <p:sldLayoutId id="2147492725" r:id="rId1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custDataLst>
              <p:tags r:id="rId15"/>
            </p:custDataLst>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a:p>
        </p:txBody>
      </p:sp>
      <p:sp>
        <p:nvSpPr>
          <p:cNvPr id="2051" name="Text Placeholder 2"/>
          <p:cNvSpPr>
            <a:spLocks noGrp="1"/>
          </p:cNvSpPr>
          <p:nvPr>
            <p:ph type="body" idx="1"/>
            <p:custDataLst>
              <p:tags r:id="rId16"/>
            </p:custDataLst>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custDataLst>
              <p:tags r:id="rId17"/>
            </p:custDataLst>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a:solidFill>
                  <a:srgbClr val="898989"/>
                </a:solidFill>
              </a:defRPr>
            </a:lvl1pPr>
          </a:lstStyle>
          <a:p>
            <a:pPr>
              <a:defRPr/>
            </a:pPr>
            <a:fld id="{5EC599A4-80EC-E542-98FF-3A557DFD8C89}" type="datetime1">
              <a:rPr lang="en-US"/>
              <a:pPr>
                <a:defRPr/>
              </a:pPr>
              <a:t>6/21/15</a:t>
            </a:fld>
            <a:endParaRPr lang="en-US"/>
          </a:p>
        </p:txBody>
      </p:sp>
      <p:sp>
        <p:nvSpPr>
          <p:cNvPr id="5" name="Footer Placeholder 4"/>
          <p:cNvSpPr>
            <a:spLocks noGrp="1"/>
          </p:cNvSpPr>
          <p:nvPr>
            <p:ph type="ftr" sz="quarter" idx="3"/>
            <p:custDataLst>
              <p:tags r:id="rId18"/>
            </p:custDataLst>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Arial" pitchFamily="-110" charset="0"/>
                <a:ea typeface="ＭＳ Ｐゴシック" pitchFamily="-110" charset="-128"/>
                <a:cs typeface="ＭＳ Ｐゴシック" pitchFamily="-110" charset="-128"/>
              </a:defRPr>
            </a:lvl1pPr>
          </a:lstStyle>
          <a:p>
            <a:pPr>
              <a:defRPr/>
            </a:pPr>
            <a:endParaRPr lang="en-US"/>
          </a:p>
        </p:txBody>
      </p:sp>
      <p:sp>
        <p:nvSpPr>
          <p:cNvPr id="6" name="Slide Number Placeholder 5"/>
          <p:cNvSpPr>
            <a:spLocks noGrp="1"/>
          </p:cNvSpPr>
          <p:nvPr>
            <p:ph type="sldNum" sz="quarter" idx="4"/>
            <p:custDataLst>
              <p:tags r:id="rId19"/>
            </p:custDataLst>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a:solidFill>
                  <a:srgbClr val="898989"/>
                </a:solidFill>
              </a:defRPr>
            </a:lvl1pPr>
          </a:lstStyle>
          <a:p>
            <a:pPr>
              <a:defRPr/>
            </a:pPr>
            <a:fld id="{943C99A8-6928-8242-8A3D-BB5C7436785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2727" r:id="rId1"/>
    <p:sldLayoutId id="2147492728" r:id="rId2"/>
    <p:sldLayoutId id="2147492729" r:id="rId3"/>
    <p:sldLayoutId id="2147492730" r:id="rId4"/>
    <p:sldLayoutId id="2147492731" r:id="rId5"/>
    <p:sldLayoutId id="2147492732" r:id="rId6"/>
    <p:sldLayoutId id="2147492733" r:id="rId7"/>
    <p:sldLayoutId id="2147492734" r:id="rId8"/>
    <p:sldLayoutId id="2147492735" r:id="rId9"/>
    <p:sldLayoutId id="2147492736" r:id="rId10"/>
    <p:sldLayoutId id="2147492737" r:id="rId11"/>
    <p:sldLayoutId id="2147492738" r:id="rId12"/>
    <p:sldLayoutId id="2147492739" r:id="rId13"/>
  </p:sldLayoutIdLst>
  <p:txStyles>
    <p:titleStyle>
      <a:lvl1pPr algn="ctr" defTabSz="457200" rtl="0" eaLnBrk="1" fontAlgn="base" hangingPunct="1">
        <a:spcBef>
          <a:spcPct val="0"/>
        </a:spcBef>
        <a:spcAft>
          <a:spcPct val="0"/>
        </a:spcAft>
        <a:defRPr sz="4400" kern="1200">
          <a:solidFill>
            <a:schemeClr val="tx1"/>
          </a:solidFill>
          <a:latin typeface="+mj-lt"/>
          <a:ea typeface="ＭＳ Ｐゴシック" pitchFamily="-110" charset="-128"/>
          <a:cs typeface="ＭＳ Ｐゴシック" pitchFamily="-110" charset="-128"/>
        </a:defRPr>
      </a:lvl1pPr>
      <a:lvl2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defTabSz="457200" rtl="0" eaLnBrk="1" fontAlgn="base" hangingPunct="1">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defTabSz="457200" rtl="0" eaLnBrk="1" fontAlgn="base" hangingPunct="1">
        <a:spcBef>
          <a:spcPct val="20000"/>
        </a:spcBef>
        <a:spcAft>
          <a:spcPct val="0"/>
        </a:spcAft>
        <a:buFont typeface="Arial" charset="0"/>
        <a:buChar char="•"/>
        <a:defRPr sz="3200" kern="1200">
          <a:solidFill>
            <a:schemeClr val="tx1"/>
          </a:solidFill>
          <a:latin typeface="+mn-lt"/>
          <a:ea typeface="ＭＳ Ｐゴシック" pitchFamily="-110" charset="-128"/>
          <a:cs typeface="ＭＳ Ｐゴシック" pitchFamily="-110" charset="-128"/>
        </a:defRPr>
      </a:lvl1pPr>
      <a:lvl2pPr marL="742950" indent="-285750" algn="l" defTabSz="457200" rtl="0" eaLnBrk="1" fontAlgn="base" hangingPunct="1">
        <a:spcBef>
          <a:spcPct val="20000"/>
        </a:spcBef>
        <a:spcAft>
          <a:spcPct val="0"/>
        </a:spcAft>
        <a:buFont typeface="Arial" charset="0"/>
        <a:buChar char="–"/>
        <a:defRPr sz="2800" kern="1200">
          <a:solidFill>
            <a:schemeClr val="tx1"/>
          </a:solidFill>
          <a:latin typeface="+mn-lt"/>
          <a:ea typeface="ＭＳ Ｐゴシック" pitchFamily="-110" charset="-128"/>
          <a:cs typeface="+mn-cs"/>
        </a:defRPr>
      </a:lvl2pPr>
      <a:lvl3pPr marL="1143000" indent="-228600" algn="l" defTabSz="457200" rtl="0" eaLnBrk="1" fontAlgn="base" hangingPunct="1">
        <a:spcBef>
          <a:spcPct val="20000"/>
        </a:spcBef>
        <a:spcAft>
          <a:spcPct val="0"/>
        </a:spcAft>
        <a:buFont typeface="Arial" charset="0"/>
        <a:buChar char="•"/>
        <a:defRPr sz="2400" kern="1200">
          <a:solidFill>
            <a:schemeClr val="tx1"/>
          </a:solidFill>
          <a:latin typeface="+mn-lt"/>
          <a:ea typeface="ＭＳ Ｐゴシック" pitchFamily="-110" charset="-128"/>
          <a:cs typeface="+mn-cs"/>
        </a:defRPr>
      </a:lvl3pPr>
      <a:lvl4pPr marL="16002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4pPr>
      <a:lvl5pPr marL="2057400" indent="-228600" algn="l" defTabSz="457200" rtl="0" eaLnBrk="1" fontAlgn="base" hangingPunct="1">
        <a:spcBef>
          <a:spcPct val="20000"/>
        </a:spcBef>
        <a:spcAft>
          <a:spcPct val="0"/>
        </a:spcAft>
        <a:buFont typeface="Arial" charset="0"/>
        <a:buChar char="»"/>
        <a:defRPr sz="2000" kern="1200">
          <a:solidFill>
            <a:schemeClr val="tx1"/>
          </a:solidFill>
          <a:latin typeface="+mn-lt"/>
          <a:ea typeface="ＭＳ Ｐゴシック" pitchFamily="-110"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custDataLst>
              <p:tags r:id="rId15"/>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6387" name="Rectangle 3"/>
          <p:cNvSpPr>
            <a:spLocks noGrp="1" noChangeArrowheads="1"/>
          </p:cNvSpPr>
          <p:nvPr>
            <p:ph type="body" idx="1"/>
            <p:custDataLst>
              <p:tags r:id="rId16"/>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7"/>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6657A0ED-B683-5D4E-8D7B-EDB723275F3D}"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741" r:id="rId1"/>
    <p:sldLayoutId id="2147492742" r:id="rId2"/>
    <p:sldLayoutId id="2147492743" r:id="rId3"/>
    <p:sldLayoutId id="2147492744" r:id="rId4"/>
    <p:sldLayoutId id="2147492745" r:id="rId5"/>
    <p:sldLayoutId id="2147492746" r:id="rId6"/>
    <p:sldLayoutId id="2147492747" r:id="rId7"/>
    <p:sldLayoutId id="2147492748" r:id="rId8"/>
    <p:sldLayoutId id="2147492749" r:id="rId9"/>
    <p:sldLayoutId id="2147492750" r:id="rId10"/>
    <p:sldLayoutId id="2147492751" r:id="rId11"/>
    <p:sldLayoutId id="2147492752" r:id="rId12"/>
    <p:sldLayoutId id="2147492753"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17411"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7412" name="Rectangle 5"/>
          <p:cNvSpPr>
            <a:spLocks noChangeArrowheads="1"/>
          </p:cNvSpPr>
          <p:nvPr>
            <p:custDataLst>
              <p:tags r:id="rId19"/>
            </p:custDataLst>
          </p:nvPr>
        </p:nvSpPr>
        <p:spPr bwMode="auto">
          <a:xfrm>
            <a:off x="7215188" y="6673850"/>
            <a:ext cx="16954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6" tIns="46033" rIns="92066" bIns="46033"/>
          <a:lstStyle/>
          <a:p>
            <a:pPr algn="ctr" defTabSz="912813" eaLnBrk="0" hangingPunct="0"/>
            <a:r>
              <a:rPr lang="en-US" sz="700" b="0"/>
              <a:t>Do not reproduce without permission</a:t>
            </a:r>
          </a:p>
        </p:txBody>
      </p:sp>
      <p:sp>
        <p:nvSpPr>
          <p:cNvPr id="4802566" name="Rectangle 6"/>
          <p:cNvSpPr>
            <a:spLocks noChangeArrowheads="1"/>
          </p:cNvSpPr>
          <p:nvPr>
            <p:custDataLst>
              <p:tags r:id="rId20"/>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02642C32-590C-9E48-BA83-56EFA5824742}"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
        <p:nvSpPr>
          <p:cNvPr id="17414" name="Line 7"/>
          <p:cNvSpPr>
            <a:spLocks noChangeShapeType="1"/>
          </p:cNvSpPr>
          <p:nvPr>
            <p:custDataLst>
              <p:tags r:id="rId21"/>
            </p:custDataLst>
          </p:nvPr>
        </p:nvSpPr>
        <p:spPr bwMode="auto">
          <a:xfrm>
            <a:off x="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5" name="Line 8"/>
          <p:cNvSpPr>
            <a:spLocks noChangeShapeType="1"/>
          </p:cNvSpPr>
          <p:nvPr>
            <p:custDataLst>
              <p:tags r:id="rId22"/>
            </p:custDataLst>
          </p:nvPr>
        </p:nvSpPr>
        <p:spPr bwMode="auto">
          <a:xfrm>
            <a:off x="9144000" y="0"/>
            <a:ext cx="0" cy="685800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6" name="Line 9"/>
          <p:cNvSpPr>
            <a:spLocks noChangeShapeType="1"/>
          </p:cNvSpPr>
          <p:nvPr>
            <p:custDataLst>
              <p:tags r:id="rId23"/>
            </p:custDataLst>
          </p:nvPr>
        </p:nvSpPr>
        <p:spPr bwMode="auto">
          <a:xfrm>
            <a:off x="0" y="6858000"/>
            <a:ext cx="92202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7" name="Line 10"/>
          <p:cNvSpPr>
            <a:spLocks noChangeShapeType="1"/>
          </p:cNvSpPr>
          <p:nvPr>
            <p:custDataLst>
              <p:tags r:id="rId24"/>
            </p:custDataLst>
          </p:nvPr>
        </p:nvSpPr>
        <p:spPr bwMode="auto">
          <a:xfrm>
            <a:off x="0" y="0"/>
            <a:ext cx="9144000" cy="0"/>
          </a:xfrm>
          <a:prstGeom prst="line">
            <a:avLst/>
          </a:prstGeom>
          <a:noFill/>
          <a:ln w="762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92755" r:id="rId1"/>
    <p:sldLayoutId id="2147492756" r:id="rId2"/>
    <p:sldLayoutId id="2147492757" r:id="rId3"/>
    <p:sldLayoutId id="2147492758" r:id="rId4"/>
    <p:sldLayoutId id="2147492759" r:id="rId5"/>
    <p:sldLayoutId id="2147492760" r:id="rId6"/>
    <p:sldLayoutId id="2147492761" r:id="rId7"/>
    <p:sldLayoutId id="2147492762" r:id="rId8"/>
    <p:sldLayoutId id="2147492763" r:id="rId9"/>
    <p:sldLayoutId id="2147492764" r:id="rId10"/>
    <p:sldLayoutId id="2147492765" r:id="rId11"/>
    <p:sldLayoutId id="2147492766" r:id="rId12"/>
    <p:sldLayoutId id="2147492767" r:id="rId13"/>
    <p:sldLayoutId id="2147492768" r:id="rId14"/>
    <p:sldLayoutId id="2147492769"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custDataLst>
              <p:tags r:id="rId16"/>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0483" name="Rectangle 3"/>
          <p:cNvSpPr>
            <a:spLocks noGrp="1" noChangeArrowheads="1"/>
          </p:cNvSpPr>
          <p:nvPr>
            <p:ph type="body" idx="1"/>
            <p:custDataLst>
              <p:tags r:id="rId17"/>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802566" name="Rectangle 6"/>
          <p:cNvSpPr>
            <a:spLocks noChangeArrowheads="1"/>
          </p:cNvSpPr>
          <p:nvPr>
            <p:custDataLst>
              <p:tags r:id="rId18"/>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3F7150F8-6B83-614C-B9E4-EC0360E76FF4}" type="slidenum">
              <a:rPr lang="en-US" sz="1600" i="1">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a:solidFill>
                  <a:srgbClr val="808080"/>
                </a:solidFill>
                <a:ea typeface="ＭＳ Ｐゴシック" charset="-128"/>
                <a:cs typeface="ＭＳ Ｐゴシック" charset="-128"/>
              </a:rPr>
              <a:t> - </a:t>
            </a:r>
            <a:r>
              <a:rPr lang="en-US" sz="1000">
                <a:solidFill>
                  <a:srgbClr val="969696"/>
                </a:solidFill>
                <a:ea typeface="ＭＳ Ｐゴシック" charset="-128"/>
                <a:cs typeface="ＭＳ Ｐゴシック" charset="-128"/>
              </a:rPr>
              <a:t>Lectures.GersteinLab.org</a:t>
            </a:r>
            <a:r>
              <a:rPr lang="en-US" sz="400" b="0">
                <a:solidFill>
                  <a:srgbClr val="808080"/>
                </a:solidFill>
                <a:ea typeface="ＭＳ Ｐゴシック" charset="-128"/>
                <a:cs typeface="ＭＳ Ｐゴシック" charset="-128"/>
              </a:rPr>
              <a:t> </a:t>
            </a:r>
            <a:r>
              <a:rPr lang="en-US" sz="300" b="0">
                <a:ea typeface="ＭＳ Ｐゴシック" charset="-128"/>
                <a:cs typeface="ＭＳ Ｐゴシック" charset="-128"/>
              </a:rPr>
              <a:t>(c) '09</a:t>
            </a:r>
          </a:p>
        </p:txBody>
      </p:sp>
    </p:spTree>
  </p:cSld>
  <p:clrMap bg1="lt1" tx1="dk1" bg2="lt2" tx2="dk2" accent1="accent1" accent2="accent2" accent3="accent3" accent4="accent4" accent5="accent5" accent6="accent6" hlink="hlink" folHlink="folHlink"/>
  <p:sldLayoutIdLst>
    <p:sldLayoutId id="2147492771" r:id="rId1"/>
    <p:sldLayoutId id="2147492772" r:id="rId2"/>
    <p:sldLayoutId id="2147492773" r:id="rId3"/>
    <p:sldLayoutId id="2147492774" r:id="rId4"/>
    <p:sldLayoutId id="2147492775" r:id="rId5"/>
    <p:sldLayoutId id="2147492776" r:id="rId6"/>
    <p:sldLayoutId id="2147492777" r:id="rId7"/>
    <p:sldLayoutId id="2147492778" r:id="rId8"/>
    <p:sldLayoutId id="2147492779" r:id="rId9"/>
    <p:sldLayoutId id="2147492780" r:id="rId10"/>
    <p:sldLayoutId id="2147492781" r:id="rId11"/>
    <p:sldLayoutId id="2147492782" r:id="rId12"/>
    <p:sldLayoutId id="2147492783" r:id="rId13"/>
    <p:sldLayoutId id="2147492784" r:id="rId14"/>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custDataLst>
              <p:tags r:id="rId17"/>
            </p:custDataLst>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ctr" anchorCtr="0" compatLnSpc="1">
            <a:prstTxWarp prst="textNoShape">
              <a:avLst/>
            </a:prstTxWarp>
          </a:bodyPr>
          <a:lstStyle/>
          <a:p>
            <a:pPr lvl="0"/>
            <a:r>
              <a:rPr lang="en-US" smtClean="0"/>
              <a:t>Click to edit Master title style</a:t>
            </a:r>
            <a:endParaRPr lang="en-US"/>
          </a:p>
        </p:txBody>
      </p:sp>
      <p:sp>
        <p:nvSpPr>
          <p:cNvPr id="22531" name="Rectangle 3"/>
          <p:cNvSpPr>
            <a:spLocks noGrp="1" noChangeArrowheads="1"/>
          </p:cNvSpPr>
          <p:nvPr>
            <p:ph type="body" idx="1"/>
            <p:custDataLst>
              <p:tags r:id="rId18"/>
            </p:custDataLst>
          </p:nvPr>
        </p:nvSpPr>
        <p:spPr bwMode="auto">
          <a:xfrm>
            <a:off x="685800" y="1981200"/>
            <a:ext cx="777240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3" rIns="92066" bIns="46033" numCol="1" anchor="t" anchorCtr="0" compatLnSpc="1">
            <a:prstTxWarp prst="textNoShape">
              <a:avLst/>
            </a:prstTxWarp>
          </a:bodyPr>
          <a:lstStyle/>
          <a:p>
            <a:pPr lvl="0"/>
            <a:r>
              <a:rPr lang="en-US"/>
              <a:t>Click to edit Master text styles</a:t>
            </a:r>
          </a:p>
          <a:p>
            <a:pPr lvl="1"/>
            <a:r>
              <a:rPr lang="en-US"/>
              <a:t>Se2_default_3_cbb752_11apr10con2_default_3_cbb752_11apr10d level</a:t>
            </a:r>
          </a:p>
          <a:p>
            <a:pPr lvl="2"/>
            <a:r>
              <a:rPr lang="en-US"/>
              <a:t>Third level</a:t>
            </a:r>
          </a:p>
          <a:p>
            <a:pPr lvl="3"/>
            <a:r>
              <a:rPr lang="en-US"/>
              <a:t>Fourth level</a:t>
            </a:r>
          </a:p>
          <a:p>
            <a:pPr lvl="4"/>
            <a:r>
              <a:rPr lang="en-US"/>
              <a:t>Fifth level</a:t>
            </a:r>
          </a:p>
        </p:txBody>
      </p:sp>
      <p:sp>
        <p:nvSpPr>
          <p:cNvPr id="4802566" name="Rectangle 6"/>
          <p:cNvSpPr>
            <a:spLocks noChangeArrowheads="1"/>
          </p:cNvSpPr>
          <p:nvPr>
            <p:custDataLst>
              <p:tags r:id="rId19"/>
            </p:custDataLst>
          </p:nvPr>
        </p:nvSpPr>
        <p:spPr bwMode="auto">
          <a:xfrm rot="16200000">
            <a:off x="7411245" y="5253831"/>
            <a:ext cx="3078162" cy="263525"/>
          </a:xfrm>
          <a:prstGeom prst="rect">
            <a:avLst/>
          </a:prstGeom>
          <a:noFill/>
          <a:ln w="9525">
            <a:noFill/>
            <a:miter lim="800000"/>
            <a:headEnd/>
            <a:tailEnd/>
          </a:ln>
          <a:effectLst/>
        </p:spPr>
        <p:txBody>
          <a:bodyPr lIns="92066" tIns="46033" rIns="92066" bIns="46033"/>
          <a:lstStyle/>
          <a:p>
            <a:pPr defTabSz="912813" eaLnBrk="0" hangingPunct="0">
              <a:defRPr/>
            </a:pPr>
            <a:fld id="{2A4886AB-B53A-C54C-A260-E5ED9330E3FB}" type="slidenum">
              <a:rPr lang="en-US" sz="1600" i="1">
                <a:solidFill>
                  <a:srgbClr val="000000"/>
                </a:solidFill>
                <a:effectLst>
                  <a:outerShdw blurRad="38100" dist="38100" dir="2700000" algn="tl">
                    <a:srgbClr val="DDDDDD"/>
                  </a:outerShdw>
                </a:effectLst>
                <a:latin typeface="Courier New" charset="0"/>
                <a:ea typeface="ＭＳ Ｐゴシック" charset="-128"/>
                <a:cs typeface="ＭＳ Ｐゴシック" charset="-128"/>
              </a:rPr>
              <a:pPr defTabSz="912813" eaLnBrk="0" hangingPunct="0">
                <a:defRPr/>
              </a:pPr>
              <a:t>‹#›</a:t>
            </a:fld>
            <a:r>
              <a:rPr lang="en-US" sz="1800" dirty="0">
                <a:solidFill>
                  <a:srgbClr val="808080"/>
                </a:solidFill>
                <a:ea typeface="ＭＳ Ｐゴシック" charset="-128"/>
                <a:cs typeface="ＭＳ Ｐゴシック" charset="-128"/>
              </a:rPr>
              <a:t> - </a:t>
            </a:r>
            <a:r>
              <a:rPr lang="en-US" sz="1000" dirty="0" err="1">
                <a:solidFill>
                  <a:srgbClr val="969696"/>
                </a:solidFill>
                <a:ea typeface="ＭＳ Ｐゴシック" charset="-128"/>
                <a:cs typeface="ＭＳ Ｐゴシック" charset="-128"/>
              </a:rPr>
              <a:t>Lectures.GersteinLab.org</a:t>
            </a:r>
            <a:endParaRPr lang="en-US" sz="300" b="0" dirty="0">
              <a:solidFill>
                <a:srgbClr val="000000"/>
              </a:solidFill>
              <a:ea typeface="ＭＳ Ｐゴシック" charset="-128"/>
              <a:cs typeface="ＭＳ Ｐゴシック" charset="-128"/>
            </a:endParaRPr>
          </a:p>
        </p:txBody>
      </p:sp>
    </p:spTree>
  </p:cSld>
  <p:clrMap bg1="lt1" tx1="dk1" bg2="lt2" tx2="dk2" accent1="accent1" accent2="accent2" accent3="accent3" accent4="accent4" accent5="accent5" accent6="accent6" hlink="hlink" folHlink="folHlink"/>
  <p:sldLayoutIdLst>
    <p:sldLayoutId id="2147492786" r:id="rId1"/>
    <p:sldLayoutId id="2147492787" r:id="rId2"/>
    <p:sldLayoutId id="2147492788" r:id="rId3"/>
    <p:sldLayoutId id="2147492789" r:id="rId4"/>
    <p:sldLayoutId id="2147492790" r:id="rId5"/>
    <p:sldLayoutId id="2147492791" r:id="rId6"/>
    <p:sldLayoutId id="2147492792" r:id="rId7"/>
    <p:sldLayoutId id="2147492793" r:id="rId8"/>
    <p:sldLayoutId id="2147492794" r:id="rId9"/>
    <p:sldLayoutId id="2147492795" r:id="rId10"/>
    <p:sldLayoutId id="2147492796" r:id="rId11"/>
    <p:sldLayoutId id="2147492797" r:id="rId12"/>
    <p:sldLayoutId id="2147492798" r:id="rId13"/>
    <p:sldLayoutId id="2147492799" r:id="rId14"/>
    <p:sldLayoutId id="2147492800" r:id="rId15"/>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ctr" defTabSz="912813" rtl="0" eaLnBrk="1" fontAlgn="base" hangingPunct="1">
        <a:spcBef>
          <a:spcPct val="0"/>
        </a:spcBef>
        <a:spcAft>
          <a:spcPct val="0"/>
        </a:spcAft>
        <a:defRPr sz="3200" b="1">
          <a:solidFill>
            <a:srgbClr val="22228B"/>
          </a:solidFill>
          <a:latin typeface="+mj-lt"/>
          <a:ea typeface="ＭＳ Ｐゴシック" pitchFamily="-65" charset="-128"/>
          <a:cs typeface="ＭＳ Ｐゴシック" pitchFamily="-65" charset="-128"/>
        </a:defRPr>
      </a:lvl1pPr>
      <a:lvl2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2pPr>
      <a:lvl3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3pPr>
      <a:lvl4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4pPr>
      <a:lvl5pPr algn="ctr" defTabSz="912813" rtl="0" eaLnBrk="1" fontAlgn="base" hangingPunct="1">
        <a:spcBef>
          <a:spcPct val="0"/>
        </a:spcBef>
        <a:spcAft>
          <a:spcPct val="0"/>
        </a:spcAft>
        <a:defRPr sz="3200" b="1">
          <a:solidFill>
            <a:srgbClr val="22228B"/>
          </a:solidFill>
          <a:latin typeface="Arial" pitchFamily="-65" charset="0"/>
          <a:ea typeface="ＭＳ Ｐゴシック" pitchFamily="-65" charset="-128"/>
          <a:cs typeface="ＭＳ Ｐゴシック" pitchFamily="-65" charset="-128"/>
        </a:defRPr>
      </a:lvl5pPr>
      <a:lvl6pPr marL="457200" algn="ctr" defTabSz="912813" rtl="0" eaLnBrk="1" fontAlgn="base" hangingPunct="1">
        <a:spcBef>
          <a:spcPct val="0"/>
        </a:spcBef>
        <a:spcAft>
          <a:spcPct val="0"/>
        </a:spcAft>
        <a:defRPr sz="3600" b="1" u="sng">
          <a:solidFill>
            <a:srgbClr val="000099"/>
          </a:solidFill>
          <a:latin typeface="Arial" pitchFamily="-65" charset="0"/>
        </a:defRPr>
      </a:lvl6pPr>
      <a:lvl7pPr marL="914400" algn="ctr" defTabSz="912813" rtl="0" eaLnBrk="1" fontAlgn="base" hangingPunct="1">
        <a:spcBef>
          <a:spcPct val="0"/>
        </a:spcBef>
        <a:spcAft>
          <a:spcPct val="0"/>
        </a:spcAft>
        <a:defRPr sz="3600" b="1" u="sng">
          <a:solidFill>
            <a:srgbClr val="000099"/>
          </a:solidFill>
          <a:latin typeface="Arial" pitchFamily="-65" charset="0"/>
        </a:defRPr>
      </a:lvl7pPr>
      <a:lvl8pPr marL="1371600" algn="ctr" defTabSz="912813" rtl="0" eaLnBrk="1" fontAlgn="base" hangingPunct="1">
        <a:spcBef>
          <a:spcPct val="0"/>
        </a:spcBef>
        <a:spcAft>
          <a:spcPct val="0"/>
        </a:spcAft>
        <a:defRPr sz="3600" b="1" u="sng">
          <a:solidFill>
            <a:srgbClr val="000099"/>
          </a:solidFill>
          <a:latin typeface="Arial" pitchFamily="-65" charset="0"/>
        </a:defRPr>
      </a:lvl8pPr>
      <a:lvl9pPr marL="1828800" algn="ctr" defTabSz="912813" rtl="0" eaLnBrk="1" fontAlgn="base" hangingPunct="1">
        <a:spcBef>
          <a:spcPct val="0"/>
        </a:spcBef>
        <a:spcAft>
          <a:spcPct val="0"/>
        </a:spcAft>
        <a:defRPr sz="3600" b="1" u="sng">
          <a:solidFill>
            <a:srgbClr val="000099"/>
          </a:solidFill>
          <a:latin typeface="Arial" pitchFamily="-65" charset="0"/>
        </a:defRPr>
      </a:lvl9pPr>
    </p:titleStyle>
    <p:bodyStyle>
      <a:lvl1pPr marL="228600" indent="-228600" algn="l" defTabSz="912813" rtl="0" eaLnBrk="1" fontAlgn="base" hangingPunct="1">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71500" indent="-228600" algn="l" defTabSz="912813" rtl="0" eaLnBrk="1" fontAlgn="base" hangingPunct="1">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12813" indent="-227013"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3pPr>
      <a:lvl4pPr marL="1376363"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4pPr>
      <a:lvl5pPr marL="1827213" indent="-228600" algn="l" defTabSz="912813" rtl="0" eaLnBrk="1" fontAlgn="base" hangingPunct="1">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46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718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90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6200" indent="-228600" algn="l" defTabSz="912813" rtl="0" eaLnBrk="1" fontAlgn="base" hangingPunct="1">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1" Type="http://schemas.openxmlformats.org/officeDocument/2006/relationships/slideLayout" Target="../slideLayouts/slideLayout246.xml"/><Relationship Id="rId2"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572.xml"/><Relationship Id="rId2" Type="http://schemas.openxmlformats.org/officeDocument/2006/relationships/notesSlide" Target="../notesSlides/notesSlide4.xml"/><Relationship Id="rId3" Type="http://schemas.openxmlformats.org/officeDocument/2006/relationships/image" Target="../media/image10.emf"/></Relationships>
</file>

<file path=ppt/slides/_rels/slide11.xml.rels><?xml version="1.0" encoding="UTF-8" standalone="yes"?>
<Relationships xmlns="http://schemas.openxmlformats.org/package/2006/relationships"><Relationship Id="rId3" Type="http://schemas.openxmlformats.org/officeDocument/2006/relationships/image" Target="../media/image11.emf"/><Relationship Id="rId4" Type="http://schemas.openxmlformats.org/officeDocument/2006/relationships/image" Target="../media/image12.emf"/><Relationship Id="rId1" Type="http://schemas.openxmlformats.org/officeDocument/2006/relationships/slideLayout" Target="../slideLayouts/slideLayout3572.xml"/><Relationship Id="rId2" Type="http://schemas.openxmlformats.org/officeDocument/2006/relationships/notesSlide" Target="../notesSlides/notesSlide5.xml"/></Relationships>
</file>

<file path=ppt/slides/_rels/slide12.xml.rels><?xml version="1.0" encoding="UTF-8" standalone="yes"?>
<Relationships xmlns="http://schemas.openxmlformats.org/package/2006/relationships"><Relationship Id="rId3" Type="http://schemas.openxmlformats.org/officeDocument/2006/relationships/hyperlink" Target="http://encodenets.gersteinlab.org/" TargetMode="External"/><Relationship Id="rId4" Type="http://schemas.openxmlformats.org/officeDocument/2006/relationships/hyperlink" Target="https://tcga-data.nci.nih.gov/tcga/tcgaDownload.jsp" TargetMode="External"/><Relationship Id="rId5" Type="http://schemas.openxmlformats.org/officeDocument/2006/relationships/image" Target="../media/image13.png"/><Relationship Id="rId6" Type="http://schemas.openxmlformats.org/officeDocument/2006/relationships/image" Target="../media/image14.png"/><Relationship Id="rId1" Type="http://schemas.openxmlformats.org/officeDocument/2006/relationships/slideLayout" Target="../slideLayouts/slideLayout3572.xml"/><Relationship Id="rId2" Type="http://schemas.openxmlformats.org/officeDocument/2006/relationships/notesSlide" Target="../notesSlides/notesSlide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572.xml"/><Relationship Id="rId2" Type="http://schemas.openxmlformats.org/officeDocument/2006/relationships/notesSlide" Target="../notesSlides/notesSlide7.xml"/><Relationship Id="rId3" Type="http://schemas.openxmlformats.org/officeDocument/2006/relationships/image" Target="../media/image15.emf"/></Relationships>
</file>

<file path=ppt/slides/_rels/slide14.xml.rels><?xml version="1.0" encoding="UTF-8" standalone="yes"?>
<Relationships xmlns="http://schemas.openxmlformats.org/package/2006/relationships"><Relationship Id="rId3" Type="http://schemas.openxmlformats.org/officeDocument/2006/relationships/image" Target="../media/image16.emf"/><Relationship Id="rId4" Type="http://schemas.openxmlformats.org/officeDocument/2006/relationships/image" Target="../media/image17.emf"/><Relationship Id="rId5" Type="http://schemas.openxmlformats.org/officeDocument/2006/relationships/image" Target="../media/image18.png"/><Relationship Id="rId1" Type="http://schemas.openxmlformats.org/officeDocument/2006/relationships/slideLayout" Target="../slideLayouts/slideLayout3572.xml"/><Relationship Id="rId2" Type="http://schemas.openxmlformats.org/officeDocument/2006/relationships/notesSlide" Target="../notesSlides/notesSlide8.xml"/></Relationships>
</file>

<file path=ppt/slides/_rels/slide15.xml.rels><?xml version="1.0" encoding="UTF-8" standalone="yes"?>
<Relationships xmlns="http://schemas.openxmlformats.org/package/2006/relationships"><Relationship Id="rId3" Type="http://schemas.openxmlformats.org/officeDocument/2006/relationships/tags" Target="../tags/tag3016.xml"/><Relationship Id="rId4" Type="http://schemas.openxmlformats.org/officeDocument/2006/relationships/tags" Target="../tags/tag3017.xml"/><Relationship Id="rId5" Type="http://schemas.openxmlformats.org/officeDocument/2006/relationships/slideLayout" Target="../slideLayouts/slideLayout39.xml"/><Relationship Id="rId1" Type="http://schemas.openxmlformats.org/officeDocument/2006/relationships/themeOverride" Target="../theme/themeOverride3.xml"/><Relationship Id="rId2" Type="http://schemas.openxmlformats.org/officeDocument/2006/relationships/tags" Target="../tags/tag30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10.xml"/><Relationship Id="rId2" Type="http://schemas.openxmlformats.org/officeDocument/2006/relationships/notesSlide" Target="../notesSlides/notesSlide9.xml"/><Relationship Id="rId3" Type="http://schemas.openxmlformats.org/officeDocument/2006/relationships/image" Target="../media/image19.jpeg"/></Relationships>
</file>

<file path=ppt/slides/_rels/slide17.xml.rels><?xml version="1.0" encoding="UTF-8" standalone="yes"?>
<Relationships xmlns="http://schemas.openxmlformats.org/package/2006/relationships"><Relationship Id="rId20" Type="http://schemas.openxmlformats.org/officeDocument/2006/relationships/tags" Target="../tags/tag3037.xml"/><Relationship Id="rId21" Type="http://schemas.openxmlformats.org/officeDocument/2006/relationships/tags" Target="../tags/tag3038.xml"/><Relationship Id="rId22" Type="http://schemas.openxmlformats.org/officeDocument/2006/relationships/tags" Target="../tags/tag3039.xml"/><Relationship Id="rId23" Type="http://schemas.openxmlformats.org/officeDocument/2006/relationships/tags" Target="../tags/tag3040.xml"/><Relationship Id="rId24" Type="http://schemas.openxmlformats.org/officeDocument/2006/relationships/tags" Target="../tags/tag3041.xml"/><Relationship Id="rId25" Type="http://schemas.openxmlformats.org/officeDocument/2006/relationships/tags" Target="../tags/tag3042.xml"/><Relationship Id="rId26" Type="http://schemas.openxmlformats.org/officeDocument/2006/relationships/tags" Target="../tags/tag3043.xml"/><Relationship Id="rId27" Type="http://schemas.openxmlformats.org/officeDocument/2006/relationships/tags" Target="../tags/tag3044.xml"/><Relationship Id="rId28" Type="http://schemas.openxmlformats.org/officeDocument/2006/relationships/tags" Target="../tags/tag3045.xml"/><Relationship Id="rId29" Type="http://schemas.openxmlformats.org/officeDocument/2006/relationships/tags" Target="../tags/tag3046.xml"/><Relationship Id="rId1" Type="http://schemas.openxmlformats.org/officeDocument/2006/relationships/tags" Target="../tags/tag3018.xml"/><Relationship Id="rId2" Type="http://schemas.openxmlformats.org/officeDocument/2006/relationships/tags" Target="../tags/tag3019.xml"/><Relationship Id="rId3" Type="http://schemas.openxmlformats.org/officeDocument/2006/relationships/tags" Target="../tags/tag3020.xml"/><Relationship Id="rId4" Type="http://schemas.openxmlformats.org/officeDocument/2006/relationships/tags" Target="../tags/tag3021.xml"/><Relationship Id="rId5" Type="http://schemas.openxmlformats.org/officeDocument/2006/relationships/tags" Target="../tags/tag3022.xml"/><Relationship Id="rId30" Type="http://schemas.openxmlformats.org/officeDocument/2006/relationships/tags" Target="../tags/tag3047.xml"/><Relationship Id="rId31" Type="http://schemas.openxmlformats.org/officeDocument/2006/relationships/tags" Target="../tags/tag3048.xml"/><Relationship Id="rId32" Type="http://schemas.openxmlformats.org/officeDocument/2006/relationships/tags" Target="../tags/tag3049.xml"/><Relationship Id="rId9" Type="http://schemas.openxmlformats.org/officeDocument/2006/relationships/tags" Target="../tags/tag3026.xml"/><Relationship Id="rId6" Type="http://schemas.openxmlformats.org/officeDocument/2006/relationships/tags" Target="../tags/tag3023.xml"/><Relationship Id="rId7" Type="http://schemas.openxmlformats.org/officeDocument/2006/relationships/tags" Target="../tags/tag3024.xml"/><Relationship Id="rId8" Type="http://schemas.openxmlformats.org/officeDocument/2006/relationships/tags" Target="../tags/tag3025.xml"/><Relationship Id="rId33" Type="http://schemas.openxmlformats.org/officeDocument/2006/relationships/tags" Target="../tags/tag3050.xml"/><Relationship Id="rId34" Type="http://schemas.openxmlformats.org/officeDocument/2006/relationships/tags" Target="../tags/tag3051.xml"/><Relationship Id="rId35" Type="http://schemas.openxmlformats.org/officeDocument/2006/relationships/tags" Target="../tags/tag3052.xml"/><Relationship Id="rId36" Type="http://schemas.openxmlformats.org/officeDocument/2006/relationships/tags" Target="../tags/tag3053.xml"/><Relationship Id="rId10" Type="http://schemas.openxmlformats.org/officeDocument/2006/relationships/tags" Target="../tags/tag3027.xml"/><Relationship Id="rId11" Type="http://schemas.openxmlformats.org/officeDocument/2006/relationships/tags" Target="../tags/tag3028.xml"/><Relationship Id="rId12" Type="http://schemas.openxmlformats.org/officeDocument/2006/relationships/tags" Target="../tags/tag3029.xml"/><Relationship Id="rId13" Type="http://schemas.openxmlformats.org/officeDocument/2006/relationships/tags" Target="../tags/tag3030.xml"/><Relationship Id="rId14" Type="http://schemas.openxmlformats.org/officeDocument/2006/relationships/tags" Target="../tags/tag3031.xml"/><Relationship Id="rId15" Type="http://schemas.openxmlformats.org/officeDocument/2006/relationships/tags" Target="../tags/tag3032.xml"/><Relationship Id="rId16" Type="http://schemas.openxmlformats.org/officeDocument/2006/relationships/tags" Target="../tags/tag3033.xml"/><Relationship Id="rId17" Type="http://schemas.openxmlformats.org/officeDocument/2006/relationships/tags" Target="../tags/tag3034.xml"/><Relationship Id="rId18" Type="http://schemas.openxmlformats.org/officeDocument/2006/relationships/tags" Target="../tags/tag3035.xml"/><Relationship Id="rId19" Type="http://schemas.openxmlformats.org/officeDocument/2006/relationships/tags" Target="../tags/tag3036.xml"/><Relationship Id="rId37" Type="http://schemas.openxmlformats.org/officeDocument/2006/relationships/slideLayout" Target="../slideLayouts/slideLayout200.xml"/><Relationship Id="rId38" Type="http://schemas.openxmlformats.org/officeDocument/2006/relationships/notesSlide" Target="../notesSlides/notesSlide10.xml"/><Relationship Id="rId39" Type="http://schemas.openxmlformats.org/officeDocument/2006/relationships/image" Target="../media/image20.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14.xml"/><Relationship Id="rId2" Type="http://schemas.openxmlformats.org/officeDocument/2006/relationships/notesSlide" Target="../notesSlides/notesSlide11.xml"/><Relationship Id="rId3" Type="http://schemas.openxmlformats.org/officeDocument/2006/relationships/image" Target="../media/image21.png"/></Relationships>
</file>

<file path=ppt/slides/_rels/slide19.xml.rels><?xml version="1.0" encoding="UTF-8" standalone="yes"?>
<Relationships xmlns="http://schemas.openxmlformats.org/package/2006/relationships"><Relationship Id="rId1" Type="http://schemas.openxmlformats.org/officeDocument/2006/relationships/tags" Target="../tags/tag3054.xml"/><Relationship Id="rId2" Type="http://schemas.openxmlformats.org/officeDocument/2006/relationships/slideLayout" Target="../slideLayouts/slideLayout310.xml"/><Relationship Id="rId3" Type="http://schemas.openxmlformats.org/officeDocument/2006/relationships/notesSlide" Target="../notesSlides/notesSlide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1" Type="http://schemas.openxmlformats.org/officeDocument/2006/relationships/oleObject" Target="../embeddings/oleObject5.bin"/><Relationship Id="rId12" Type="http://schemas.openxmlformats.org/officeDocument/2006/relationships/image" Target="../media/image22.emf"/><Relationship Id="rId13" Type="http://schemas.openxmlformats.org/officeDocument/2006/relationships/image" Target="../media/image30.jpeg"/><Relationship Id="rId14" Type="http://schemas.openxmlformats.org/officeDocument/2006/relationships/image" Target="../media/image31.jpeg"/><Relationship Id="rId15" Type="http://schemas.openxmlformats.org/officeDocument/2006/relationships/oleObject" Target="../embeddings/oleObject6.bin"/><Relationship Id="rId16" Type="http://schemas.openxmlformats.org/officeDocument/2006/relationships/image" Target="../media/image23.emf"/><Relationship Id="rId1" Type="http://schemas.openxmlformats.org/officeDocument/2006/relationships/vmlDrawing" Target="../drawings/vmlDrawing5.vml"/><Relationship Id="rId2" Type="http://schemas.openxmlformats.org/officeDocument/2006/relationships/tags" Target="../tags/tag3055.xml"/><Relationship Id="rId3" Type="http://schemas.openxmlformats.org/officeDocument/2006/relationships/slideLayout" Target="../slideLayouts/slideLayout310.xml"/><Relationship Id="rId4" Type="http://schemas.openxmlformats.org/officeDocument/2006/relationships/notesSlide" Target="../notesSlides/notesSlide13.xml"/><Relationship Id="rId5" Type="http://schemas.openxmlformats.org/officeDocument/2006/relationships/image" Target="../media/image24.jpeg"/><Relationship Id="rId6" Type="http://schemas.openxmlformats.org/officeDocument/2006/relationships/image" Target="../media/image25.jpeg"/><Relationship Id="rId7" Type="http://schemas.openxmlformats.org/officeDocument/2006/relationships/image" Target="../media/image26.jpeg"/><Relationship Id="rId8" Type="http://schemas.openxmlformats.org/officeDocument/2006/relationships/image" Target="../media/image27.jpeg"/><Relationship Id="rId9" Type="http://schemas.openxmlformats.org/officeDocument/2006/relationships/image" Target="../media/image28.emf"/><Relationship Id="rId10" Type="http://schemas.openxmlformats.org/officeDocument/2006/relationships/image" Target="../media/image29.jpe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4.xml"/><Relationship Id="rId4" Type="http://schemas.openxmlformats.org/officeDocument/2006/relationships/image" Target="../media/image32.jpeg"/><Relationship Id="rId5" Type="http://schemas.openxmlformats.org/officeDocument/2006/relationships/image" Target="../media/image33.emf"/><Relationship Id="rId6" Type="http://schemas.openxmlformats.org/officeDocument/2006/relationships/image" Target="../media/image34.emf"/><Relationship Id="rId7" Type="http://schemas.openxmlformats.org/officeDocument/2006/relationships/image" Target="../media/image35.emf"/><Relationship Id="rId8" Type="http://schemas.openxmlformats.org/officeDocument/2006/relationships/image" Target="../media/image36.emf"/><Relationship Id="rId9" Type="http://schemas.openxmlformats.org/officeDocument/2006/relationships/image" Target="../media/image37.emf"/><Relationship Id="rId10" Type="http://schemas.openxmlformats.org/officeDocument/2006/relationships/image" Target="../media/image38.emf"/><Relationship Id="rId11" Type="http://schemas.openxmlformats.org/officeDocument/2006/relationships/image" Target="../media/image39.emf"/><Relationship Id="rId1" Type="http://schemas.openxmlformats.org/officeDocument/2006/relationships/tags" Target="../tags/tag3056.xml"/><Relationship Id="rId2" Type="http://schemas.openxmlformats.org/officeDocument/2006/relationships/slideLayout" Target="../slideLayouts/slideLayout3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586.xml"/><Relationship Id="rId2" Type="http://schemas.openxmlformats.org/officeDocument/2006/relationships/notesSlide" Target="../notesSlides/notesSlide15.xml"/><Relationship Id="rId3" Type="http://schemas.openxmlformats.org/officeDocument/2006/relationships/image" Target="../media/image40.wmf"/></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6.xml"/><Relationship Id="rId4" Type="http://schemas.openxmlformats.org/officeDocument/2006/relationships/image" Target="../media/image41.png"/><Relationship Id="rId1" Type="http://schemas.openxmlformats.org/officeDocument/2006/relationships/tags" Target="../tags/tag3057.xml"/><Relationship Id="rId2" Type="http://schemas.openxmlformats.org/officeDocument/2006/relationships/slideLayout" Target="../slideLayouts/slideLayout6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576.xml"/><Relationship Id="rId2" Type="http://schemas.openxmlformats.org/officeDocument/2006/relationships/notesSlide" Target="../notesSlides/notesSlide17.xml"/><Relationship Id="rId3" Type="http://schemas.openxmlformats.org/officeDocument/2006/relationships/image" Target="../media/image42.png"/></Relationships>
</file>

<file path=ppt/slides/_rels/slide25.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2.png"/><Relationship Id="rId5" Type="http://schemas.openxmlformats.org/officeDocument/2006/relationships/image" Target="../media/image44.png"/><Relationship Id="rId6" Type="http://schemas.openxmlformats.org/officeDocument/2006/relationships/image" Target="../media/image45.png"/><Relationship Id="rId7" Type="http://schemas.openxmlformats.org/officeDocument/2006/relationships/image" Target="../media/image46.png"/><Relationship Id="rId1" Type="http://schemas.openxmlformats.org/officeDocument/2006/relationships/slideLayout" Target="../slideLayouts/slideLayout3576.xml"/><Relationship Id="rId2" Type="http://schemas.openxmlformats.org/officeDocument/2006/relationships/notesSlide" Target="../notesSlides/notesSlide18.xml"/></Relationships>
</file>

<file path=ppt/slides/_rels/slide26.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2.png"/><Relationship Id="rId5" Type="http://schemas.openxmlformats.org/officeDocument/2006/relationships/image" Target="../media/image44.png"/><Relationship Id="rId6" Type="http://schemas.openxmlformats.org/officeDocument/2006/relationships/image" Target="../media/image45.png"/><Relationship Id="rId7" Type="http://schemas.openxmlformats.org/officeDocument/2006/relationships/image" Target="../media/image46.png"/><Relationship Id="rId8" Type="http://schemas.openxmlformats.org/officeDocument/2006/relationships/image" Target="../media/image47.png"/><Relationship Id="rId1" Type="http://schemas.openxmlformats.org/officeDocument/2006/relationships/slideLayout" Target="../slideLayouts/slideLayout3576.xml"/><Relationship Id="rId2" Type="http://schemas.openxmlformats.org/officeDocument/2006/relationships/notesSlide" Target="../notesSlides/notesSlide1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10.xml"/><Relationship Id="rId2" Type="http://schemas.openxmlformats.org/officeDocument/2006/relationships/notesSlide" Target="../notesSlides/notesSlide20.xml"/><Relationship Id="rId3" Type="http://schemas.openxmlformats.org/officeDocument/2006/relationships/image" Target="../media/image48.emf"/></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1.xml"/><Relationship Id="rId4" Type="http://schemas.openxmlformats.org/officeDocument/2006/relationships/image" Target="../media/image49.png"/><Relationship Id="rId1" Type="http://schemas.openxmlformats.org/officeDocument/2006/relationships/tags" Target="../tags/tag3058.xml"/><Relationship Id="rId2" Type="http://schemas.openxmlformats.org/officeDocument/2006/relationships/slideLayout" Target="../slideLayouts/slideLayout65.xml"/></Relationships>
</file>

<file path=ppt/slides/_rels/slide29.xml.rels><?xml version="1.0" encoding="UTF-8" standalone="yes"?>
<Relationships xmlns="http://schemas.openxmlformats.org/package/2006/relationships"><Relationship Id="rId3" Type="http://schemas.openxmlformats.org/officeDocument/2006/relationships/tags" Target="../tags/tag3060.xml"/><Relationship Id="rId4" Type="http://schemas.openxmlformats.org/officeDocument/2006/relationships/tags" Target="../tags/tag3061.xml"/><Relationship Id="rId5" Type="http://schemas.openxmlformats.org/officeDocument/2006/relationships/slideLayout" Target="../slideLayouts/slideLayout39.xml"/><Relationship Id="rId1" Type="http://schemas.openxmlformats.org/officeDocument/2006/relationships/themeOverride" Target="../theme/themeOverride4.xml"/><Relationship Id="rId2" Type="http://schemas.openxmlformats.org/officeDocument/2006/relationships/tags" Target="../tags/tag305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41.xml"/><Relationship Id="rId2" Type="http://schemas.openxmlformats.org/officeDocument/2006/relationships/image" Target="../media/image5.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1.xml"/><Relationship Id="rId2" Type="http://schemas.openxmlformats.org/officeDocument/2006/relationships/image" Target="../media/image50.png"/></Relationships>
</file>

<file path=ppt/slides/_rels/slide31.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chart" Target="../charts/chart1.xml"/><Relationship Id="rId1" Type="http://schemas.openxmlformats.org/officeDocument/2006/relationships/slideLayout" Target="../slideLayouts/slideLayout3593.xml"/><Relationship Id="rId2" Type="http://schemas.openxmlformats.org/officeDocument/2006/relationships/image" Target="../media/image51.png"/></Relationships>
</file>

<file path=ppt/slides/_rels/slide32.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chart" Target="../charts/chart3.xml"/><Relationship Id="rId1" Type="http://schemas.openxmlformats.org/officeDocument/2006/relationships/slideLayout" Target="../slideLayouts/slideLayout241.xml"/><Relationship Id="rId2" Type="http://schemas.openxmlformats.org/officeDocument/2006/relationships/image" Target="../media/image53.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88.xml"/><Relationship Id="rId2" Type="http://schemas.openxmlformats.org/officeDocument/2006/relationships/image" Target="../media/image54.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604.xml"/><Relationship Id="rId2" Type="http://schemas.openxmlformats.org/officeDocument/2006/relationships/notesSlide" Target="../notesSlides/notesSlide2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86.xml"/><Relationship Id="rId2" Type="http://schemas.openxmlformats.org/officeDocument/2006/relationships/image" Target="../media/image55.png"/></Relationships>
</file>

<file path=ppt/slides/_rels/slide36.xml.rels><?xml version="1.0" encoding="UTF-8" standalone="yes"?>
<Relationships xmlns="http://schemas.openxmlformats.org/package/2006/relationships"><Relationship Id="rId3" Type="http://schemas.openxmlformats.org/officeDocument/2006/relationships/image" Target="../media/image56.jpeg"/><Relationship Id="rId4" Type="http://schemas.openxmlformats.org/officeDocument/2006/relationships/image" Target="../media/image57.png"/><Relationship Id="rId5" Type="http://schemas.openxmlformats.org/officeDocument/2006/relationships/image" Target="../media/image58.png"/><Relationship Id="rId6" Type="http://schemas.openxmlformats.org/officeDocument/2006/relationships/image" Target="../media/image59.png"/><Relationship Id="rId1" Type="http://schemas.openxmlformats.org/officeDocument/2006/relationships/slideLayout" Target="../slideLayouts/slideLayout3604.xml"/><Relationship Id="rId2" Type="http://schemas.openxmlformats.org/officeDocument/2006/relationships/notesSlide" Target="../notesSlides/notesSlide2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85.xml"/><Relationship Id="rId2" Type="http://schemas.openxmlformats.org/officeDocument/2006/relationships/image" Target="../media/image60.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615.xml"/><Relationship Id="rId2" Type="http://schemas.openxmlformats.org/officeDocument/2006/relationships/image" Target="../media/image61.em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626.xml"/><Relationship Id="rId2" Type="http://schemas.openxmlformats.org/officeDocument/2006/relationships/image" Target="../media/image62.em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41.xml"/><Relationship Id="rId2" Type="http://schemas.openxmlformats.org/officeDocument/2006/relationships/image" Target="../media/image6.png"/></Relationships>
</file>

<file path=ppt/slides/_rels/slide40.xml.rels><?xml version="1.0" encoding="UTF-8" standalone="yes"?>
<Relationships xmlns="http://schemas.openxmlformats.org/package/2006/relationships"><Relationship Id="rId3" Type="http://schemas.openxmlformats.org/officeDocument/2006/relationships/tags" Target="../tags/tag3063.xml"/><Relationship Id="rId4" Type="http://schemas.openxmlformats.org/officeDocument/2006/relationships/tags" Target="../tags/tag3064.xml"/><Relationship Id="rId5" Type="http://schemas.openxmlformats.org/officeDocument/2006/relationships/slideLayout" Target="../slideLayouts/slideLayout39.xml"/><Relationship Id="rId1" Type="http://schemas.openxmlformats.org/officeDocument/2006/relationships/themeOverride" Target="../theme/themeOverride8.xml"/><Relationship Id="rId2" Type="http://schemas.openxmlformats.org/officeDocument/2006/relationships/tags" Target="../tags/tag3062.xml"/></Relationships>
</file>

<file path=ppt/slides/_rels/slide41.xml.rels><?xml version="1.0" encoding="UTF-8" standalone="yes"?>
<Relationships xmlns="http://schemas.openxmlformats.org/package/2006/relationships"><Relationship Id="rId3" Type="http://schemas.openxmlformats.org/officeDocument/2006/relationships/image" Target="../media/image63.jpeg"/><Relationship Id="rId4" Type="http://schemas.openxmlformats.org/officeDocument/2006/relationships/image" Target="../media/image64.emf"/><Relationship Id="rId1" Type="http://schemas.openxmlformats.org/officeDocument/2006/relationships/slideLayout" Target="../slideLayouts/slideLayout299.xml"/><Relationship Id="rId2" Type="http://schemas.openxmlformats.org/officeDocument/2006/relationships/notesSlide" Target="../notesSlides/notesSlide2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85.xml"/><Relationship Id="rId2" Type="http://schemas.openxmlformats.org/officeDocument/2006/relationships/image" Target="../media/image65.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5.xml"/><Relationship Id="rId2" Type="http://schemas.openxmlformats.org/officeDocument/2006/relationships/image" Target="../media/image66.emf"/></Relationships>
</file>

<file path=ppt/slides/_rels/slide44.xml.rels><?xml version="1.0" encoding="UTF-8" standalone="yes"?>
<Relationships xmlns="http://schemas.openxmlformats.org/package/2006/relationships"><Relationship Id="rId3" Type="http://schemas.openxmlformats.org/officeDocument/2006/relationships/image" Target="../media/image67.emf"/><Relationship Id="rId4" Type="http://schemas.openxmlformats.org/officeDocument/2006/relationships/image" Target="../media/image68.png"/><Relationship Id="rId1" Type="http://schemas.openxmlformats.org/officeDocument/2006/relationships/slideLayout" Target="../slideLayouts/slideLayout3604.xml"/><Relationship Id="rId2" Type="http://schemas.openxmlformats.org/officeDocument/2006/relationships/notesSlide" Target="../notesSlides/notesSlide2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626.xml"/><Relationship Id="rId2" Type="http://schemas.openxmlformats.org/officeDocument/2006/relationships/image" Target="../media/image69.emf"/></Relationships>
</file>

<file path=ppt/slides/_rels/slide46.xml.rels><?xml version="1.0" encoding="UTF-8" standalone="yes"?>
<Relationships xmlns="http://schemas.openxmlformats.org/package/2006/relationships"><Relationship Id="rId3" Type="http://schemas.openxmlformats.org/officeDocument/2006/relationships/tags" Target="../tags/tag3066.xml"/><Relationship Id="rId4" Type="http://schemas.openxmlformats.org/officeDocument/2006/relationships/tags" Target="../tags/tag3067.xml"/><Relationship Id="rId5" Type="http://schemas.openxmlformats.org/officeDocument/2006/relationships/slideLayout" Target="../slideLayouts/slideLayout39.xml"/><Relationship Id="rId1" Type="http://schemas.openxmlformats.org/officeDocument/2006/relationships/themeOverride" Target="../theme/themeOverride9.xml"/><Relationship Id="rId2" Type="http://schemas.openxmlformats.org/officeDocument/2006/relationships/tags" Target="../tags/tag3065.xml"/></Relationships>
</file>

<file path=ppt/slides/_rels/slide47.xml.rels><?xml version="1.0" encoding="UTF-8" standalone="yes"?>
<Relationships xmlns="http://schemas.openxmlformats.org/package/2006/relationships"><Relationship Id="rId3" Type="http://schemas.openxmlformats.org/officeDocument/2006/relationships/tags" Target="../tags/tag3069.xml"/><Relationship Id="rId4" Type="http://schemas.openxmlformats.org/officeDocument/2006/relationships/tags" Target="../tags/tag3070.xml"/><Relationship Id="rId5" Type="http://schemas.openxmlformats.org/officeDocument/2006/relationships/slideLayout" Target="../slideLayouts/slideLayout39.xml"/><Relationship Id="rId1" Type="http://schemas.openxmlformats.org/officeDocument/2006/relationships/themeOverride" Target="../theme/themeOverride10.xml"/><Relationship Id="rId2" Type="http://schemas.openxmlformats.org/officeDocument/2006/relationships/tags" Target="../tags/tag3068.xml"/></Relationships>
</file>

<file path=ppt/slides/_rels/slide48.xml.rels><?xml version="1.0" encoding="UTF-8" standalone="yes"?>
<Relationships xmlns="http://schemas.openxmlformats.org/package/2006/relationships"><Relationship Id="rId3" Type="http://schemas.openxmlformats.org/officeDocument/2006/relationships/image" Target="../media/image71.png"/><Relationship Id="rId4" Type="http://schemas.openxmlformats.org/officeDocument/2006/relationships/image" Target="../media/image72.png"/><Relationship Id="rId1" Type="http://schemas.openxmlformats.org/officeDocument/2006/relationships/slideLayout" Target="../slideLayouts/slideLayout3626.xml"/><Relationship Id="rId2" Type="http://schemas.openxmlformats.org/officeDocument/2006/relationships/image" Target="../media/image70.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image" Target="../media/image73.png"/><Relationship Id="rId3" Type="http://schemas.openxmlformats.org/officeDocument/2006/relationships/image" Target="../media/image74.png"/></Relationships>
</file>

<file path=ppt/slides/_rels/slide5.xml.rels><?xml version="1.0" encoding="UTF-8" standalone="yes"?>
<Relationships xmlns="http://schemas.openxmlformats.org/package/2006/relationships"><Relationship Id="rId3" Type="http://schemas.openxmlformats.org/officeDocument/2006/relationships/tags" Target="../tags/tag3010.xml"/><Relationship Id="rId4" Type="http://schemas.openxmlformats.org/officeDocument/2006/relationships/tags" Target="../tags/tag3011.xml"/><Relationship Id="rId5" Type="http://schemas.openxmlformats.org/officeDocument/2006/relationships/slideLayout" Target="../slideLayouts/slideLayout39.xml"/><Relationship Id="rId1" Type="http://schemas.openxmlformats.org/officeDocument/2006/relationships/themeOverride" Target="../theme/themeOverride1.xml"/><Relationship Id="rId2" Type="http://schemas.openxmlformats.org/officeDocument/2006/relationships/tags" Target="../tags/tag300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image" Target="../media/image75.png"/></Relationships>
</file>

<file path=ppt/slides/_rels/slide51.xml.rels><?xml version="1.0" encoding="UTF-8" standalone="yes"?>
<Relationships xmlns="http://schemas.openxmlformats.org/package/2006/relationships"><Relationship Id="rId3" Type="http://schemas.openxmlformats.org/officeDocument/2006/relationships/tags" Target="../tags/tag3073.xml"/><Relationship Id="rId4" Type="http://schemas.openxmlformats.org/officeDocument/2006/relationships/tags" Target="../tags/tag3074.xml"/><Relationship Id="rId5" Type="http://schemas.openxmlformats.org/officeDocument/2006/relationships/tags" Target="../tags/tag3075.xml"/><Relationship Id="rId6" Type="http://schemas.openxmlformats.org/officeDocument/2006/relationships/slideLayout" Target="../slideLayouts/slideLayout3637.xml"/><Relationship Id="rId7" Type="http://schemas.openxmlformats.org/officeDocument/2006/relationships/notesSlide" Target="../notesSlides/notesSlide26.xml"/><Relationship Id="rId1" Type="http://schemas.openxmlformats.org/officeDocument/2006/relationships/tags" Target="../tags/tag3071.xml"/><Relationship Id="rId2" Type="http://schemas.openxmlformats.org/officeDocument/2006/relationships/tags" Target="../tags/tag3072.xml"/></Relationships>
</file>

<file path=ppt/slides/_rels/slide52.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2.png"/><Relationship Id="rId5" Type="http://schemas.openxmlformats.org/officeDocument/2006/relationships/image" Target="../media/image76.png"/><Relationship Id="rId6" Type="http://schemas.openxmlformats.org/officeDocument/2006/relationships/image" Target="../media/image44.png"/><Relationship Id="rId7" Type="http://schemas.openxmlformats.org/officeDocument/2006/relationships/image" Target="../media/image46.png"/><Relationship Id="rId8" Type="http://schemas.openxmlformats.org/officeDocument/2006/relationships/image" Target="../media/image45.png"/><Relationship Id="rId1" Type="http://schemas.openxmlformats.org/officeDocument/2006/relationships/slideLayout" Target="../slideLayouts/slideLayout3576.xml"/><Relationship Id="rId2" Type="http://schemas.openxmlformats.org/officeDocument/2006/relationships/notesSlide" Target="../notesSlides/notesSlide27.xml"/></Relationships>
</file>

<file path=ppt/slides/_rels/slide53.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2.png"/><Relationship Id="rId5" Type="http://schemas.openxmlformats.org/officeDocument/2006/relationships/image" Target="../media/image77.png"/><Relationship Id="rId6" Type="http://schemas.openxmlformats.org/officeDocument/2006/relationships/image" Target="../media/image44.png"/><Relationship Id="rId7" Type="http://schemas.openxmlformats.org/officeDocument/2006/relationships/image" Target="../media/image46.png"/><Relationship Id="rId8" Type="http://schemas.openxmlformats.org/officeDocument/2006/relationships/image" Target="../media/image45.png"/><Relationship Id="rId1" Type="http://schemas.openxmlformats.org/officeDocument/2006/relationships/slideLayout" Target="../slideLayouts/slideLayout3576.xml"/><Relationship Id="rId2" Type="http://schemas.openxmlformats.org/officeDocument/2006/relationships/notesSlide" Target="../notesSlides/notesSlide28.xml"/></Relationships>
</file>

<file path=ppt/slides/_rels/slide54.xml.rels><?xml version="1.0" encoding="UTF-8" standalone="yes"?>
<Relationships xmlns="http://schemas.openxmlformats.org/package/2006/relationships"><Relationship Id="rId3" Type="http://schemas.openxmlformats.org/officeDocument/2006/relationships/tags" Target="../tags/tag3078.xml"/><Relationship Id="rId4" Type="http://schemas.openxmlformats.org/officeDocument/2006/relationships/slideLayout" Target="../slideLayouts/slideLayout3637.xml"/><Relationship Id="rId1" Type="http://schemas.openxmlformats.org/officeDocument/2006/relationships/tags" Target="../tags/tag3076.xml"/><Relationship Id="rId2" Type="http://schemas.openxmlformats.org/officeDocument/2006/relationships/tags" Target="../tags/tag3077.xml"/></Relationships>
</file>

<file path=ppt/slides/_rels/slide6.xml.rels><?xml version="1.0" encoding="UTF-8" standalone="yes"?>
<Relationships xmlns="http://schemas.openxmlformats.org/package/2006/relationships"><Relationship Id="rId3" Type="http://schemas.openxmlformats.org/officeDocument/2006/relationships/tags" Target="../tags/tag3013.xml"/><Relationship Id="rId4" Type="http://schemas.openxmlformats.org/officeDocument/2006/relationships/tags" Target="../tags/tag3014.xml"/><Relationship Id="rId5" Type="http://schemas.openxmlformats.org/officeDocument/2006/relationships/slideLayout" Target="../slideLayouts/slideLayout39.xml"/><Relationship Id="rId1" Type="http://schemas.openxmlformats.org/officeDocument/2006/relationships/themeOverride" Target="../theme/themeOverride2.xml"/><Relationship Id="rId2" Type="http://schemas.openxmlformats.org/officeDocument/2006/relationships/tags" Target="../tags/tag30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572.xml"/><Relationship Id="rId2" Type="http://schemas.openxmlformats.org/officeDocument/2006/relationships/notesSlide" Target="../notesSlides/notesSlide1.xml"/><Relationship Id="rId3" Type="http://schemas.openxmlformats.org/officeDocument/2006/relationships/image" Target="../media/image7.png"/></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9.png"/><Relationship Id="rId1" Type="http://schemas.openxmlformats.org/officeDocument/2006/relationships/slideLayout" Target="../slideLayouts/slideLayout3572.xml"/><Relationship Id="rId2" Type="http://schemas.openxmlformats.org/officeDocument/2006/relationships/notesSlide" Target="../notesSlides/notesSlide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572.xml"/><Relationship Id="rId2" Type="http://schemas.openxmlformats.org/officeDocument/2006/relationships/notesSlide" Target="../notesSlides/notesSlide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4"/>
          <p:cNvSpPr>
            <a:spLocks noChangeArrowheads="1"/>
          </p:cNvSpPr>
          <p:nvPr/>
        </p:nvSpPr>
        <p:spPr bwMode="auto">
          <a:xfrm>
            <a:off x="8940800" y="2395538"/>
            <a:ext cx="203200" cy="4589462"/>
          </a:xfrm>
          <a:prstGeom prst="rect">
            <a:avLst/>
          </a:prstGeom>
          <a:solidFill>
            <a:schemeClr val="bg1"/>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algn="ctr" defTabSz="914400"/>
            <a:endParaRPr lang="en-US" sz="1200" b="1">
              <a:solidFill>
                <a:srgbClr val="000000"/>
              </a:solidFill>
              <a:latin typeface="Arial" charset="0"/>
            </a:endParaRPr>
          </a:p>
        </p:txBody>
      </p:sp>
      <p:sp>
        <p:nvSpPr>
          <p:cNvPr id="9" name="Rectangle 2"/>
          <p:cNvSpPr txBox="1">
            <a:spLocks noChangeArrowheads="1"/>
          </p:cNvSpPr>
          <p:nvPr/>
        </p:nvSpPr>
        <p:spPr bwMode="auto">
          <a:xfrm>
            <a:off x="4376657" y="203351"/>
            <a:ext cx="4696468" cy="1871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2066" tIns="46032" rIns="92066" bIns="46032" numCol="1" anchor="ctr" anchorCtr="0" compatLnSpc="1">
            <a:prstTxWarp prst="textNoShape">
              <a:avLst/>
            </a:prstTxWarp>
          </a:bodyPr>
          <a:lstStyle>
            <a:lvl1pPr algn="ctr" defTabSz="911225" rtl="0" eaLnBrk="0" fontAlgn="base" hangingPunct="0">
              <a:spcBef>
                <a:spcPct val="0"/>
              </a:spcBef>
              <a:spcAft>
                <a:spcPct val="0"/>
              </a:spcAft>
              <a:defRPr sz="2400" b="1">
                <a:solidFill>
                  <a:srgbClr val="22228B"/>
                </a:solidFill>
                <a:latin typeface="+mj-lt"/>
                <a:ea typeface="ＭＳ Ｐゴシック" pitchFamily="-65" charset="-128"/>
                <a:cs typeface="ＭＳ Ｐゴシック" pitchFamily="-65" charset="-128"/>
              </a:defRPr>
            </a:lvl1pPr>
            <a:lvl2pPr algn="ctr" defTabSz="911225"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2pPr>
            <a:lvl3pPr algn="ctr" defTabSz="911225"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3pPr>
            <a:lvl4pPr algn="ctr" defTabSz="911225"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4pPr>
            <a:lvl5pPr algn="ctr" defTabSz="911225" rtl="0" eaLnBrk="0" fontAlgn="base" hangingPunct="0">
              <a:spcBef>
                <a:spcPct val="0"/>
              </a:spcBef>
              <a:spcAft>
                <a:spcPct val="0"/>
              </a:spcAft>
              <a:defRPr sz="2400" b="1">
                <a:solidFill>
                  <a:srgbClr val="22228B"/>
                </a:solidFill>
                <a:latin typeface="Arial" pitchFamily="-65" charset="0"/>
                <a:ea typeface="ＭＳ Ｐゴシック" pitchFamily="-65" charset="-128"/>
                <a:cs typeface="ＭＳ Ｐゴシック" pitchFamily="-65" charset="-128"/>
              </a:defRPr>
            </a:lvl5pPr>
            <a:lvl6pPr marL="457196" algn="ctr" defTabSz="912804" rtl="0" eaLnBrk="1" fontAlgn="base" hangingPunct="1">
              <a:spcBef>
                <a:spcPct val="0"/>
              </a:spcBef>
              <a:spcAft>
                <a:spcPct val="0"/>
              </a:spcAft>
              <a:defRPr sz="3600" b="1" u="sng">
                <a:solidFill>
                  <a:srgbClr val="000099"/>
                </a:solidFill>
                <a:latin typeface="Arial" pitchFamily="-65" charset="0"/>
              </a:defRPr>
            </a:lvl6pPr>
            <a:lvl7pPr marL="914391" algn="ctr" defTabSz="912804" rtl="0" eaLnBrk="1" fontAlgn="base" hangingPunct="1">
              <a:spcBef>
                <a:spcPct val="0"/>
              </a:spcBef>
              <a:spcAft>
                <a:spcPct val="0"/>
              </a:spcAft>
              <a:defRPr sz="3600" b="1" u="sng">
                <a:solidFill>
                  <a:srgbClr val="000099"/>
                </a:solidFill>
                <a:latin typeface="Arial" pitchFamily="-65" charset="0"/>
              </a:defRPr>
            </a:lvl7pPr>
            <a:lvl8pPr marL="1371587" algn="ctr" defTabSz="912804" rtl="0" eaLnBrk="1" fontAlgn="base" hangingPunct="1">
              <a:spcBef>
                <a:spcPct val="0"/>
              </a:spcBef>
              <a:spcAft>
                <a:spcPct val="0"/>
              </a:spcAft>
              <a:defRPr sz="3600" b="1" u="sng">
                <a:solidFill>
                  <a:srgbClr val="000099"/>
                </a:solidFill>
                <a:latin typeface="Arial" pitchFamily="-65" charset="0"/>
              </a:defRPr>
            </a:lvl8pPr>
            <a:lvl9pPr marL="1828782" algn="ctr" defTabSz="912804" rtl="0" eaLnBrk="1" fontAlgn="base" hangingPunct="1">
              <a:spcBef>
                <a:spcPct val="0"/>
              </a:spcBef>
              <a:spcAft>
                <a:spcPct val="0"/>
              </a:spcAft>
              <a:defRPr sz="3600" b="1" u="sng">
                <a:solidFill>
                  <a:srgbClr val="000099"/>
                </a:solidFill>
                <a:latin typeface="Arial" pitchFamily="-65" charset="0"/>
              </a:defRPr>
            </a:lvl9pPr>
          </a:lstStyle>
          <a:p>
            <a:pPr eaLnBrk="1" hangingPunct="1"/>
            <a:r>
              <a:rPr lang="en-US" sz="1100" b="0" dirty="0">
                <a:solidFill>
                  <a:srgbClr val="000000"/>
                </a:solidFill>
                <a:latin typeface="Arial" charset="0"/>
                <a:ea typeface="ＭＳ Ｐゴシック" charset="0"/>
                <a:cs typeface="ＭＳ Ｐゴシック" charset="0"/>
              </a:rPr>
              <a:t>An Overview of the Data &amp; Some of the Key Analyses </a:t>
            </a:r>
            <a:r>
              <a:rPr lang="en-US" sz="1100" b="0" dirty="0" smtClean="0">
                <a:solidFill>
                  <a:srgbClr val="000000"/>
                </a:solidFill>
                <a:latin typeface="Arial" charset="0"/>
                <a:ea typeface="ＭＳ Ｐゴシック" charset="0"/>
                <a:cs typeface="ＭＳ Ｐゴシック" charset="0"/>
              </a:rPr>
              <a:t/>
            </a:r>
            <a:br>
              <a:rPr lang="en-US" sz="1100" b="0" dirty="0" smtClean="0">
                <a:solidFill>
                  <a:srgbClr val="000000"/>
                </a:solidFill>
                <a:latin typeface="Arial" charset="0"/>
                <a:ea typeface="ＭＳ Ｐゴシック" charset="0"/>
                <a:cs typeface="ＭＳ Ｐゴシック" charset="0"/>
              </a:rPr>
            </a:br>
            <a:r>
              <a:rPr lang="en-US" sz="1100" b="0" dirty="0" smtClean="0">
                <a:solidFill>
                  <a:srgbClr val="000000"/>
                </a:solidFill>
                <a:latin typeface="Arial" charset="0"/>
                <a:ea typeface="ＭＳ Ｐゴシック" charset="0"/>
                <a:cs typeface="ＭＳ Ｐゴシック" charset="0"/>
              </a:rPr>
              <a:t>of </a:t>
            </a:r>
            <a:r>
              <a:rPr lang="en-US" sz="1100" b="0" dirty="0">
                <a:solidFill>
                  <a:srgbClr val="000000"/>
                </a:solidFill>
                <a:latin typeface="Arial" charset="0"/>
                <a:ea typeface="ＭＳ Ｐゴシック" charset="0"/>
                <a:cs typeface="ＭＳ Ｐゴシック" charset="0"/>
              </a:rPr>
              <a:t>the ENCODE &amp; </a:t>
            </a:r>
            <a:r>
              <a:rPr lang="en-US" sz="1100" b="0" dirty="0" err="1">
                <a:solidFill>
                  <a:srgbClr val="000000"/>
                </a:solidFill>
                <a:latin typeface="Arial" charset="0"/>
                <a:ea typeface="ＭＳ Ｐゴシック" charset="0"/>
                <a:cs typeface="ＭＳ Ｐゴシック" charset="0"/>
              </a:rPr>
              <a:t>modENCODE</a:t>
            </a:r>
            <a:r>
              <a:rPr lang="en-US" sz="1100" b="0" dirty="0">
                <a:solidFill>
                  <a:srgbClr val="000000"/>
                </a:solidFill>
                <a:latin typeface="Arial" charset="0"/>
                <a:ea typeface="ＭＳ Ｐゴシック" charset="0"/>
                <a:cs typeface="ＭＳ Ｐゴシック" charset="0"/>
              </a:rPr>
              <a:t> </a:t>
            </a:r>
            <a:r>
              <a:rPr lang="en-US" sz="1100" b="0" dirty="0" smtClean="0">
                <a:solidFill>
                  <a:srgbClr val="000000"/>
                </a:solidFill>
                <a:latin typeface="Arial" charset="0"/>
                <a:ea typeface="ＭＳ Ｐゴシック" charset="0"/>
                <a:cs typeface="ＭＳ Ｐゴシック" charset="0"/>
              </a:rPr>
              <a:t>Consortia:</a:t>
            </a:r>
            <a:br>
              <a:rPr lang="en-US" sz="1100" b="0" dirty="0" smtClean="0">
                <a:solidFill>
                  <a:srgbClr val="000000"/>
                </a:solidFill>
                <a:latin typeface="Arial" charset="0"/>
                <a:ea typeface="ＭＳ Ｐゴシック" charset="0"/>
                <a:cs typeface="ＭＳ Ｐゴシック" charset="0"/>
              </a:rPr>
            </a:br>
            <a:r>
              <a:rPr lang="en-US" dirty="0" smtClean="0">
                <a:solidFill>
                  <a:srgbClr val="000000"/>
                </a:solidFill>
                <a:latin typeface="Arial" charset="0"/>
                <a:ea typeface="ＭＳ Ｐゴシック" charset="0"/>
                <a:cs typeface="ＭＳ Ｐゴシック" charset="0"/>
              </a:rPr>
              <a:t>Interpreting </a:t>
            </a:r>
            <a:r>
              <a:rPr lang="en-US" dirty="0">
                <a:solidFill>
                  <a:srgbClr val="000000"/>
                </a:solidFill>
                <a:latin typeface="Arial" charset="0"/>
                <a:ea typeface="ＭＳ Ｐゴシック" charset="0"/>
                <a:cs typeface="ＭＳ Ｐゴシック" charset="0"/>
              </a:rPr>
              <a:t>the </a:t>
            </a:r>
            <a:r>
              <a:rPr lang="en-US" dirty="0" err="1">
                <a:solidFill>
                  <a:srgbClr val="000000"/>
                </a:solidFill>
                <a:latin typeface="Arial" charset="0"/>
                <a:ea typeface="ＭＳ Ｐゴシック" charset="0"/>
                <a:cs typeface="ＭＳ Ｐゴシック" charset="0"/>
              </a:rPr>
              <a:t>Transcriptome</a:t>
            </a:r>
            <a:r>
              <a:rPr lang="en-US" dirty="0">
                <a:solidFill>
                  <a:srgbClr val="000000"/>
                </a:solidFill>
                <a:latin typeface="Arial" charset="0"/>
                <a:ea typeface="ＭＳ Ｐゴシック" charset="0"/>
                <a:cs typeface="ＭＳ Ｐゴシック" charset="0"/>
              </a:rPr>
              <a:t> in terms of the </a:t>
            </a:r>
            <a:r>
              <a:rPr lang="en-US" dirty="0" err="1">
                <a:solidFill>
                  <a:srgbClr val="000000"/>
                </a:solidFill>
                <a:latin typeface="Arial" charset="0"/>
                <a:ea typeface="ＭＳ Ｐゴシック" charset="0"/>
                <a:cs typeface="ＭＳ Ｐゴシック" charset="0"/>
              </a:rPr>
              <a:t>Regulome</a:t>
            </a:r>
            <a:endParaRPr lang="en-US" sz="600" dirty="0">
              <a:solidFill>
                <a:srgbClr val="000000"/>
              </a:solidFill>
              <a:latin typeface="Arial" charset="0"/>
              <a:ea typeface="ＭＳ Ｐゴシック" charset="0"/>
              <a:cs typeface="ＭＳ Ｐゴシック" charset="0"/>
            </a:endParaRPr>
          </a:p>
        </p:txBody>
      </p:sp>
      <p:sp>
        <p:nvSpPr>
          <p:cNvPr id="10" name="Rectangle 2"/>
          <p:cNvSpPr>
            <a:spLocks noChangeArrowheads="1"/>
          </p:cNvSpPr>
          <p:nvPr/>
        </p:nvSpPr>
        <p:spPr bwMode="auto">
          <a:xfrm>
            <a:off x="354885" y="3610425"/>
            <a:ext cx="2743199" cy="3074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66" tIns="46033" rIns="92066" bIns="46033" anchor="ctr"/>
          <a:lstStyle/>
          <a:p>
            <a:pPr algn="ctr" defTabSz="912813"/>
            <a:endParaRPr lang="en-US" sz="1200" dirty="0">
              <a:solidFill>
                <a:srgbClr val="595959"/>
              </a:solidFill>
              <a:latin typeface="Arial" charset="0"/>
            </a:endParaRPr>
          </a:p>
          <a:p>
            <a:pPr algn="ctr" defTabSz="912813"/>
            <a:r>
              <a:rPr lang="en-US" sz="1200" dirty="0" smtClean="0">
                <a:solidFill>
                  <a:srgbClr val="595959"/>
                </a:solidFill>
                <a:latin typeface="Arial" charset="0"/>
              </a:rPr>
              <a:t>M Gerstein, Yale</a:t>
            </a:r>
            <a:br>
              <a:rPr lang="en-US" sz="1200" dirty="0" smtClean="0">
                <a:solidFill>
                  <a:srgbClr val="595959"/>
                </a:solidFill>
                <a:latin typeface="Arial" charset="0"/>
              </a:rPr>
            </a:br>
            <a:endParaRPr lang="en-US" sz="1200" dirty="0" smtClean="0">
              <a:solidFill>
                <a:srgbClr val="595959"/>
              </a:solidFill>
              <a:latin typeface="Arial" charset="0"/>
            </a:endParaRPr>
          </a:p>
          <a:p>
            <a:pPr algn="ctr" defTabSz="912813"/>
            <a:endParaRPr lang="en-US" sz="1200" dirty="0" smtClean="0">
              <a:solidFill>
                <a:srgbClr val="595959"/>
              </a:solidFill>
              <a:latin typeface="Arial" charset="0"/>
            </a:endParaRPr>
          </a:p>
          <a:p>
            <a:pPr algn="ctr" defTabSz="912813"/>
            <a:endParaRPr lang="en-US" sz="1200" dirty="0">
              <a:solidFill>
                <a:srgbClr val="595959"/>
              </a:solidFill>
              <a:latin typeface="Arial" charset="0"/>
            </a:endParaRPr>
          </a:p>
          <a:p>
            <a:pPr algn="ctr" defTabSz="912813"/>
            <a:r>
              <a:rPr lang="en-US" altLang="ja-JP" sz="1200" dirty="0" smtClean="0">
                <a:solidFill>
                  <a:srgbClr val="595959"/>
                </a:solidFill>
                <a:latin typeface="Arial" charset="0"/>
              </a:rPr>
              <a:t>See </a:t>
            </a:r>
            <a:r>
              <a:rPr lang="en-US" altLang="ja-JP" sz="1200" dirty="0">
                <a:solidFill>
                  <a:srgbClr val="595959"/>
                </a:solidFill>
                <a:latin typeface="Arial" charset="0"/>
              </a:rPr>
              <a:t>last slide for </a:t>
            </a:r>
          </a:p>
          <a:p>
            <a:pPr algn="ctr" defTabSz="912813"/>
            <a:r>
              <a:rPr lang="en-US" altLang="ja-JP" sz="1200" dirty="0">
                <a:solidFill>
                  <a:srgbClr val="595959"/>
                </a:solidFill>
                <a:latin typeface="Arial" charset="0"/>
              </a:rPr>
              <a:t>references &amp; more info.</a:t>
            </a:r>
            <a:endParaRPr lang="en-US" sz="1200" dirty="0">
              <a:solidFill>
                <a:srgbClr val="595959"/>
              </a:solidFill>
              <a:latin typeface="Arial" charset="0"/>
            </a:endParaRPr>
          </a:p>
          <a:p>
            <a:pPr algn="ctr" defTabSz="912813"/>
            <a:endParaRPr lang="en-US" sz="1200" dirty="0" smtClean="0">
              <a:solidFill>
                <a:srgbClr val="595959"/>
              </a:solidFill>
              <a:latin typeface="Arial" charset="0"/>
            </a:endParaRPr>
          </a:p>
          <a:p>
            <a:pPr algn="ctr" defTabSz="912813"/>
            <a:endParaRPr lang="en-US" sz="1200" dirty="0" smtClean="0">
              <a:solidFill>
                <a:srgbClr val="595959"/>
              </a:solidFill>
              <a:latin typeface="Arial" charset="0"/>
            </a:endParaRPr>
          </a:p>
          <a:p>
            <a:pPr algn="ctr" defTabSz="912813"/>
            <a:endParaRPr lang="en-US" sz="1200" dirty="0" smtClean="0">
              <a:solidFill>
                <a:srgbClr val="595959"/>
              </a:solidFill>
              <a:latin typeface="Arial" charset="0"/>
            </a:endParaRPr>
          </a:p>
          <a:p>
            <a:pPr algn="ctr" defTabSz="912813"/>
            <a:endParaRPr lang="en-US" sz="1200" dirty="0">
              <a:solidFill>
                <a:srgbClr val="595959"/>
              </a:solidFill>
              <a:latin typeface="Arial" charset="0"/>
            </a:endParaRPr>
          </a:p>
          <a:p>
            <a:pPr algn="ctr" defTabSz="912813"/>
            <a:endParaRPr lang="en-US" sz="1200" dirty="0">
              <a:solidFill>
                <a:srgbClr val="595959"/>
              </a:solidFill>
              <a:latin typeface="Arial" charset="0"/>
            </a:endParaRPr>
          </a:p>
          <a:p>
            <a:pPr algn="ctr" defTabSz="912813"/>
            <a:r>
              <a:rPr lang="en-US" sz="1200" dirty="0" smtClean="0">
                <a:solidFill>
                  <a:srgbClr val="595959"/>
                </a:solidFill>
                <a:latin typeface="Arial" charset="0"/>
              </a:rPr>
              <a:t>Slides </a:t>
            </a:r>
            <a:r>
              <a:rPr lang="en-US" sz="1200" dirty="0">
                <a:solidFill>
                  <a:srgbClr val="595959"/>
                </a:solidFill>
                <a:latin typeface="Arial" charset="0"/>
              </a:rPr>
              <a:t>freely downloadable from</a:t>
            </a:r>
            <a:r>
              <a:rPr lang="en-US" sz="1200" b="1" dirty="0">
                <a:solidFill>
                  <a:srgbClr val="595959"/>
                </a:solidFill>
                <a:latin typeface="Arial" charset="0"/>
              </a:rPr>
              <a:t> </a:t>
            </a:r>
            <a:r>
              <a:rPr lang="en-US" sz="1600" b="1" dirty="0" err="1" smtClean="0">
                <a:solidFill>
                  <a:srgbClr val="000000"/>
                </a:solidFill>
                <a:latin typeface="Arial" charset="0"/>
              </a:rPr>
              <a:t>Lectures.GersteinLab.org</a:t>
            </a:r>
            <a:endParaRPr lang="en-US" sz="1200" b="1" dirty="0">
              <a:solidFill>
                <a:srgbClr val="000000"/>
              </a:solidFill>
              <a:latin typeface="Arial" charset="0"/>
            </a:endParaRPr>
          </a:p>
          <a:p>
            <a:pPr algn="ctr" defTabSz="912813"/>
            <a:r>
              <a:rPr lang="en-US" sz="1200" dirty="0">
                <a:solidFill>
                  <a:srgbClr val="595959"/>
                </a:solidFill>
                <a:latin typeface="Arial" charset="0"/>
              </a:rPr>
              <a:t>&amp; “</a:t>
            </a:r>
            <a:r>
              <a:rPr lang="en-US" altLang="ja-JP" sz="1200" dirty="0" err="1">
                <a:solidFill>
                  <a:srgbClr val="595959"/>
                </a:solidFill>
                <a:latin typeface="Arial" charset="0"/>
              </a:rPr>
              <a:t>tweetable</a:t>
            </a:r>
            <a:r>
              <a:rPr lang="en-US" sz="1200" dirty="0">
                <a:solidFill>
                  <a:srgbClr val="595959"/>
                </a:solidFill>
                <a:latin typeface="Arial" charset="0"/>
              </a:rPr>
              <a:t>”</a:t>
            </a:r>
            <a:r>
              <a:rPr lang="en-US" altLang="ja-JP" sz="1200" dirty="0">
                <a:solidFill>
                  <a:srgbClr val="595959"/>
                </a:solidFill>
                <a:latin typeface="Arial" charset="0"/>
              </a:rPr>
              <a:t> (via @</a:t>
            </a:r>
            <a:r>
              <a:rPr lang="en-US" altLang="ja-JP" sz="1200" dirty="0" err="1">
                <a:solidFill>
                  <a:srgbClr val="595959"/>
                </a:solidFill>
                <a:latin typeface="Arial" charset="0"/>
              </a:rPr>
              <a:t>markgerstein</a:t>
            </a:r>
            <a:r>
              <a:rPr lang="en-US" altLang="ja-JP" sz="1200" dirty="0">
                <a:solidFill>
                  <a:srgbClr val="595959"/>
                </a:solidFill>
                <a:latin typeface="Arial" charset="0"/>
              </a:rPr>
              <a:t>)</a:t>
            </a:r>
            <a:r>
              <a:rPr lang="en-US" altLang="ja-JP" sz="1200" dirty="0" smtClean="0">
                <a:solidFill>
                  <a:srgbClr val="595959"/>
                </a:solidFill>
                <a:latin typeface="Arial" charset="0"/>
              </a:rPr>
              <a:t>.</a:t>
            </a:r>
          </a:p>
          <a:p>
            <a:pPr algn="ctr" defTabSz="912813"/>
            <a:endParaRPr lang="en-US" altLang="ja-JP" sz="1200" dirty="0" smtClean="0">
              <a:solidFill>
                <a:srgbClr val="595959"/>
              </a:solidFill>
              <a:latin typeface="Arial" charset="0"/>
            </a:endParaRPr>
          </a:p>
          <a:p>
            <a:pPr algn="ctr" defTabSz="912813"/>
            <a:endParaRPr lang="en-US" altLang="ja-JP" sz="1200" dirty="0">
              <a:solidFill>
                <a:srgbClr val="595959"/>
              </a:solidFill>
              <a:latin typeface="Arial" charset="0"/>
            </a:endParaRPr>
          </a:p>
          <a:p>
            <a:pPr algn="ctr" defTabSz="912813"/>
            <a:endParaRPr lang="en-US" altLang="ja-JP" sz="1200" dirty="0" smtClean="0">
              <a:solidFill>
                <a:srgbClr val="595959"/>
              </a:solidFill>
              <a:latin typeface="Arial" charset="0"/>
            </a:endParaRPr>
          </a:p>
        </p:txBody>
      </p:sp>
      <p:pic>
        <p:nvPicPr>
          <p:cNvPr id="11" name="Picture 10"/>
          <p:cNvPicPr>
            <a:picLocks noChangeAspect="1"/>
          </p:cNvPicPr>
          <p:nvPr/>
        </p:nvPicPr>
        <p:blipFill>
          <a:blip r:embed="rId2"/>
          <a:stretch>
            <a:fillRect/>
          </a:stretch>
        </p:blipFill>
        <p:spPr>
          <a:xfrm>
            <a:off x="-182643" y="-130743"/>
            <a:ext cx="4402667" cy="3302000"/>
          </a:xfrm>
          <a:prstGeom prst="rect">
            <a:avLst/>
          </a:prstGeom>
          <a:ln w="28575" cmpd="sng">
            <a:solidFill>
              <a:schemeClr val="tx1"/>
            </a:solidFill>
          </a:ln>
        </p:spPr>
      </p:pic>
      <p:pic>
        <p:nvPicPr>
          <p:cNvPr id="7" name="Picture 6"/>
          <p:cNvPicPr>
            <a:picLocks noChangeAspect="1"/>
          </p:cNvPicPr>
          <p:nvPr/>
        </p:nvPicPr>
        <p:blipFill>
          <a:blip r:embed="rId3"/>
          <a:stretch>
            <a:fillRect/>
          </a:stretch>
        </p:blipFill>
        <p:spPr>
          <a:xfrm>
            <a:off x="3301642" y="2264350"/>
            <a:ext cx="4293316" cy="3048254"/>
          </a:xfrm>
          <a:prstGeom prst="rect">
            <a:avLst/>
          </a:prstGeom>
          <a:ln w="28575" cmpd="sng">
            <a:solidFill>
              <a:srgbClr val="000000"/>
            </a:solidFill>
          </a:ln>
        </p:spPr>
      </p:pic>
      <p:pic>
        <p:nvPicPr>
          <p:cNvPr id="5" name="Picture 4"/>
          <p:cNvPicPr>
            <a:picLocks noChangeAspect="1"/>
          </p:cNvPicPr>
          <p:nvPr/>
        </p:nvPicPr>
        <p:blipFill>
          <a:blip r:embed="rId4"/>
          <a:stretch>
            <a:fillRect/>
          </a:stretch>
        </p:blipFill>
        <p:spPr>
          <a:xfrm>
            <a:off x="5604932" y="4210050"/>
            <a:ext cx="3598333" cy="2698750"/>
          </a:xfrm>
          <a:prstGeom prst="rect">
            <a:avLst/>
          </a:prstGeom>
          <a:ln w="28575" cmpd="sng">
            <a:solidFill>
              <a:schemeClr val="tx1"/>
            </a:solidFill>
          </a:ln>
        </p:spPr>
      </p:pic>
    </p:spTree>
    <p:extLst>
      <p:ext uri="{BB962C8B-B14F-4D97-AF65-F5344CB8AC3E}">
        <p14:creationId xmlns:p14="http://schemas.microsoft.com/office/powerpoint/2010/main" val="239030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307558" y="1447800"/>
            <a:ext cx="6584446" cy="4660900"/>
          </a:xfrm>
        </p:spPr>
      </p:pic>
      <p:sp>
        <p:nvSpPr>
          <p:cNvPr id="2" name="Title 1"/>
          <p:cNvSpPr>
            <a:spLocks noGrp="1"/>
          </p:cNvSpPr>
          <p:nvPr>
            <p:ph type="title"/>
          </p:nvPr>
        </p:nvSpPr>
        <p:spPr>
          <a:xfrm>
            <a:off x="538163" y="152400"/>
            <a:ext cx="8377237" cy="914400"/>
          </a:xfrm>
        </p:spPr>
        <p:txBody>
          <a:bodyPr/>
          <a:lstStyle/>
          <a:p>
            <a:r>
              <a:rPr lang="en-US" dirty="0" smtClean="0"/>
              <a:t>An example: selection of the best-matched logic gate</a:t>
            </a:r>
            <a:endParaRPr lang="en-US" dirty="0"/>
          </a:p>
        </p:txBody>
      </p:sp>
      <p:sp>
        <p:nvSpPr>
          <p:cNvPr id="6" name="Rectangle 5"/>
          <p:cNvSpPr/>
          <p:nvPr/>
        </p:nvSpPr>
        <p:spPr>
          <a:xfrm>
            <a:off x="228600" y="4648200"/>
            <a:ext cx="2514600" cy="830997"/>
          </a:xfrm>
          <a:prstGeom prst="rect">
            <a:avLst/>
          </a:prstGeom>
        </p:spPr>
        <p:txBody>
          <a:bodyPr wrap="square">
            <a:spAutoFit/>
          </a:bodyPr>
          <a:lstStyle/>
          <a:p>
            <a:pPr defTabSz="914400" fontAlgn="auto">
              <a:spcBef>
                <a:spcPts val="0"/>
              </a:spcBef>
              <a:spcAft>
                <a:spcPts val="0"/>
              </a:spcAft>
            </a:pPr>
            <a:r>
              <a:rPr lang="en-US" sz="1200" b="1" dirty="0">
                <a:solidFill>
                  <a:srgbClr val="000000"/>
                </a:solidFill>
                <a:latin typeface="Helvetica"/>
                <a:cs typeface="Helvetica"/>
              </a:rPr>
              <a:t>Laplace’s rule of succession</a:t>
            </a:r>
          </a:p>
          <a:p>
            <a:pPr defTabSz="914400" fontAlgn="auto">
              <a:spcBef>
                <a:spcPts val="0"/>
              </a:spcBef>
              <a:spcAft>
                <a:spcPts val="0"/>
              </a:spcAft>
            </a:pPr>
            <a:r>
              <a:rPr lang="en-US" sz="1200" dirty="0">
                <a:solidFill>
                  <a:srgbClr val="000000"/>
                </a:solidFill>
                <a:latin typeface="Helvetica"/>
                <a:cs typeface="Helvetica"/>
              </a:rPr>
              <a:t>s=(# of selected output state for the input type + 1)</a:t>
            </a:r>
          </a:p>
          <a:p>
            <a:pPr defTabSz="914400" fontAlgn="auto">
              <a:spcBef>
                <a:spcPts val="0"/>
              </a:spcBef>
              <a:spcAft>
                <a:spcPts val="0"/>
              </a:spcAft>
            </a:pPr>
            <a:r>
              <a:rPr lang="en-US" sz="1200" dirty="0">
                <a:solidFill>
                  <a:srgbClr val="000000"/>
                </a:solidFill>
                <a:latin typeface="Helvetica"/>
                <a:cs typeface="Helvetica"/>
              </a:rPr>
              <a:t>/(# of input type + 2)</a:t>
            </a:r>
          </a:p>
        </p:txBody>
      </p:sp>
      <p:sp>
        <p:nvSpPr>
          <p:cNvPr id="8" name="Rectangle 7"/>
          <p:cNvSpPr/>
          <p:nvPr/>
        </p:nvSpPr>
        <p:spPr>
          <a:xfrm rot="5400000">
            <a:off x="3101340" y="1958340"/>
            <a:ext cx="731520" cy="228600"/>
          </a:xfrm>
          <a:prstGeom prst="rect">
            <a:avLst/>
          </a:prstGeom>
          <a:noFill/>
          <a:ln w="38100" cmpd="sng">
            <a:solidFill>
              <a:srgbClr val="008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9" name="Rectangle 8"/>
          <p:cNvSpPr/>
          <p:nvPr/>
        </p:nvSpPr>
        <p:spPr>
          <a:xfrm rot="5400000">
            <a:off x="4015740" y="1958340"/>
            <a:ext cx="731520" cy="228600"/>
          </a:xfrm>
          <a:prstGeom prst="rect">
            <a:avLst/>
          </a:prstGeom>
          <a:noFill/>
          <a:ln w="38100" cmpd="sng">
            <a:solidFill>
              <a:srgbClr val="008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0" name="Rectangle 9"/>
          <p:cNvSpPr/>
          <p:nvPr/>
        </p:nvSpPr>
        <p:spPr>
          <a:xfrm rot="5400000">
            <a:off x="4930140" y="1958340"/>
            <a:ext cx="731520" cy="228600"/>
          </a:xfrm>
          <a:prstGeom prst="rect">
            <a:avLst/>
          </a:prstGeom>
          <a:noFill/>
          <a:ln w="38100" cmpd="sng">
            <a:solidFill>
              <a:srgbClr val="008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1" name="Rectangle 10"/>
          <p:cNvSpPr/>
          <p:nvPr/>
        </p:nvSpPr>
        <p:spPr>
          <a:xfrm rot="5400000">
            <a:off x="5844540" y="1958340"/>
            <a:ext cx="731520" cy="228600"/>
          </a:xfrm>
          <a:prstGeom prst="rect">
            <a:avLst/>
          </a:prstGeom>
          <a:noFill/>
          <a:ln w="38100" cmpd="sng">
            <a:solidFill>
              <a:srgbClr val="008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2" name="Rectangle 11"/>
          <p:cNvSpPr/>
          <p:nvPr/>
        </p:nvSpPr>
        <p:spPr>
          <a:xfrm rot="5400000">
            <a:off x="6758940" y="1958340"/>
            <a:ext cx="731520" cy="228600"/>
          </a:xfrm>
          <a:prstGeom prst="rect">
            <a:avLst/>
          </a:prstGeom>
          <a:noFill/>
          <a:ln w="38100" cmpd="sng">
            <a:solidFill>
              <a:srgbClr val="008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3" name="TextBox 2"/>
          <p:cNvSpPr txBox="1"/>
          <p:nvPr/>
        </p:nvSpPr>
        <p:spPr>
          <a:xfrm>
            <a:off x="2514600" y="5486400"/>
            <a:ext cx="1642096" cy="461665"/>
          </a:xfrm>
          <a:prstGeom prst="rect">
            <a:avLst/>
          </a:prstGeom>
          <a:solidFill>
            <a:schemeClr val="bg1"/>
          </a:solidFill>
        </p:spPr>
        <p:txBody>
          <a:bodyPr wrap="none" rtlCol="0">
            <a:spAutoFit/>
          </a:bodyPr>
          <a:lstStyle/>
          <a:p>
            <a:pPr defTabSz="914400" fontAlgn="auto">
              <a:spcBef>
                <a:spcPts val="0"/>
              </a:spcBef>
              <a:spcAft>
                <a:spcPts val="0"/>
              </a:spcAft>
            </a:pPr>
            <a:r>
              <a:rPr lang="en-US" sz="1200" i="1" dirty="0">
                <a:solidFill>
                  <a:srgbClr val="000000"/>
                </a:solidFill>
                <a:latin typeface="Helvetica"/>
                <a:cs typeface="Helvetica"/>
              </a:rPr>
              <a:t>Consistency score:</a:t>
            </a:r>
          </a:p>
          <a:p>
            <a:pPr defTabSz="914400" fontAlgn="auto">
              <a:spcBef>
                <a:spcPts val="0"/>
              </a:spcBef>
              <a:spcAft>
                <a:spcPts val="0"/>
              </a:spcAft>
            </a:pPr>
            <a:r>
              <a:rPr lang="en-US" sz="1200" dirty="0">
                <a:solidFill>
                  <a:srgbClr val="FF0000"/>
                </a:solidFill>
                <a:latin typeface="Helvetica"/>
                <a:cs typeface="Helvetica"/>
              </a:rPr>
              <a:t>6/7</a:t>
            </a:r>
            <a:r>
              <a:rPr lang="en-US" sz="1200" dirty="0">
                <a:solidFill>
                  <a:srgbClr val="000000"/>
                </a:solidFill>
                <a:latin typeface="Helvetica"/>
                <a:cs typeface="Helvetica"/>
              </a:rPr>
              <a:t>*</a:t>
            </a:r>
            <a:r>
              <a:rPr lang="en-US" sz="1200" dirty="0">
                <a:solidFill>
                  <a:srgbClr val="008000"/>
                </a:solidFill>
                <a:latin typeface="Helvetica"/>
                <a:cs typeface="Helvetica"/>
              </a:rPr>
              <a:t>5/7</a:t>
            </a:r>
            <a:r>
              <a:rPr lang="en-US" sz="1200" dirty="0">
                <a:solidFill>
                  <a:srgbClr val="000000"/>
                </a:solidFill>
                <a:latin typeface="Helvetica"/>
                <a:cs typeface="Helvetica"/>
              </a:rPr>
              <a:t>*</a:t>
            </a:r>
            <a:r>
              <a:rPr lang="en-US" sz="1200" dirty="0">
                <a:solidFill>
                  <a:srgbClr val="FF00FF"/>
                </a:solidFill>
                <a:latin typeface="Helvetica"/>
                <a:cs typeface="Helvetica"/>
              </a:rPr>
              <a:t>6/7</a:t>
            </a:r>
            <a:r>
              <a:rPr lang="en-US" sz="1200" dirty="0">
                <a:solidFill>
                  <a:srgbClr val="000000"/>
                </a:solidFill>
                <a:latin typeface="Helvetica"/>
                <a:cs typeface="Helvetica"/>
              </a:rPr>
              <a:t>*</a:t>
            </a:r>
            <a:r>
              <a:rPr lang="en-US" sz="1200" dirty="0">
                <a:solidFill>
                  <a:srgbClr val="F7941D"/>
                </a:solidFill>
                <a:latin typeface="Helvetica"/>
                <a:cs typeface="Helvetica"/>
              </a:rPr>
              <a:t>5/7</a:t>
            </a:r>
            <a:r>
              <a:rPr lang="en-US" sz="1200" dirty="0">
                <a:solidFill>
                  <a:srgbClr val="000000"/>
                </a:solidFill>
                <a:latin typeface="Helvetica"/>
                <a:cs typeface="Helvetica"/>
              </a:rPr>
              <a:t>=0.37</a:t>
            </a:r>
          </a:p>
        </p:txBody>
      </p:sp>
      <p:sp>
        <p:nvSpPr>
          <p:cNvPr id="14" name="TextBox 13"/>
          <p:cNvSpPr txBox="1"/>
          <p:nvPr/>
        </p:nvSpPr>
        <p:spPr>
          <a:xfrm>
            <a:off x="4953000" y="6172201"/>
            <a:ext cx="4191000" cy="276999"/>
          </a:xfrm>
          <a:prstGeom prst="rect">
            <a:avLst/>
          </a:prstGeom>
          <a:noFill/>
        </p:spPr>
        <p:txBody>
          <a:bodyPr wrap="square" rtlCol="0">
            <a:spAutoFit/>
          </a:bodyPr>
          <a:lstStyle/>
          <a:p>
            <a:pPr algn="r" defTabSz="914400" fontAlgn="auto">
              <a:spcBef>
                <a:spcPts val="0"/>
              </a:spcBef>
              <a:spcAft>
                <a:spcPts val="0"/>
              </a:spcAft>
            </a:pPr>
            <a:r>
              <a:rPr lang="en-US" sz="1200" b="1" dirty="0">
                <a:solidFill>
                  <a:srgbClr val="000000"/>
                </a:solidFill>
                <a:latin typeface="Georgia"/>
              </a:rPr>
              <a:t>Wang</a:t>
            </a:r>
            <a:r>
              <a:rPr lang="en-US" sz="1200" dirty="0">
                <a:solidFill>
                  <a:srgbClr val="000000"/>
                </a:solidFill>
                <a:latin typeface="Georgia"/>
              </a:rPr>
              <a:t>, et al., </a:t>
            </a:r>
            <a:r>
              <a:rPr lang="en-US" sz="1200" i="1" dirty="0" err="1">
                <a:solidFill>
                  <a:srgbClr val="000000"/>
                </a:solidFill>
                <a:latin typeface="Georgia"/>
              </a:rPr>
              <a:t>PLoS</a:t>
            </a:r>
            <a:r>
              <a:rPr lang="en-US" sz="1200" i="1" dirty="0">
                <a:solidFill>
                  <a:srgbClr val="000000"/>
                </a:solidFill>
                <a:latin typeface="Georgia"/>
              </a:rPr>
              <a:t> Computational Biology</a:t>
            </a:r>
            <a:r>
              <a:rPr lang="en-US" sz="1200" dirty="0">
                <a:solidFill>
                  <a:srgbClr val="000000"/>
                </a:solidFill>
                <a:latin typeface="Georgia"/>
              </a:rPr>
              <a:t>, 2015</a:t>
            </a:r>
          </a:p>
        </p:txBody>
      </p:sp>
    </p:spTree>
    <p:extLst>
      <p:ext uri="{BB962C8B-B14F-4D97-AF65-F5344CB8AC3E}">
        <p14:creationId xmlns:p14="http://schemas.microsoft.com/office/powerpoint/2010/main" val="3463198406"/>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2819400" y="1105240"/>
            <a:ext cx="4648200" cy="4877959"/>
            <a:chOff x="2819400" y="1105240"/>
            <a:chExt cx="4648200" cy="4877959"/>
          </a:xfrm>
        </p:grpSpPr>
        <p:sp>
          <p:nvSpPr>
            <p:cNvPr id="10" name="Rectangle 9"/>
            <p:cNvSpPr/>
            <p:nvPr/>
          </p:nvSpPr>
          <p:spPr>
            <a:xfrm>
              <a:off x="3276600" y="1219200"/>
              <a:ext cx="381000" cy="457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pic>
          <p:nvPicPr>
            <p:cNvPr id="3" name="Picture 2" descr="loregic_yeast.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19400" y="1105240"/>
              <a:ext cx="4648200" cy="4877959"/>
            </a:xfrm>
            <a:prstGeom prst="rect">
              <a:avLst/>
            </a:prstGeom>
          </p:spPr>
        </p:pic>
        <p:sp>
          <p:nvSpPr>
            <p:cNvPr id="8" name="Rectangle 7"/>
            <p:cNvSpPr/>
            <p:nvPr/>
          </p:nvSpPr>
          <p:spPr>
            <a:xfrm>
              <a:off x="4267200" y="4005040"/>
              <a:ext cx="76200" cy="15240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3" name="Rectangle 12"/>
            <p:cNvSpPr/>
            <p:nvPr/>
          </p:nvSpPr>
          <p:spPr>
            <a:xfrm>
              <a:off x="4419600" y="4386040"/>
              <a:ext cx="182880" cy="22860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4" name="Rectangle 13"/>
            <p:cNvSpPr/>
            <p:nvPr/>
          </p:nvSpPr>
          <p:spPr>
            <a:xfrm>
              <a:off x="4648200" y="3928840"/>
              <a:ext cx="182880" cy="22860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5" name="Rectangle 14"/>
            <p:cNvSpPr/>
            <p:nvPr/>
          </p:nvSpPr>
          <p:spPr>
            <a:xfrm>
              <a:off x="4876800" y="4386040"/>
              <a:ext cx="182880" cy="22860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6" name="Rectangle 15"/>
            <p:cNvSpPr/>
            <p:nvPr/>
          </p:nvSpPr>
          <p:spPr>
            <a:xfrm>
              <a:off x="5943600" y="4858920"/>
              <a:ext cx="762000" cy="22860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grpSp>
      <p:sp>
        <p:nvSpPr>
          <p:cNvPr id="2" name="Title 1"/>
          <p:cNvSpPr>
            <a:spLocks noGrp="1"/>
          </p:cNvSpPr>
          <p:nvPr>
            <p:ph type="title"/>
          </p:nvPr>
        </p:nvSpPr>
        <p:spPr/>
        <p:txBody>
          <a:bodyPr/>
          <a:lstStyle/>
          <a:p>
            <a:r>
              <a:rPr lang="en-US" dirty="0" smtClean="0"/>
              <a:t>Application 1 – transcription factor cooperativity in Yeast cell cycle</a:t>
            </a:r>
            <a:endParaRPr lang="en-US" dirty="0"/>
          </a:p>
        </p:txBody>
      </p:sp>
      <p:pic>
        <p:nvPicPr>
          <p:cNvPr id="4" name="Content Placeholder 4" descr="Figure 3.pdf"/>
          <p:cNvPicPr>
            <a:picLocks noGrp="1" noChangeAspect="1"/>
          </p:cNvPicPr>
          <p:nvPr>
            <p:ph idx="1"/>
          </p:nvPr>
        </p:nvPicPr>
        <p:blipFill rotWithShape="1">
          <a:blip r:embed="rId4">
            <a:extLst>
              <a:ext uri="{28A0092B-C50C-407E-A947-70E740481C1C}">
                <a14:useLocalDpi xmlns:a14="http://schemas.microsoft.com/office/drawing/2010/main" val="0"/>
              </a:ext>
            </a:extLst>
          </a:blip>
          <a:srcRect l="18446" t="16337" r="64846" b="66802"/>
          <a:stretch/>
        </p:blipFill>
        <p:spPr>
          <a:xfrm>
            <a:off x="1143000" y="1600200"/>
            <a:ext cx="1061183" cy="1385903"/>
          </a:xfrm>
        </p:spPr>
      </p:pic>
      <p:sp>
        <p:nvSpPr>
          <p:cNvPr id="9" name="Rectangle 8"/>
          <p:cNvSpPr/>
          <p:nvPr/>
        </p:nvSpPr>
        <p:spPr>
          <a:xfrm>
            <a:off x="609600" y="2590800"/>
            <a:ext cx="533400" cy="457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graphicFrame>
        <p:nvGraphicFramePr>
          <p:cNvPr id="11" name="Table 10"/>
          <p:cNvGraphicFramePr>
            <a:graphicFrameLocks noGrp="1"/>
          </p:cNvGraphicFramePr>
          <p:nvPr>
            <p:extLst>
              <p:ext uri="{D42A27DB-BD31-4B8C-83A1-F6EECF244321}">
                <p14:modId xmlns:p14="http://schemas.microsoft.com/office/powerpoint/2010/main" val="3114264514"/>
              </p:ext>
            </p:extLst>
          </p:nvPr>
        </p:nvGraphicFramePr>
        <p:xfrm>
          <a:off x="914400" y="3048000"/>
          <a:ext cx="1524000" cy="1254760"/>
        </p:xfrm>
        <a:graphic>
          <a:graphicData uri="http://schemas.openxmlformats.org/drawingml/2006/table">
            <a:tbl>
              <a:tblPr firstCol="1" bandRow="1">
                <a:tableStyleId>{2A488322-F2BA-4B5B-9748-0D474271808F}</a:tableStyleId>
              </a:tblPr>
              <a:tblGrid>
                <a:gridCol w="914400"/>
                <a:gridCol w="609600"/>
              </a:tblGrid>
              <a:tr h="313690">
                <a:tc>
                  <a:txBody>
                    <a:bodyPr/>
                    <a:lstStyle/>
                    <a:p>
                      <a:r>
                        <a:rPr lang="en-US" sz="1050" b="0" dirty="0" smtClean="0">
                          <a:latin typeface="Helvetica"/>
                          <a:cs typeface="Helvetica"/>
                        </a:rPr>
                        <a:t>Target gene</a:t>
                      </a:r>
                    </a:p>
                  </a:txBody>
                  <a:tcPr/>
                </a:tc>
                <a:tc>
                  <a:txBody>
                    <a:bodyPr/>
                    <a:lstStyle/>
                    <a:p>
                      <a:r>
                        <a:rPr lang="en-US" sz="1050" dirty="0" smtClean="0">
                          <a:latin typeface="Helvetica"/>
                          <a:cs typeface="Helvetica"/>
                        </a:rPr>
                        <a:t>2464</a:t>
                      </a:r>
                      <a:endParaRPr lang="en-US" sz="1050" b="0" dirty="0">
                        <a:latin typeface="Helvetica"/>
                        <a:cs typeface="Helvetica"/>
                      </a:endParaRPr>
                    </a:p>
                  </a:txBody>
                  <a:tcPr/>
                </a:tc>
              </a:tr>
              <a:tr h="313690">
                <a:tc>
                  <a:txBody>
                    <a:bodyPr/>
                    <a:lstStyle/>
                    <a:p>
                      <a:r>
                        <a:rPr lang="en-US" sz="1050" b="0" dirty="0" smtClean="0">
                          <a:latin typeface="Helvetica"/>
                          <a:cs typeface="Helvetica"/>
                        </a:rPr>
                        <a:t>TF</a:t>
                      </a:r>
                      <a:endParaRPr lang="en-US" sz="1050" b="0" dirty="0">
                        <a:latin typeface="Helvetica"/>
                        <a:cs typeface="Helvetica"/>
                      </a:endParaRPr>
                    </a:p>
                  </a:txBody>
                  <a:tcPr/>
                </a:tc>
                <a:tc>
                  <a:txBody>
                    <a:bodyPr/>
                    <a:lstStyle/>
                    <a:p>
                      <a:r>
                        <a:rPr lang="en-US" sz="1050" dirty="0" smtClean="0">
                          <a:latin typeface="Helvetica"/>
                          <a:cs typeface="Helvetica"/>
                        </a:rPr>
                        <a:t>176</a:t>
                      </a:r>
                      <a:endParaRPr lang="en-US" sz="1050" b="0" dirty="0">
                        <a:latin typeface="Helvetica"/>
                        <a:cs typeface="Helvetica"/>
                      </a:endParaRPr>
                    </a:p>
                  </a:txBody>
                  <a:tcPr/>
                </a:tc>
              </a:tr>
              <a:tr h="313690">
                <a:tc>
                  <a:txBody>
                    <a:bodyPr/>
                    <a:lstStyle/>
                    <a:p>
                      <a:r>
                        <a:rPr lang="en-US" sz="1050" b="0" dirty="0" smtClean="0">
                          <a:latin typeface="Helvetica"/>
                          <a:cs typeface="Helvetica"/>
                        </a:rPr>
                        <a:t>Triplet</a:t>
                      </a:r>
                      <a:endParaRPr lang="en-US" sz="1050" b="0" dirty="0">
                        <a:latin typeface="Helvetica"/>
                        <a:cs typeface="Helvetica"/>
                      </a:endParaRPr>
                    </a:p>
                  </a:txBody>
                  <a:tcPr/>
                </a:tc>
                <a:tc>
                  <a:txBody>
                    <a:bodyPr/>
                    <a:lstStyle/>
                    <a:p>
                      <a:r>
                        <a:rPr lang="en-US" sz="1050" dirty="0" smtClean="0">
                          <a:latin typeface="Helvetica"/>
                          <a:cs typeface="Helvetica"/>
                        </a:rPr>
                        <a:t>39,011</a:t>
                      </a:r>
                      <a:endParaRPr lang="en-US" sz="1050" b="0" dirty="0">
                        <a:latin typeface="Helvetica"/>
                        <a:cs typeface="Helvetica"/>
                      </a:endParaRPr>
                    </a:p>
                  </a:txBody>
                  <a:tcPr/>
                </a:tc>
              </a:tr>
              <a:tr h="313690">
                <a:tc>
                  <a:txBody>
                    <a:bodyPr/>
                    <a:lstStyle/>
                    <a:p>
                      <a:r>
                        <a:rPr lang="en-US" sz="1050" b="0" dirty="0" smtClean="0">
                          <a:latin typeface="Helvetica"/>
                          <a:cs typeface="Helvetica"/>
                        </a:rPr>
                        <a:t>Time point</a:t>
                      </a:r>
                      <a:endParaRPr lang="en-US" sz="1050" b="0" dirty="0">
                        <a:latin typeface="Helvetica"/>
                        <a:cs typeface="Helvetica"/>
                      </a:endParaRPr>
                    </a:p>
                  </a:txBody>
                  <a:tcPr/>
                </a:tc>
                <a:tc>
                  <a:txBody>
                    <a:bodyPr/>
                    <a:lstStyle/>
                    <a:p>
                      <a:r>
                        <a:rPr lang="en-US" sz="1050" dirty="0" smtClean="0">
                          <a:latin typeface="Helvetica"/>
                          <a:cs typeface="Helvetica"/>
                        </a:rPr>
                        <a:t>59</a:t>
                      </a:r>
                      <a:endParaRPr lang="en-US" sz="1050" b="0" dirty="0">
                        <a:latin typeface="Helvetica"/>
                        <a:cs typeface="Helvetica"/>
                      </a:endParaRPr>
                    </a:p>
                  </a:txBody>
                  <a:tcPr/>
                </a:tc>
              </a:tr>
            </a:tbl>
          </a:graphicData>
        </a:graphic>
      </p:graphicFrame>
      <p:sp>
        <p:nvSpPr>
          <p:cNvPr id="18" name="Rectangle 17"/>
          <p:cNvSpPr/>
          <p:nvPr/>
        </p:nvSpPr>
        <p:spPr>
          <a:xfrm rot="16200000">
            <a:off x="3888151" y="5435611"/>
            <a:ext cx="352961" cy="139339"/>
          </a:xfrm>
          <a:prstGeom prst="rect">
            <a:avLst/>
          </a:prstGeom>
          <a:no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9" name="Rectangle 18"/>
          <p:cNvSpPr/>
          <p:nvPr/>
        </p:nvSpPr>
        <p:spPr>
          <a:xfrm rot="16200000">
            <a:off x="4366745" y="5550335"/>
            <a:ext cx="639110" cy="228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grpSp>
        <p:nvGrpSpPr>
          <p:cNvPr id="5" name="Group 4"/>
          <p:cNvGrpSpPr/>
          <p:nvPr/>
        </p:nvGrpSpPr>
        <p:grpSpPr>
          <a:xfrm>
            <a:off x="3246024" y="5822762"/>
            <a:ext cx="823151" cy="381000"/>
            <a:chOff x="6705600" y="5638800"/>
            <a:chExt cx="823151" cy="381000"/>
          </a:xfrm>
        </p:grpSpPr>
        <p:sp>
          <p:nvSpPr>
            <p:cNvPr id="20" name="Delay 19"/>
            <p:cNvSpPr/>
            <p:nvPr/>
          </p:nvSpPr>
          <p:spPr>
            <a:xfrm>
              <a:off x="6926676" y="5638800"/>
              <a:ext cx="381000" cy="381000"/>
            </a:xfrm>
            <a:prstGeom prst="flowChartDelay">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cxnSp>
          <p:nvCxnSpPr>
            <p:cNvPr id="21" name="Straight Connector 20"/>
            <p:cNvCxnSpPr/>
            <p:nvPr/>
          </p:nvCxnSpPr>
          <p:spPr>
            <a:xfrm>
              <a:off x="6705600" y="5726514"/>
              <a:ext cx="221076"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a:off x="6705600" y="5938304"/>
              <a:ext cx="221076"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a:off x="7307675" y="5821290"/>
              <a:ext cx="221076"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 name="Group 6"/>
          <p:cNvGrpSpPr/>
          <p:nvPr/>
        </p:nvGrpSpPr>
        <p:grpSpPr>
          <a:xfrm>
            <a:off x="3946933" y="6021272"/>
            <a:ext cx="918401" cy="381000"/>
            <a:chOff x="1697357" y="5410200"/>
            <a:chExt cx="918401" cy="381000"/>
          </a:xfrm>
        </p:grpSpPr>
        <p:sp>
          <p:nvSpPr>
            <p:cNvPr id="24" name="Oval 23"/>
            <p:cNvSpPr/>
            <p:nvPr/>
          </p:nvSpPr>
          <p:spPr bwMode="auto">
            <a:xfrm>
              <a:off x="1918433" y="5666308"/>
              <a:ext cx="91440" cy="91440"/>
            </a:xfrm>
            <a:prstGeom prst="ellipse">
              <a:avLst/>
            </a:prstGeom>
            <a:no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defTabSz="914400" eaLnBrk="0" fontAlgn="auto" hangingPunct="0">
                <a:spcBef>
                  <a:spcPts val="0"/>
                </a:spcBef>
                <a:spcAft>
                  <a:spcPts val="0"/>
                </a:spcAft>
                <a:defRPr/>
              </a:pPr>
              <a:endParaRPr lang="en-US" sz="2400" kern="0">
                <a:solidFill>
                  <a:srgbClr val="005193"/>
                </a:solidFill>
                <a:latin typeface="Times New Roman" pitchFamily="18" charset="0"/>
              </a:endParaRPr>
            </a:p>
          </p:txBody>
        </p:sp>
        <p:sp>
          <p:nvSpPr>
            <p:cNvPr id="26" name="Delay 25"/>
            <p:cNvSpPr/>
            <p:nvPr/>
          </p:nvSpPr>
          <p:spPr>
            <a:xfrm>
              <a:off x="2013683" y="5410200"/>
              <a:ext cx="381000" cy="381000"/>
            </a:xfrm>
            <a:prstGeom prst="flowChartDelay">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cxnSp>
          <p:nvCxnSpPr>
            <p:cNvPr id="27" name="Straight Connector 26"/>
            <p:cNvCxnSpPr/>
            <p:nvPr/>
          </p:nvCxnSpPr>
          <p:spPr>
            <a:xfrm>
              <a:off x="1697357" y="5497914"/>
              <a:ext cx="316326"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a:off x="1697357" y="5717108"/>
              <a:ext cx="221076"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a:off x="2394682" y="5592690"/>
              <a:ext cx="221076"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p:cNvGrpSpPr/>
          <p:nvPr/>
        </p:nvGrpSpPr>
        <p:grpSpPr>
          <a:xfrm flipV="1">
            <a:off x="4831080" y="5791201"/>
            <a:ext cx="918401" cy="381000"/>
            <a:chOff x="1697357" y="5410200"/>
            <a:chExt cx="918401" cy="381000"/>
          </a:xfrm>
        </p:grpSpPr>
        <p:sp>
          <p:nvSpPr>
            <p:cNvPr id="31" name="Oval 30"/>
            <p:cNvSpPr/>
            <p:nvPr/>
          </p:nvSpPr>
          <p:spPr bwMode="auto">
            <a:xfrm>
              <a:off x="1918433" y="5666308"/>
              <a:ext cx="91440" cy="91440"/>
            </a:xfrm>
            <a:prstGeom prst="ellipse">
              <a:avLst/>
            </a:prstGeom>
            <a:no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defTabSz="914400" eaLnBrk="0" fontAlgn="auto" hangingPunct="0">
                <a:spcBef>
                  <a:spcPts val="0"/>
                </a:spcBef>
                <a:spcAft>
                  <a:spcPts val="0"/>
                </a:spcAft>
                <a:defRPr/>
              </a:pPr>
              <a:endParaRPr lang="en-US" sz="2400" kern="0">
                <a:solidFill>
                  <a:srgbClr val="005193"/>
                </a:solidFill>
                <a:latin typeface="Times New Roman" pitchFamily="18" charset="0"/>
              </a:endParaRPr>
            </a:p>
          </p:txBody>
        </p:sp>
        <p:sp>
          <p:nvSpPr>
            <p:cNvPr id="32" name="Delay 31"/>
            <p:cNvSpPr/>
            <p:nvPr/>
          </p:nvSpPr>
          <p:spPr>
            <a:xfrm>
              <a:off x="2013683" y="5410200"/>
              <a:ext cx="381000" cy="381000"/>
            </a:xfrm>
            <a:prstGeom prst="flowChartDelay">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cxnSp>
          <p:nvCxnSpPr>
            <p:cNvPr id="33" name="Straight Connector 32"/>
            <p:cNvCxnSpPr/>
            <p:nvPr/>
          </p:nvCxnSpPr>
          <p:spPr>
            <a:xfrm>
              <a:off x="1697357" y="5497914"/>
              <a:ext cx="316326"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1697357" y="5717108"/>
              <a:ext cx="221076"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p:nvCxnSpPr>
          <p:spPr>
            <a:xfrm>
              <a:off x="2394682" y="5592690"/>
              <a:ext cx="221076"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6" name="Rectangle 35"/>
          <p:cNvSpPr/>
          <p:nvPr/>
        </p:nvSpPr>
        <p:spPr>
          <a:xfrm rot="16200000">
            <a:off x="3962754" y="5534054"/>
            <a:ext cx="639110" cy="228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37" name="TextBox 36"/>
          <p:cNvSpPr txBox="1"/>
          <p:nvPr/>
        </p:nvSpPr>
        <p:spPr>
          <a:xfrm>
            <a:off x="1664441" y="6006193"/>
            <a:ext cx="1559516" cy="369332"/>
          </a:xfrm>
          <a:prstGeom prst="rect">
            <a:avLst/>
          </a:prstGeom>
          <a:noFill/>
        </p:spPr>
        <p:txBody>
          <a:bodyPr wrap="none" rtlCol="0">
            <a:spAutoFit/>
          </a:bodyPr>
          <a:lstStyle/>
          <a:p>
            <a:pPr defTabSz="914400" fontAlgn="auto">
              <a:spcBef>
                <a:spcPts val="0"/>
              </a:spcBef>
              <a:spcAft>
                <a:spcPts val="0"/>
              </a:spcAft>
            </a:pPr>
            <a:r>
              <a:rPr lang="en-US" dirty="0">
                <a:solidFill>
                  <a:srgbClr val="000000"/>
                </a:solidFill>
                <a:latin typeface="Georgia"/>
              </a:rPr>
              <a:t>AND-like gates</a:t>
            </a:r>
          </a:p>
        </p:txBody>
      </p:sp>
      <p:sp>
        <p:nvSpPr>
          <p:cNvPr id="38" name="TextBox 37"/>
          <p:cNvSpPr txBox="1"/>
          <p:nvPr/>
        </p:nvSpPr>
        <p:spPr>
          <a:xfrm>
            <a:off x="4953000" y="6172201"/>
            <a:ext cx="4191000" cy="276999"/>
          </a:xfrm>
          <a:prstGeom prst="rect">
            <a:avLst/>
          </a:prstGeom>
          <a:noFill/>
        </p:spPr>
        <p:txBody>
          <a:bodyPr wrap="square" rtlCol="0">
            <a:spAutoFit/>
          </a:bodyPr>
          <a:lstStyle/>
          <a:p>
            <a:pPr algn="r" defTabSz="914400" fontAlgn="auto">
              <a:spcBef>
                <a:spcPts val="0"/>
              </a:spcBef>
              <a:spcAft>
                <a:spcPts val="0"/>
              </a:spcAft>
            </a:pPr>
            <a:r>
              <a:rPr lang="en-US" sz="1200" b="1" dirty="0">
                <a:solidFill>
                  <a:srgbClr val="000000"/>
                </a:solidFill>
                <a:latin typeface="Georgia"/>
              </a:rPr>
              <a:t>Wang</a:t>
            </a:r>
            <a:r>
              <a:rPr lang="en-US" sz="1200" dirty="0">
                <a:solidFill>
                  <a:srgbClr val="000000"/>
                </a:solidFill>
                <a:latin typeface="Georgia"/>
              </a:rPr>
              <a:t>, et al., </a:t>
            </a:r>
            <a:r>
              <a:rPr lang="en-US" sz="1200" i="1" dirty="0" err="1">
                <a:solidFill>
                  <a:srgbClr val="000000"/>
                </a:solidFill>
                <a:latin typeface="Georgia"/>
              </a:rPr>
              <a:t>PLoS</a:t>
            </a:r>
            <a:r>
              <a:rPr lang="en-US" sz="1200" i="1" dirty="0">
                <a:solidFill>
                  <a:srgbClr val="000000"/>
                </a:solidFill>
                <a:latin typeface="Georgia"/>
              </a:rPr>
              <a:t> Computational Biology</a:t>
            </a:r>
            <a:r>
              <a:rPr lang="en-US" sz="1200" dirty="0">
                <a:solidFill>
                  <a:srgbClr val="000000"/>
                </a:solidFill>
                <a:latin typeface="Georgia"/>
              </a:rPr>
              <a:t>, 2015</a:t>
            </a:r>
          </a:p>
        </p:txBody>
      </p:sp>
    </p:spTree>
    <p:extLst>
      <p:ext uri="{BB962C8B-B14F-4D97-AF65-F5344CB8AC3E}">
        <p14:creationId xmlns:p14="http://schemas.microsoft.com/office/powerpoint/2010/main" val="1343397778"/>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Application 2 – </a:t>
            </a:r>
            <a:r>
              <a:rPr lang="en-US" dirty="0"/>
              <a:t>transcription factor </a:t>
            </a:r>
            <a:r>
              <a:rPr lang="en-US" dirty="0" smtClean="0"/>
              <a:t>cooperativity in </a:t>
            </a:r>
            <a:r>
              <a:rPr lang="en-US" dirty="0"/>
              <a:t>Acute Myeloid Leukemia (AML)</a:t>
            </a:r>
          </a:p>
        </p:txBody>
      </p:sp>
      <p:graphicFrame>
        <p:nvGraphicFramePr>
          <p:cNvPr id="9" name="Table 8"/>
          <p:cNvGraphicFramePr>
            <a:graphicFrameLocks noGrp="1"/>
          </p:cNvGraphicFramePr>
          <p:nvPr>
            <p:extLst>
              <p:ext uri="{D42A27DB-BD31-4B8C-83A1-F6EECF244321}">
                <p14:modId xmlns:p14="http://schemas.microsoft.com/office/powerpoint/2010/main" val="3291199796"/>
              </p:ext>
            </p:extLst>
          </p:nvPr>
        </p:nvGraphicFramePr>
        <p:xfrm>
          <a:off x="304800" y="1981200"/>
          <a:ext cx="8382001" cy="3521528"/>
        </p:xfrm>
        <a:graphic>
          <a:graphicData uri="http://schemas.openxmlformats.org/drawingml/2006/table">
            <a:tbl>
              <a:tblPr firstCol="1" bandRow="1">
                <a:tableStyleId>{93296810-A885-4BE3-A3E7-6D5BEEA58F35}</a:tableStyleId>
              </a:tblPr>
              <a:tblGrid>
                <a:gridCol w="2133600"/>
                <a:gridCol w="1828800"/>
                <a:gridCol w="4419601"/>
              </a:tblGrid>
              <a:tr h="857250">
                <a:tc>
                  <a:txBody>
                    <a:bodyPr/>
                    <a:lstStyle/>
                    <a:p>
                      <a:r>
                        <a:rPr lang="en-US" sz="2000" dirty="0" smtClean="0"/>
                        <a:t>Target gene</a:t>
                      </a:r>
                      <a:endParaRPr lang="en-US" sz="2000" b="0" dirty="0" smtClean="0">
                        <a:latin typeface="Helvetica"/>
                        <a:cs typeface="Helvetica"/>
                      </a:endParaRPr>
                    </a:p>
                  </a:txBody>
                  <a:tcPr marL="293914" marR="293914" marT="146957" marB="146957"/>
                </a:tc>
                <a:tc>
                  <a:txBody>
                    <a:bodyPr/>
                    <a:lstStyle/>
                    <a:p>
                      <a:r>
                        <a:rPr lang="en-US" sz="1800" dirty="0" smtClean="0"/>
                        <a:t>1824</a:t>
                      </a:r>
                      <a:endParaRPr lang="en-US" sz="1800" b="0" dirty="0">
                        <a:latin typeface="Helvetica"/>
                        <a:cs typeface="Helvetica"/>
                      </a:endParaRPr>
                    </a:p>
                  </a:txBody>
                  <a:tcPr marL="293914" marR="293914" marT="146957" marB="146957"/>
                </a:tc>
                <a:tc rowSpan="2">
                  <a:txBody>
                    <a:bodyPr/>
                    <a:lstStyle/>
                    <a:p>
                      <a:r>
                        <a:rPr lang="en-US" sz="1800" dirty="0" smtClean="0"/>
                        <a:t>ENCODE Data</a:t>
                      </a:r>
                      <a:r>
                        <a:rPr lang="en-US" sz="1800" baseline="0" dirty="0" smtClean="0"/>
                        <a:t> (K562, </a:t>
                      </a:r>
                      <a:r>
                        <a:rPr lang="en-US" sz="1800" baseline="0" dirty="0" err="1" smtClean="0"/>
                        <a:t>ChIP-seq</a:t>
                      </a:r>
                      <a:r>
                        <a:rPr lang="en-US" sz="1800" baseline="0" dirty="0" smtClean="0"/>
                        <a:t>)</a:t>
                      </a:r>
                    </a:p>
                    <a:p>
                      <a:r>
                        <a:rPr lang="en-US" sz="1800" dirty="0" smtClean="0">
                          <a:hlinkClick r:id="rId3"/>
                        </a:rPr>
                        <a:t>http://encodenets.gersteinlab.org/</a:t>
                      </a:r>
                      <a:r>
                        <a:rPr lang="en-US" sz="1800" dirty="0" smtClean="0"/>
                        <a:t> </a:t>
                      </a:r>
                      <a:endParaRPr lang="en-US" sz="1800" b="0" dirty="0">
                        <a:latin typeface="Helvetica"/>
                        <a:cs typeface="Helvetica"/>
                      </a:endParaRPr>
                    </a:p>
                  </a:txBody>
                  <a:tcPr marL="293914" marR="293914" marT="146957" marB="146957"/>
                </a:tc>
              </a:tr>
              <a:tr h="857250">
                <a:tc>
                  <a:txBody>
                    <a:bodyPr/>
                    <a:lstStyle/>
                    <a:p>
                      <a:r>
                        <a:rPr lang="en-US" sz="2000" dirty="0" smtClean="0"/>
                        <a:t>TF</a:t>
                      </a:r>
                      <a:endParaRPr lang="en-US" sz="2000" b="0" dirty="0">
                        <a:latin typeface="Helvetica"/>
                        <a:cs typeface="Helvetica"/>
                      </a:endParaRPr>
                    </a:p>
                  </a:txBody>
                  <a:tcPr marL="293914" marR="293914" marT="146957" marB="146957"/>
                </a:tc>
                <a:tc>
                  <a:txBody>
                    <a:bodyPr/>
                    <a:lstStyle/>
                    <a:p>
                      <a:r>
                        <a:rPr lang="en-US" sz="1800" dirty="0" smtClean="0"/>
                        <a:t>70</a:t>
                      </a:r>
                      <a:endParaRPr lang="en-US" sz="1800" b="0" dirty="0">
                        <a:latin typeface="Helvetica"/>
                        <a:cs typeface="Helvetica"/>
                      </a:endParaRPr>
                    </a:p>
                  </a:txBody>
                  <a:tcPr marL="293914" marR="293914" marT="146957" marB="146957"/>
                </a:tc>
                <a:tc vMerge="1">
                  <a:txBody>
                    <a:bodyPr/>
                    <a:lstStyle/>
                    <a:p>
                      <a:endParaRPr lang="en-US" sz="2400" b="0" dirty="0">
                        <a:latin typeface="Helvetica"/>
                        <a:cs typeface="Helvetica"/>
                      </a:endParaRPr>
                    </a:p>
                  </a:txBody>
                  <a:tcPr marL="293914" marR="293914" marT="146957" marB="146957"/>
                </a:tc>
              </a:tr>
              <a:tr h="857250">
                <a:tc>
                  <a:txBody>
                    <a:bodyPr/>
                    <a:lstStyle/>
                    <a:p>
                      <a:r>
                        <a:rPr lang="en-US" sz="2000" dirty="0" smtClean="0"/>
                        <a:t>Regulatory triplet</a:t>
                      </a:r>
                      <a:endParaRPr lang="en-US" sz="2000" b="0" dirty="0">
                        <a:latin typeface="Helvetica"/>
                        <a:cs typeface="Helvetica"/>
                      </a:endParaRPr>
                    </a:p>
                  </a:txBody>
                  <a:tcPr marL="293914" marR="293914" marT="146957" marB="146957"/>
                </a:tc>
                <a:tc>
                  <a:txBody>
                    <a:bodyPr/>
                    <a:lstStyle/>
                    <a:p>
                      <a:r>
                        <a:rPr lang="en-US" sz="1800" dirty="0" smtClean="0"/>
                        <a:t>50,865</a:t>
                      </a:r>
                      <a:endParaRPr lang="en-US" sz="1800" b="0" dirty="0">
                        <a:latin typeface="Helvetica"/>
                        <a:cs typeface="Helvetica"/>
                      </a:endParaRPr>
                    </a:p>
                  </a:txBody>
                  <a:tcPr marL="293914" marR="293914" marT="146957" marB="146957"/>
                </a:tc>
                <a:tc rowSpan="2">
                  <a:txBody>
                    <a:bodyPr/>
                    <a:lstStyle/>
                    <a:p>
                      <a:r>
                        <a:rPr lang="en-US" sz="1800" dirty="0" smtClean="0"/>
                        <a:t>TCGA Data</a:t>
                      </a:r>
                      <a:r>
                        <a:rPr lang="en-US" sz="1800" baseline="0" dirty="0" smtClean="0"/>
                        <a:t> (AML, level 3, RNA-</a:t>
                      </a:r>
                      <a:r>
                        <a:rPr lang="en-US" sz="1800" baseline="0" dirty="0" err="1" smtClean="0"/>
                        <a:t>seq</a:t>
                      </a:r>
                      <a:r>
                        <a:rPr lang="en-US" sz="1800" baseline="0" dirty="0" smtClean="0"/>
                        <a:t>)</a:t>
                      </a:r>
                    </a:p>
                    <a:p>
                      <a:r>
                        <a:rPr lang="en-US" sz="1800" dirty="0" smtClean="0">
                          <a:hlinkClick r:id="rId4"/>
                        </a:rPr>
                        <a:t>https://tcga-data.nci.nih.gov/tcga/tcgaDownload.jsp</a:t>
                      </a:r>
                      <a:r>
                        <a:rPr lang="en-US" sz="1800" dirty="0" smtClean="0"/>
                        <a:t> </a:t>
                      </a:r>
                      <a:endParaRPr lang="en-US" sz="1800" b="0" dirty="0">
                        <a:latin typeface="Helvetica"/>
                        <a:cs typeface="Helvetica"/>
                      </a:endParaRPr>
                    </a:p>
                  </a:txBody>
                  <a:tcPr marL="293914" marR="293914" marT="146957" marB="146957"/>
                </a:tc>
              </a:tr>
              <a:tr h="857250">
                <a:tc>
                  <a:txBody>
                    <a:bodyPr/>
                    <a:lstStyle/>
                    <a:p>
                      <a:r>
                        <a:rPr lang="en-US" sz="2000" dirty="0" smtClean="0"/>
                        <a:t>Patient</a:t>
                      </a:r>
                      <a:r>
                        <a:rPr lang="en-US" sz="2000" baseline="0" dirty="0" smtClean="0"/>
                        <a:t> sample</a:t>
                      </a:r>
                      <a:endParaRPr lang="en-US" sz="2000" b="0" dirty="0">
                        <a:latin typeface="Helvetica"/>
                        <a:cs typeface="Helvetica"/>
                      </a:endParaRPr>
                    </a:p>
                  </a:txBody>
                  <a:tcPr marL="293914" marR="293914" marT="146957" marB="146957"/>
                </a:tc>
                <a:tc>
                  <a:txBody>
                    <a:bodyPr/>
                    <a:lstStyle/>
                    <a:p>
                      <a:r>
                        <a:rPr lang="en-US" sz="1800" dirty="0" smtClean="0"/>
                        <a:t>197</a:t>
                      </a:r>
                      <a:endParaRPr lang="en-US" sz="1800" b="0" dirty="0">
                        <a:latin typeface="Helvetica"/>
                        <a:cs typeface="Helvetica"/>
                      </a:endParaRPr>
                    </a:p>
                  </a:txBody>
                  <a:tcPr marL="293914" marR="293914" marT="146957" marB="146957"/>
                </a:tc>
                <a:tc vMerge="1">
                  <a:txBody>
                    <a:bodyPr/>
                    <a:lstStyle/>
                    <a:p>
                      <a:endParaRPr lang="en-US" sz="1800" b="0" dirty="0">
                        <a:latin typeface="Helvetica"/>
                        <a:cs typeface="Helvetica"/>
                      </a:endParaRPr>
                    </a:p>
                  </a:txBody>
                  <a:tcPr marL="293914" marR="293914" marT="146957" marB="146957"/>
                </a:tc>
              </a:tr>
            </a:tbl>
          </a:graphicData>
        </a:graphic>
      </p:graphicFrame>
      <p:sp>
        <p:nvSpPr>
          <p:cNvPr id="42" name="TextBox 41"/>
          <p:cNvSpPr txBox="1"/>
          <p:nvPr/>
        </p:nvSpPr>
        <p:spPr>
          <a:xfrm>
            <a:off x="4953000" y="6172201"/>
            <a:ext cx="4191000" cy="276999"/>
          </a:xfrm>
          <a:prstGeom prst="rect">
            <a:avLst/>
          </a:prstGeom>
          <a:noFill/>
        </p:spPr>
        <p:txBody>
          <a:bodyPr wrap="square" rtlCol="0">
            <a:spAutoFit/>
          </a:bodyPr>
          <a:lstStyle/>
          <a:p>
            <a:pPr algn="r" defTabSz="914400" fontAlgn="auto">
              <a:spcBef>
                <a:spcPts val="0"/>
              </a:spcBef>
              <a:spcAft>
                <a:spcPts val="0"/>
              </a:spcAft>
            </a:pPr>
            <a:r>
              <a:rPr lang="en-US" sz="1200" b="1" dirty="0">
                <a:solidFill>
                  <a:srgbClr val="000000"/>
                </a:solidFill>
                <a:latin typeface="Georgia"/>
              </a:rPr>
              <a:t>Wang</a:t>
            </a:r>
            <a:r>
              <a:rPr lang="en-US" sz="1200" dirty="0">
                <a:solidFill>
                  <a:srgbClr val="000000"/>
                </a:solidFill>
                <a:latin typeface="Georgia"/>
              </a:rPr>
              <a:t>, et al., </a:t>
            </a:r>
            <a:r>
              <a:rPr lang="en-US" sz="1200" i="1" dirty="0" err="1">
                <a:solidFill>
                  <a:srgbClr val="000000"/>
                </a:solidFill>
                <a:latin typeface="Georgia"/>
              </a:rPr>
              <a:t>PLoS</a:t>
            </a:r>
            <a:r>
              <a:rPr lang="en-US" sz="1200" i="1" dirty="0">
                <a:solidFill>
                  <a:srgbClr val="000000"/>
                </a:solidFill>
                <a:latin typeface="Georgia"/>
              </a:rPr>
              <a:t> Computational Biology</a:t>
            </a:r>
            <a:r>
              <a:rPr lang="en-US" sz="1200" dirty="0">
                <a:solidFill>
                  <a:srgbClr val="000000"/>
                </a:solidFill>
                <a:latin typeface="Georgia"/>
              </a:rPr>
              <a:t>, 2015</a:t>
            </a:r>
          </a:p>
        </p:txBody>
      </p:sp>
      <p:pic>
        <p:nvPicPr>
          <p:cNvPr id="5" name="Picture 4"/>
          <p:cNvPicPr>
            <a:picLocks noChangeAspect="1"/>
          </p:cNvPicPr>
          <p:nvPr/>
        </p:nvPicPr>
        <p:blipFill rotWithShape="1">
          <a:blip r:embed="rId5"/>
          <a:srcRect l="7623" t="12353" r="10851" b="13619"/>
          <a:stretch/>
        </p:blipFill>
        <p:spPr>
          <a:xfrm>
            <a:off x="4590143" y="2797627"/>
            <a:ext cx="1008742" cy="701631"/>
          </a:xfrm>
          <a:prstGeom prst="rect">
            <a:avLst/>
          </a:prstGeom>
        </p:spPr>
      </p:pic>
      <p:pic>
        <p:nvPicPr>
          <p:cNvPr id="6" name="Picture 5"/>
          <p:cNvPicPr>
            <a:picLocks noChangeAspect="1"/>
          </p:cNvPicPr>
          <p:nvPr/>
        </p:nvPicPr>
        <p:blipFill>
          <a:blip r:embed="rId6"/>
          <a:stretch>
            <a:fillRect/>
          </a:stretch>
        </p:blipFill>
        <p:spPr>
          <a:xfrm>
            <a:off x="4590143" y="4791980"/>
            <a:ext cx="1831824" cy="710748"/>
          </a:xfrm>
          <a:prstGeom prst="rect">
            <a:avLst/>
          </a:prstGeom>
        </p:spPr>
      </p:pic>
    </p:spTree>
    <p:extLst>
      <p:ext uri="{BB962C8B-B14F-4D97-AF65-F5344CB8AC3E}">
        <p14:creationId xmlns:p14="http://schemas.microsoft.com/office/powerpoint/2010/main" val="828347224"/>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 name="Picture 42" descr="human_TF_loregic.pdf"/>
          <p:cNvPicPr>
            <a:picLocks noChangeAspect="1"/>
          </p:cNvPicPr>
          <p:nvPr/>
        </p:nvPicPr>
        <p:blipFill rotWithShape="1">
          <a:blip r:embed="rId3">
            <a:extLst>
              <a:ext uri="{28A0092B-C50C-407E-A947-70E740481C1C}">
                <a14:useLocalDpi xmlns:a14="http://schemas.microsoft.com/office/drawing/2010/main" val="0"/>
              </a:ext>
            </a:extLst>
          </a:blip>
          <a:srcRect l="5003" b="68835"/>
          <a:stretch/>
        </p:blipFill>
        <p:spPr>
          <a:xfrm>
            <a:off x="228600" y="2225431"/>
            <a:ext cx="9296400" cy="3946769"/>
          </a:xfrm>
          <a:prstGeom prst="rect">
            <a:avLst/>
          </a:prstGeom>
        </p:spPr>
      </p:pic>
      <p:sp>
        <p:nvSpPr>
          <p:cNvPr id="2" name="Title 1"/>
          <p:cNvSpPr>
            <a:spLocks noGrp="1"/>
          </p:cNvSpPr>
          <p:nvPr>
            <p:ph type="title"/>
          </p:nvPr>
        </p:nvSpPr>
        <p:spPr/>
        <p:txBody>
          <a:bodyPr/>
          <a:lstStyle/>
          <a:p>
            <a:r>
              <a:rPr lang="en-US" dirty="0" smtClean="0"/>
              <a:t>Application 2 – </a:t>
            </a:r>
            <a:r>
              <a:rPr lang="en-US" dirty="0"/>
              <a:t>transcription factor </a:t>
            </a:r>
            <a:r>
              <a:rPr lang="en-US" dirty="0" smtClean="0"/>
              <a:t>cooperativity in </a:t>
            </a:r>
            <a:r>
              <a:rPr lang="en-US" dirty="0"/>
              <a:t>Acute Myeloid Leukemia (AML)</a:t>
            </a:r>
          </a:p>
        </p:txBody>
      </p:sp>
      <p:sp>
        <p:nvSpPr>
          <p:cNvPr id="8" name="TextBox 7"/>
          <p:cNvSpPr txBox="1"/>
          <p:nvPr/>
        </p:nvSpPr>
        <p:spPr>
          <a:xfrm rot="16200000">
            <a:off x="-1652367" y="3696499"/>
            <a:ext cx="3698448" cy="338554"/>
          </a:xfrm>
          <a:prstGeom prst="rect">
            <a:avLst/>
          </a:prstGeom>
          <a:noFill/>
        </p:spPr>
        <p:txBody>
          <a:bodyPr wrap="none" rtlCol="0">
            <a:spAutoFit/>
          </a:bodyPr>
          <a:lstStyle/>
          <a:p>
            <a:pPr defTabSz="914400" fontAlgn="auto">
              <a:spcBef>
                <a:spcPts val="0"/>
              </a:spcBef>
              <a:spcAft>
                <a:spcPts val="0"/>
              </a:spcAft>
            </a:pPr>
            <a:r>
              <a:rPr lang="en-US" sz="1600" dirty="0">
                <a:solidFill>
                  <a:srgbClr val="000000"/>
                </a:solidFill>
                <a:latin typeface="Helvetica"/>
                <a:cs typeface="Helvetica"/>
              </a:rPr>
              <a:t>number of logic-gate consistent triplets</a:t>
            </a:r>
          </a:p>
        </p:txBody>
      </p:sp>
      <p:sp>
        <p:nvSpPr>
          <p:cNvPr id="12" name="Rectangle 11"/>
          <p:cNvSpPr/>
          <p:nvPr/>
        </p:nvSpPr>
        <p:spPr>
          <a:xfrm>
            <a:off x="1066800" y="1905000"/>
            <a:ext cx="1066800" cy="53340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3" name="Rectangle 12"/>
          <p:cNvSpPr/>
          <p:nvPr/>
        </p:nvSpPr>
        <p:spPr>
          <a:xfrm>
            <a:off x="3200400" y="2514600"/>
            <a:ext cx="731520" cy="237744"/>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4" name="Rectangle 13"/>
          <p:cNvSpPr/>
          <p:nvPr/>
        </p:nvSpPr>
        <p:spPr>
          <a:xfrm>
            <a:off x="1676400" y="3115056"/>
            <a:ext cx="731520" cy="237744"/>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5" name="Rectangle 14"/>
          <p:cNvSpPr/>
          <p:nvPr/>
        </p:nvSpPr>
        <p:spPr>
          <a:xfrm>
            <a:off x="1524000" y="3200400"/>
            <a:ext cx="152400" cy="256032"/>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6" name="Rectangle 15"/>
          <p:cNvSpPr/>
          <p:nvPr/>
        </p:nvSpPr>
        <p:spPr>
          <a:xfrm>
            <a:off x="1905000" y="3200400"/>
            <a:ext cx="152400" cy="256032"/>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7" name="Rectangle 16"/>
          <p:cNvSpPr/>
          <p:nvPr/>
        </p:nvSpPr>
        <p:spPr>
          <a:xfrm>
            <a:off x="3048000" y="3276600"/>
            <a:ext cx="152400" cy="256032"/>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9" name="Rectangle 18"/>
          <p:cNvSpPr/>
          <p:nvPr/>
        </p:nvSpPr>
        <p:spPr>
          <a:xfrm rot="16200000">
            <a:off x="2247900" y="5676900"/>
            <a:ext cx="457200" cy="228600"/>
          </a:xfrm>
          <a:prstGeom prst="rect">
            <a:avLst/>
          </a:prstGeom>
          <a:no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20" name="Rectangle 19"/>
          <p:cNvSpPr/>
          <p:nvPr/>
        </p:nvSpPr>
        <p:spPr>
          <a:xfrm rot="16200000">
            <a:off x="3124201" y="5715000"/>
            <a:ext cx="533399" cy="228600"/>
          </a:xfrm>
          <a:prstGeom prst="rect">
            <a:avLst/>
          </a:prstGeom>
          <a:no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21" name="Rectangle 20"/>
          <p:cNvSpPr/>
          <p:nvPr/>
        </p:nvSpPr>
        <p:spPr>
          <a:xfrm rot="16200000">
            <a:off x="3543300" y="5753099"/>
            <a:ext cx="609599" cy="228601"/>
          </a:xfrm>
          <a:prstGeom prst="rect">
            <a:avLst/>
          </a:prstGeom>
          <a:no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grpSp>
        <p:nvGrpSpPr>
          <p:cNvPr id="24" name="Group 23"/>
          <p:cNvGrpSpPr/>
          <p:nvPr/>
        </p:nvGrpSpPr>
        <p:grpSpPr>
          <a:xfrm>
            <a:off x="2971800" y="2286000"/>
            <a:ext cx="762000" cy="392838"/>
            <a:chOff x="7391400" y="4114800"/>
            <a:chExt cx="762000" cy="392838"/>
          </a:xfrm>
        </p:grpSpPr>
        <p:sp>
          <p:nvSpPr>
            <p:cNvPr id="25" name="Moon 24"/>
            <p:cNvSpPr/>
            <p:nvPr/>
          </p:nvSpPr>
          <p:spPr>
            <a:xfrm rot="10800000">
              <a:off x="7620000" y="4114800"/>
              <a:ext cx="369290" cy="392838"/>
            </a:xfrm>
            <a:prstGeom prst="moon">
              <a:avLst>
                <a:gd name="adj" fmla="val 87500"/>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prstClr val="white"/>
                </a:solidFill>
                <a:latin typeface="Calibri"/>
              </a:endParaRPr>
            </a:p>
          </p:txBody>
        </p:sp>
        <p:sp>
          <p:nvSpPr>
            <p:cNvPr id="26" name="Oval 25"/>
            <p:cNvSpPr/>
            <p:nvPr/>
          </p:nvSpPr>
          <p:spPr bwMode="auto">
            <a:xfrm>
              <a:off x="7543800" y="4343400"/>
              <a:ext cx="91440" cy="91440"/>
            </a:xfrm>
            <a:prstGeom prst="ellipse">
              <a:avLst/>
            </a:prstGeom>
            <a:no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defTabSz="914400" eaLnBrk="0" hangingPunct="0">
                <a:defRPr/>
              </a:pPr>
              <a:endParaRPr lang="en-US" sz="2400" kern="0">
                <a:solidFill>
                  <a:srgbClr val="005193"/>
                </a:solidFill>
                <a:latin typeface="Times New Roman" pitchFamily="18" charset="0"/>
              </a:endParaRPr>
            </a:p>
          </p:txBody>
        </p:sp>
        <p:cxnSp>
          <p:nvCxnSpPr>
            <p:cNvPr id="27" name="Straight Connector 26"/>
            <p:cNvCxnSpPr>
              <a:stCxn id="25" idx="1"/>
            </p:cNvCxnSpPr>
            <p:nvPr/>
          </p:nvCxnSpPr>
          <p:spPr>
            <a:xfrm>
              <a:off x="7989290" y="4311219"/>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a:off x="7391400" y="4419600"/>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a:off x="7391400" y="41910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p:cNvGrpSpPr/>
          <p:nvPr/>
        </p:nvGrpSpPr>
        <p:grpSpPr>
          <a:xfrm flipV="1">
            <a:off x="3581400" y="2819400"/>
            <a:ext cx="762000" cy="392838"/>
            <a:chOff x="7391400" y="4114800"/>
            <a:chExt cx="762000" cy="392838"/>
          </a:xfrm>
        </p:grpSpPr>
        <p:sp>
          <p:nvSpPr>
            <p:cNvPr id="31" name="Moon 30"/>
            <p:cNvSpPr/>
            <p:nvPr/>
          </p:nvSpPr>
          <p:spPr>
            <a:xfrm rot="10800000">
              <a:off x="7620000" y="4114800"/>
              <a:ext cx="369290" cy="392838"/>
            </a:xfrm>
            <a:prstGeom prst="moon">
              <a:avLst>
                <a:gd name="adj" fmla="val 87500"/>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prstClr val="white"/>
                </a:solidFill>
                <a:latin typeface="Calibri"/>
              </a:endParaRPr>
            </a:p>
          </p:txBody>
        </p:sp>
        <p:sp>
          <p:nvSpPr>
            <p:cNvPr id="32" name="Oval 31"/>
            <p:cNvSpPr/>
            <p:nvPr/>
          </p:nvSpPr>
          <p:spPr bwMode="auto">
            <a:xfrm>
              <a:off x="7543800" y="4343400"/>
              <a:ext cx="91440" cy="91440"/>
            </a:xfrm>
            <a:prstGeom prst="ellipse">
              <a:avLst/>
            </a:prstGeom>
            <a:no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defTabSz="914400" eaLnBrk="0" hangingPunct="0">
                <a:defRPr/>
              </a:pPr>
              <a:endParaRPr lang="en-US" sz="2400" kern="0">
                <a:solidFill>
                  <a:srgbClr val="005193"/>
                </a:solidFill>
                <a:latin typeface="Times New Roman" pitchFamily="18" charset="0"/>
              </a:endParaRPr>
            </a:p>
          </p:txBody>
        </p:sp>
        <p:cxnSp>
          <p:nvCxnSpPr>
            <p:cNvPr id="33" name="Straight Connector 32"/>
            <p:cNvCxnSpPr>
              <a:stCxn id="31" idx="1"/>
            </p:cNvCxnSpPr>
            <p:nvPr/>
          </p:nvCxnSpPr>
          <p:spPr>
            <a:xfrm>
              <a:off x="7989290" y="4311219"/>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7391400" y="4419600"/>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p:nvCxnSpPr>
          <p:spPr>
            <a:xfrm>
              <a:off x="7391400" y="41910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36" name="Group 35"/>
          <p:cNvGrpSpPr/>
          <p:nvPr/>
        </p:nvGrpSpPr>
        <p:grpSpPr>
          <a:xfrm>
            <a:off x="2133600" y="1828800"/>
            <a:ext cx="762000" cy="392838"/>
            <a:chOff x="7391400" y="4114800"/>
            <a:chExt cx="762000" cy="392838"/>
          </a:xfrm>
        </p:grpSpPr>
        <p:sp>
          <p:nvSpPr>
            <p:cNvPr id="37" name="Moon 36"/>
            <p:cNvSpPr/>
            <p:nvPr/>
          </p:nvSpPr>
          <p:spPr>
            <a:xfrm rot="10800000">
              <a:off x="7620000" y="4114800"/>
              <a:ext cx="369290" cy="392838"/>
            </a:xfrm>
            <a:prstGeom prst="moon">
              <a:avLst>
                <a:gd name="adj" fmla="val 87500"/>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prstClr val="white"/>
                </a:solidFill>
                <a:latin typeface="Calibri"/>
              </a:endParaRPr>
            </a:p>
          </p:txBody>
        </p:sp>
        <p:cxnSp>
          <p:nvCxnSpPr>
            <p:cNvPr id="38" name="Straight Connector 37"/>
            <p:cNvCxnSpPr>
              <a:stCxn id="37" idx="1"/>
            </p:cNvCxnSpPr>
            <p:nvPr/>
          </p:nvCxnSpPr>
          <p:spPr>
            <a:xfrm>
              <a:off x="7989290" y="4311219"/>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a:off x="7391400" y="44196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p:nvCxnSpPr>
          <p:spPr>
            <a:xfrm>
              <a:off x="7391400" y="41910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42" name="TextBox 41"/>
          <p:cNvSpPr txBox="1"/>
          <p:nvPr/>
        </p:nvSpPr>
        <p:spPr>
          <a:xfrm>
            <a:off x="4953000" y="6172201"/>
            <a:ext cx="4191000" cy="276999"/>
          </a:xfrm>
          <a:prstGeom prst="rect">
            <a:avLst/>
          </a:prstGeom>
          <a:noFill/>
        </p:spPr>
        <p:txBody>
          <a:bodyPr wrap="square" rtlCol="0">
            <a:spAutoFit/>
          </a:bodyPr>
          <a:lstStyle/>
          <a:p>
            <a:pPr algn="r" defTabSz="914400" fontAlgn="auto">
              <a:spcBef>
                <a:spcPts val="0"/>
              </a:spcBef>
              <a:spcAft>
                <a:spcPts val="0"/>
              </a:spcAft>
            </a:pPr>
            <a:r>
              <a:rPr lang="en-US" sz="1200" b="1" dirty="0">
                <a:solidFill>
                  <a:srgbClr val="000000"/>
                </a:solidFill>
                <a:latin typeface="Georgia"/>
              </a:rPr>
              <a:t>Wang</a:t>
            </a:r>
            <a:r>
              <a:rPr lang="en-US" sz="1200" dirty="0">
                <a:solidFill>
                  <a:srgbClr val="000000"/>
                </a:solidFill>
                <a:latin typeface="Georgia"/>
              </a:rPr>
              <a:t>, et al., </a:t>
            </a:r>
            <a:r>
              <a:rPr lang="en-US" sz="1200" i="1" dirty="0" err="1">
                <a:solidFill>
                  <a:srgbClr val="000000"/>
                </a:solidFill>
                <a:latin typeface="Georgia"/>
              </a:rPr>
              <a:t>PLoS</a:t>
            </a:r>
            <a:r>
              <a:rPr lang="en-US" sz="1200" i="1" dirty="0">
                <a:solidFill>
                  <a:srgbClr val="000000"/>
                </a:solidFill>
                <a:latin typeface="Georgia"/>
              </a:rPr>
              <a:t> Computational Biology</a:t>
            </a:r>
            <a:r>
              <a:rPr lang="en-US" sz="1200" dirty="0">
                <a:solidFill>
                  <a:srgbClr val="000000"/>
                </a:solidFill>
                <a:latin typeface="Georgia"/>
              </a:rPr>
              <a:t>, 2015</a:t>
            </a:r>
          </a:p>
        </p:txBody>
      </p:sp>
      <p:sp>
        <p:nvSpPr>
          <p:cNvPr id="41" name="TextBox 40"/>
          <p:cNvSpPr txBox="1"/>
          <p:nvPr/>
        </p:nvSpPr>
        <p:spPr>
          <a:xfrm>
            <a:off x="529422" y="1551090"/>
            <a:ext cx="1554219" cy="369332"/>
          </a:xfrm>
          <a:prstGeom prst="rect">
            <a:avLst/>
          </a:prstGeom>
          <a:noFill/>
        </p:spPr>
        <p:txBody>
          <a:bodyPr wrap="none" rtlCol="0">
            <a:spAutoFit/>
          </a:bodyPr>
          <a:lstStyle/>
          <a:p>
            <a:pPr defTabSz="914400" fontAlgn="auto">
              <a:spcBef>
                <a:spcPts val="0"/>
              </a:spcBef>
              <a:spcAft>
                <a:spcPts val="0"/>
              </a:spcAft>
            </a:pPr>
            <a:r>
              <a:rPr lang="en-US" dirty="0" smtClean="0">
                <a:solidFill>
                  <a:srgbClr val="000000"/>
                </a:solidFill>
                <a:latin typeface="Georgia"/>
              </a:rPr>
              <a:t>OR-</a:t>
            </a:r>
            <a:r>
              <a:rPr lang="en-US" dirty="0">
                <a:solidFill>
                  <a:srgbClr val="000000"/>
                </a:solidFill>
                <a:latin typeface="Georgia"/>
              </a:rPr>
              <a:t>like gates</a:t>
            </a:r>
          </a:p>
        </p:txBody>
      </p:sp>
    </p:spTree>
    <p:extLst>
      <p:ext uri="{BB962C8B-B14F-4D97-AF65-F5344CB8AC3E}">
        <p14:creationId xmlns:p14="http://schemas.microsoft.com/office/powerpoint/2010/main" val="3846562164"/>
      </p:ext>
    </p:extLst>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52400"/>
            <a:ext cx="8605837" cy="914400"/>
          </a:xfrm>
        </p:spPr>
        <p:txBody>
          <a:bodyPr/>
          <a:lstStyle/>
          <a:p>
            <a:r>
              <a:rPr lang="en-US" dirty="0" smtClean="0"/>
              <a:t>Cancer-related TF, MYC universally amplifies target expression</a:t>
            </a:r>
            <a:endParaRPr lang="en-US" dirty="0"/>
          </a:p>
        </p:txBody>
      </p:sp>
      <p:pic>
        <p:nvPicPr>
          <p:cNvPr id="4" name="Content Placeholder 4" descr="Figure 5A.pdf"/>
          <p:cNvPicPr>
            <a:picLocks noGrp="1" noChangeAspect="1"/>
          </p:cNvPicPr>
          <p:nvPr>
            <p:ph idx="1"/>
          </p:nvPr>
        </p:nvPicPr>
        <p:blipFill rotWithShape="1">
          <a:blip r:embed="rId3">
            <a:extLst>
              <a:ext uri="{28A0092B-C50C-407E-A947-70E740481C1C}">
                <a14:useLocalDpi xmlns:a14="http://schemas.microsoft.com/office/drawing/2010/main" val="0"/>
              </a:ext>
            </a:extLst>
          </a:blip>
          <a:srcRect l="-70" r="2975"/>
          <a:stretch/>
        </p:blipFill>
        <p:spPr>
          <a:xfrm>
            <a:off x="228600" y="1874837"/>
            <a:ext cx="4394467" cy="4525963"/>
          </a:xfrm>
        </p:spPr>
      </p:pic>
      <p:sp>
        <p:nvSpPr>
          <p:cNvPr id="7" name="Rectangle 6"/>
          <p:cNvSpPr/>
          <p:nvPr/>
        </p:nvSpPr>
        <p:spPr>
          <a:xfrm>
            <a:off x="152400" y="5943600"/>
            <a:ext cx="1066800" cy="457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grpSp>
        <p:nvGrpSpPr>
          <p:cNvPr id="23" name="Group 22"/>
          <p:cNvGrpSpPr/>
          <p:nvPr/>
        </p:nvGrpSpPr>
        <p:grpSpPr>
          <a:xfrm>
            <a:off x="4763075" y="4407568"/>
            <a:ext cx="4394200" cy="1057190"/>
            <a:chOff x="4648200" y="1219200"/>
            <a:chExt cx="4394200" cy="1057190"/>
          </a:xfrm>
        </p:grpSpPr>
        <p:pic>
          <p:nvPicPr>
            <p:cNvPr id="9" name="Picture 8"/>
            <p:cNvPicPr>
              <a:picLocks noChangeAspect="1"/>
            </p:cNvPicPr>
            <p:nvPr/>
          </p:nvPicPr>
          <p:blipFill>
            <a:blip r:embed="rId4"/>
            <a:stretch>
              <a:fillRect/>
            </a:stretch>
          </p:blipFill>
          <p:spPr>
            <a:xfrm>
              <a:off x="4648200" y="1219200"/>
              <a:ext cx="4191001" cy="1057190"/>
            </a:xfrm>
            <a:prstGeom prst="rect">
              <a:avLst/>
            </a:prstGeom>
          </p:spPr>
        </p:pic>
        <p:pic>
          <p:nvPicPr>
            <p:cNvPr id="11" name="Picture 10"/>
            <p:cNvPicPr>
              <a:picLocks noChangeAspect="1"/>
            </p:cNvPicPr>
            <p:nvPr/>
          </p:nvPicPr>
          <p:blipFill>
            <a:blip r:embed="rId5"/>
            <a:stretch>
              <a:fillRect/>
            </a:stretch>
          </p:blipFill>
          <p:spPr>
            <a:xfrm>
              <a:off x="8534400" y="1219200"/>
              <a:ext cx="508000" cy="508000"/>
            </a:xfrm>
            <a:prstGeom prst="rect">
              <a:avLst/>
            </a:prstGeom>
          </p:spPr>
        </p:pic>
      </p:grpSp>
      <p:sp>
        <p:nvSpPr>
          <p:cNvPr id="8" name="TextBox 7"/>
          <p:cNvSpPr txBox="1"/>
          <p:nvPr/>
        </p:nvSpPr>
        <p:spPr>
          <a:xfrm>
            <a:off x="4876800" y="3721768"/>
            <a:ext cx="4038600" cy="646331"/>
          </a:xfrm>
          <a:prstGeom prst="rect">
            <a:avLst/>
          </a:prstGeom>
          <a:noFill/>
        </p:spPr>
        <p:txBody>
          <a:bodyPr wrap="square" rtlCol="0">
            <a:spAutoFit/>
          </a:bodyPr>
          <a:lstStyle/>
          <a:p>
            <a:pPr defTabSz="914400" fontAlgn="auto">
              <a:spcBef>
                <a:spcPts val="0"/>
              </a:spcBef>
              <a:spcAft>
                <a:spcPts val="0"/>
              </a:spcAft>
            </a:pPr>
            <a:r>
              <a:rPr lang="en-US" dirty="0">
                <a:solidFill>
                  <a:srgbClr val="000000"/>
                </a:solidFill>
                <a:latin typeface="Georgia"/>
              </a:rPr>
              <a:t>High expression of MYC is sufficient for high target gene expression</a:t>
            </a:r>
          </a:p>
        </p:txBody>
      </p:sp>
      <p:sp>
        <p:nvSpPr>
          <p:cNvPr id="15" name="Rectangle 14"/>
          <p:cNvSpPr/>
          <p:nvPr/>
        </p:nvSpPr>
        <p:spPr>
          <a:xfrm rot="16200000">
            <a:off x="1371601" y="5714999"/>
            <a:ext cx="533399" cy="228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6" name="Rectangle 15"/>
          <p:cNvSpPr/>
          <p:nvPr/>
        </p:nvSpPr>
        <p:spPr>
          <a:xfrm rot="16200000">
            <a:off x="2209801" y="5714999"/>
            <a:ext cx="533399" cy="228600"/>
          </a:xfrm>
          <a:prstGeom prst="rect">
            <a:avLst/>
          </a:prstGeom>
          <a:no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17" name="Rectangle 16"/>
          <p:cNvSpPr/>
          <p:nvPr/>
        </p:nvSpPr>
        <p:spPr>
          <a:xfrm rot="16200000">
            <a:off x="3048001" y="5791198"/>
            <a:ext cx="685800" cy="228601"/>
          </a:xfrm>
          <a:prstGeom prst="rect">
            <a:avLst/>
          </a:prstGeom>
          <a:no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grpSp>
        <p:nvGrpSpPr>
          <p:cNvPr id="29" name="Group 28"/>
          <p:cNvGrpSpPr/>
          <p:nvPr/>
        </p:nvGrpSpPr>
        <p:grpSpPr>
          <a:xfrm>
            <a:off x="4759878" y="1747824"/>
            <a:ext cx="3962400" cy="1940081"/>
            <a:chOff x="4759878" y="1295400"/>
            <a:chExt cx="3962400" cy="1940081"/>
          </a:xfrm>
        </p:grpSpPr>
        <p:sp>
          <p:nvSpPr>
            <p:cNvPr id="3" name="TextBox 2"/>
            <p:cNvSpPr txBox="1"/>
            <p:nvPr/>
          </p:nvSpPr>
          <p:spPr>
            <a:xfrm>
              <a:off x="4759878" y="1295400"/>
              <a:ext cx="3962400" cy="1477328"/>
            </a:xfrm>
            <a:prstGeom prst="rect">
              <a:avLst/>
            </a:prstGeom>
            <a:noFill/>
          </p:spPr>
          <p:txBody>
            <a:bodyPr wrap="square" rtlCol="0">
              <a:spAutoFit/>
            </a:bodyPr>
            <a:lstStyle/>
            <a:p>
              <a:pPr marL="285750" indent="-285750" defTabSz="914400" fontAlgn="auto">
                <a:spcBef>
                  <a:spcPts val="0"/>
                </a:spcBef>
                <a:spcAft>
                  <a:spcPts val="0"/>
                </a:spcAft>
                <a:buFont typeface="Arial"/>
                <a:buChar char="•"/>
              </a:pPr>
              <a:r>
                <a:rPr lang="en-US" dirty="0">
                  <a:solidFill>
                    <a:srgbClr val="000000"/>
                  </a:solidFill>
                  <a:latin typeface="Georgia"/>
                </a:rPr>
                <a:t>RF1</a:t>
              </a:r>
            </a:p>
            <a:p>
              <a:pPr marL="285750" indent="-285750" defTabSz="914400" fontAlgn="auto">
                <a:spcBef>
                  <a:spcPts val="0"/>
                </a:spcBef>
                <a:spcAft>
                  <a:spcPts val="0"/>
                </a:spcAft>
                <a:buFont typeface="Arial"/>
                <a:buChar char="•"/>
              </a:pPr>
              <a:endParaRPr lang="en-US" dirty="0">
                <a:solidFill>
                  <a:srgbClr val="000000"/>
                </a:solidFill>
                <a:latin typeface="Georgia"/>
              </a:endParaRPr>
            </a:p>
            <a:p>
              <a:pPr marL="285750" indent="-285750" defTabSz="914400" fontAlgn="auto">
                <a:spcBef>
                  <a:spcPts val="0"/>
                </a:spcBef>
                <a:spcAft>
                  <a:spcPts val="0"/>
                </a:spcAft>
                <a:buFont typeface="Arial"/>
                <a:buChar char="•"/>
              </a:pPr>
              <a:r>
                <a:rPr lang="en-US" b="1" dirty="0">
                  <a:solidFill>
                    <a:srgbClr val="000000"/>
                  </a:solidFill>
                  <a:latin typeface="Georgia"/>
                </a:rPr>
                <a:t>OR</a:t>
              </a:r>
              <a:r>
                <a:rPr lang="en-US" dirty="0">
                  <a:solidFill>
                    <a:srgbClr val="000000"/>
                  </a:solidFill>
                  <a:latin typeface="Georgia"/>
                </a:rPr>
                <a:t>(RF1, RF2)</a:t>
              </a:r>
            </a:p>
            <a:p>
              <a:pPr marL="285750" indent="-285750" defTabSz="914400" fontAlgn="auto">
                <a:spcBef>
                  <a:spcPts val="0"/>
                </a:spcBef>
                <a:spcAft>
                  <a:spcPts val="0"/>
                </a:spcAft>
                <a:buFont typeface="Arial"/>
                <a:buChar char="•"/>
              </a:pPr>
              <a:endParaRPr lang="en-US" dirty="0">
                <a:solidFill>
                  <a:srgbClr val="000000"/>
                </a:solidFill>
                <a:latin typeface="Georgia"/>
              </a:endParaRPr>
            </a:p>
            <a:p>
              <a:pPr marL="285750" indent="-285750" defTabSz="914400" fontAlgn="auto">
                <a:spcBef>
                  <a:spcPts val="0"/>
                </a:spcBef>
                <a:spcAft>
                  <a:spcPts val="0"/>
                </a:spcAft>
                <a:buFont typeface="Arial"/>
                <a:buChar char="•"/>
              </a:pPr>
              <a:r>
                <a:rPr lang="en-US" b="1" dirty="0">
                  <a:solidFill>
                    <a:srgbClr val="000000"/>
                  </a:solidFill>
                  <a:latin typeface="Georgia"/>
                </a:rPr>
                <a:t>OR</a:t>
              </a:r>
              <a:r>
                <a:rPr lang="en-US" dirty="0">
                  <a:solidFill>
                    <a:srgbClr val="000000"/>
                  </a:solidFill>
                  <a:latin typeface="Georgia"/>
                </a:rPr>
                <a:t>(RF1, </a:t>
              </a:r>
              <a:r>
                <a:rPr lang="en-US" b="1" dirty="0">
                  <a:solidFill>
                    <a:srgbClr val="000000"/>
                  </a:solidFill>
                  <a:latin typeface="Georgia"/>
                </a:rPr>
                <a:t>NOT </a:t>
              </a:r>
              <a:r>
                <a:rPr lang="en-US" dirty="0">
                  <a:solidFill>
                    <a:srgbClr val="000000"/>
                  </a:solidFill>
                  <a:latin typeface="Georgia"/>
                </a:rPr>
                <a:t>RF2)</a:t>
              </a:r>
            </a:p>
          </p:txBody>
        </p:sp>
        <p:sp>
          <p:nvSpPr>
            <p:cNvPr id="14" name="Right Arrow 13"/>
            <p:cNvSpPr/>
            <p:nvPr/>
          </p:nvSpPr>
          <p:spPr>
            <a:xfrm rot="5400000" flipV="1">
              <a:off x="6529489" y="2802390"/>
              <a:ext cx="416080" cy="450101"/>
            </a:xfrm>
            <a:prstGeom prst="rightArrow">
              <a:avLst/>
            </a:prstGeom>
            <a:solidFill>
              <a:srgbClr val="3366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grpSp>
          <p:nvGrpSpPr>
            <p:cNvPr id="26" name="Group 25"/>
            <p:cNvGrpSpPr/>
            <p:nvPr/>
          </p:nvGrpSpPr>
          <p:grpSpPr>
            <a:xfrm>
              <a:off x="7283622" y="2362200"/>
              <a:ext cx="762000" cy="392838"/>
              <a:chOff x="7391400" y="4114800"/>
              <a:chExt cx="762000" cy="392838"/>
            </a:xfrm>
          </p:grpSpPr>
          <p:sp>
            <p:nvSpPr>
              <p:cNvPr id="18" name="Moon 17"/>
              <p:cNvSpPr/>
              <p:nvPr/>
            </p:nvSpPr>
            <p:spPr>
              <a:xfrm rot="10800000">
                <a:off x="7620000" y="4114800"/>
                <a:ext cx="369290" cy="392838"/>
              </a:xfrm>
              <a:prstGeom prst="moon">
                <a:avLst>
                  <a:gd name="adj" fmla="val 87500"/>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prstClr val="white"/>
                  </a:solidFill>
                  <a:latin typeface="Calibri"/>
                </a:endParaRPr>
              </a:p>
            </p:txBody>
          </p:sp>
          <p:sp>
            <p:nvSpPr>
              <p:cNvPr id="19" name="Oval 18"/>
              <p:cNvSpPr/>
              <p:nvPr/>
            </p:nvSpPr>
            <p:spPr bwMode="auto">
              <a:xfrm>
                <a:off x="7543800" y="4343400"/>
                <a:ext cx="91440" cy="91440"/>
              </a:xfrm>
              <a:prstGeom prst="ellipse">
                <a:avLst/>
              </a:prstGeom>
              <a:no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defTabSz="914400" eaLnBrk="0" hangingPunct="0">
                  <a:defRPr/>
                </a:pPr>
                <a:endParaRPr lang="en-US" sz="2400" kern="0">
                  <a:solidFill>
                    <a:srgbClr val="005193"/>
                  </a:solidFill>
                  <a:latin typeface="Times New Roman" pitchFamily="18" charset="0"/>
                </a:endParaRPr>
              </a:p>
            </p:txBody>
          </p:sp>
          <p:cxnSp>
            <p:nvCxnSpPr>
              <p:cNvPr id="21" name="Straight Connector 20"/>
              <p:cNvCxnSpPr>
                <a:stCxn id="18" idx="1"/>
              </p:cNvCxnSpPr>
              <p:nvPr/>
            </p:nvCxnSpPr>
            <p:spPr>
              <a:xfrm>
                <a:off x="7989290" y="4311219"/>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a:off x="7391400" y="4419600"/>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p:nvCxnSpPr>
            <p:spPr>
              <a:xfrm>
                <a:off x="7391400" y="41910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27" name="Group 26"/>
            <p:cNvGrpSpPr/>
            <p:nvPr/>
          </p:nvGrpSpPr>
          <p:grpSpPr>
            <a:xfrm>
              <a:off x="6750222" y="1828800"/>
              <a:ext cx="762000" cy="392838"/>
              <a:chOff x="7391400" y="4114800"/>
              <a:chExt cx="762000" cy="392838"/>
            </a:xfrm>
          </p:grpSpPr>
          <p:sp>
            <p:nvSpPr>
              <p:cNvPr id="28" name="Moon 27"/>
              <p:cNvSpPr/>
              <p:nvPr/>
            </p:nvSpPr>
            <p:spPr>
              <a:xfrm rot="10800000">
                <a:off x="7620000" y="4114800"/>
                <a:ext cx="369290" cy="392838"/>
              </a:xfrm>
              <a:prstGeom prst="moon">
                <a:avLst>
                  <a:gd name="adj" fmla="val 87500"/>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prstClr val="white"/>
                  </a:solidFill>
                  <a:latin typeface="Calibri"/>
                </a:endParaRPr>
              </a:p>
            </p:txBody>
          </p:sp>
          <p:cxnSp>
            <p:nvCxnSpPr>
              <p:cNvPr id="30" name="Straight Connector 29"/>
              <p:cNvCxnSpPr>
                <a:stCxn id="28" idx="1"/>
              </p:cNvCxnSpPr>
              <p:nvPr/>
            </p:nvCxnSpPr>
            <p:spPr>
              <a:xfrm>
                <a:off x="7989290" y="4311219"/>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a:off x="7391400" y="44196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7391400" y="41910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3" name="Isosceles Triangle 32"/>
            <p:cNvSpPr/>
            <p:nvPr/>
          </p:nvSpPr>
          <p:spPr>
            <a:xfrm rot="5400000">
              <a:off x="6140622" y="1371600"/>
              <a:ext cx="304800" cy="304800"/>
            </a:xfrm>
            <a:prstGeom prst="triangl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cxnSp>
          <p:nvCxnSpPr>
            <p:cNvPr id="34" name="Straight Connector 33"/>
            <p:cNvCxnSpPr/>
            <p:nvPr/>
          </p:nvCxnSpPr>
          <p:spPr>
            <a:xfrm>
              <a:off x="5902878" y="14478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p:nvCxnSpPr>
          <p:spPr>
            <a:xfrm>
              <a:off x="6436278" y="15240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 name="Rectangle 4"/>
          <p:cNvSpPr/>
          <p:nvPr/>
        </p:nvSpPr>
        <p:spPr>
          <a:xfrm>
            <a:off x="3962400" y="1828800"/>
            <a:ext cx="533400" cy="2286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dirty="0">
              <a:solidFill>
                <a:srgbClr val="FFFFFF"/>
              </a:solidFill>
              <a:latin typeface="Georgia"/>
            </a:endParaRPr>
          </a:p>
        </p:txBody>
      </p:sp>
      <p:pic>
        <p:nvPicPr>
          <p:cNvPr id="36" name="Content Placeholder 4" descr="Figure 5A.pdf"/>
          <p:cNvPicPr>
            <a:picLocks noChangeAspect="1"/>
          </p:cNvPicPr>
          <p:nvPr/>
        </p:nvPicPr>
        <p:blipFill rotWithShape="1">
          <a:blip r:embed="rId3">
            <a:extLst>
              <a:ext uri="{28A0092B-C50C-407E-A947-70E740481C1C}">
                <a14:useLocalDpi xmlns:a14="http://schemas.microsoft.com/office/drawing/2010/main" val="0"/>
              </a:ext>
            </a:extLst>
          </a:blip>
          <a:srcRect l="82571" r="2975" b="55604"/>
          <a:stretch/>
        </p:blipFill>
        <p:spPr bwMode="auto">
          <a:xfrm>
            <a:off x="3657600" y="1295400"/>
            <a:ext cx="1215591" cy="3733800"/>
          </a:xfrm>
          <a:prstGeom prst="rect">
            <a:avLst/>
          </a:prstGeom>
          <a:noFill/>
          <a:ln w="9525">
            <a:noFill/>
            <a:miter lim="800000"/>
            <a:headEnd/>
            <a:tailEnd/>
          </a:ln>
        </p:spPr>
      </p:pic>
      <p:sp>
        <p:nvSpPr>
          <p:cNvPr id="20" name="Rectangle 19"/>
          <p:cNvSpPr/>
          <p:nvPr/>
        </p:nvSpPr>
        <p:spPr>
          <a:xfrm>
            <a:off x="16101" y="1295400"/>
            <a:ext cx="3429000" cy="584776"/>
          </a:xfrm>
          <a:prstGeom prst="rect">
            <a:avLst/>
          </a:prstGeom>
        </p:spPr>
        <p:txBody>
          <a:bodyPr wrap="square">
            <a:spAutoFit/>
          </a:bodyPr>
          <a:lstStyle/>
          <a:p>
            <a:pPr defTabSz="914400" fontAlgn="auto">
              <a:spcBef>
                <a:spcPts val="0"/>
              </a:spcBef>
              <a:spcAft>
                <a:spcPts val="0"/>
              </a:spcAft>
            </a:pPr>
            <a:r>
              <a:rPr lang="en-US" sz="1600" dirty="0">
                <a:solidFill>
                  <a:srgbClr val="000000"/>
                </a:solidFill>
                <a:latin typeface="Georgia"/>
              </a:rPr>
              <a:t>2,153  (RF1=MYC, RF2=other TFs, T=all common targets) triplets</a:t>
            </a:r>
          </a:p>
        </p:txBody>
      </p:sp>
      <p:sp>
        <p:nvSpPr>
          <p:cNvPr id="39" name="TextBox 38"/>
          <p:cNvSpPr txBox="1"/>
          <p:nvPr/>
        </p:nvSpPr>
        <p:spPr>
          <a:xfrm>
            <a:off x="4953000" y="6172201"/>
            <a:ext cx="4191000" cy="276999"/>
          </a:xfrm>
          <a:prstGeom prst="rect">
            <a:avLst/>
          </a:prstGeom>
          <a:noFill/>
        </p:spPr>
        <p:txBody>
          <a:bodyPr wrap="square" rtlCol="0">
            <a:spAutoFit/>
          </a:bodyPr>
          <a:lstStyle/>
          <a:p>
            <a:pPr algn="r" defTabSz="914400" fontAlgn="auto">
              <a:spcBef>
                <a:spcPts val="0"/>
              </a:spcBef>
              <a:spcAft>
                <a:spcPts val="0"/>
              </a:spcAft>
            </a:pPr>
            <a:r>
              <a:rPr lang="en-US" sz="1200" b="1" dirty="0">
                <a:solidFill>
                  <a:srgbClr val="000000"/>
                </a:solidFill>
                <a:latin typeface="Georgia"/>
              </a:rPr>
              <a:t>Wang</a:t>
            </a:r>
            <a:r>
              <a:rPr lang="en-US" sz="1200" dirty="0">
                <a:solidFill>
                  <a:srgbClr val="000000"/>
                </a:solidFill>
                <a:latin typeface="Georgia"/>
              </a:rPr>
              <a:t>, et al., </a:t>
            </a:r>
            <a:r>
              <a:rPr lang="en-US" sz="1200" i="1" dirty="0" err="1">
                <a:solidFill>
                  <a:srgbClr val="000000"/>
                </a:solidFill>
                <a:latin typeface="Georgia"/>
              </a:rPr>
              <a:t>PLoS</a:t>
            </a:r>
            <a:r>
              <a:rPr lang="en-US" sz="1200" i="1" dirty="0">
                <a:solidFill>
                  <a:srgbClr val="000000"/>
                </a:solidFill>
                <a:latin typeface="Georgia"/>
              </a:rPr>
              <a:t> Computational Biology</a:t>
            </a:r>
            <a:r>
              <a:rPr lang="en-US" sz="1200" dirty="0">
                <a:solidFill>
                  <a:srgbClr val="000000"/>
                </a:solidFill>
                <a:latin typeface="Georgia"/>
              </a:rPr>
              <a:t>, 2015</a:t>
            </a:r>
          </a:p>
        </p:txBody>
      </p:sp>
      <p:sp>
        <p:nvSpPr>
          <p:cNvPr id="37" name="TextBox 36"/>
          <p:cNvSpPr txBox="1"/>
          <p:nvPr/>
        </p:nvSpPr>
        <p:spPr>
          <a:xfrm rot="16200000">
            <a:off x="-1652367" y="3696499"/>
            <a:ext cx="3698448" cy="338554"/>
          </a:xfrm>
          <a:prstGeom prst="rect">
            <a:avLst/>
          </a:prstGeom>
          <a:solidFill>
            <a:srgbClr val="FFFFFF"/>
          </a:solidFill>
        </p:spPr>
        <p:txBody>
          <a:bodyPr wrap="none" rtlCol="0">
            <a:spAutoFit/>
          </a:bodyPr>
          <a:lstStyle/>
          <a:p>
            <a:pPr defTabSz="914400" fontAlgn="auto">
              <a:spcBef>
                <a:spcPts val="0"/>
              </a:spcBef>
              <a:spcAft>
                <a:spcPts val="0"/>
              </a:spcAft>
            </a:pPr>
            <a:r>
              <a:rPr lang="en-US" sz="1600" dirty="0">
                <a:solidFill>
                  <a:srgbClr val="000000"/>
                </a:solidFill>
                <a:latin typeface="Helvetica"/>
                <a:cs typeface="Helvetica"/>
              </a:rPr>
              <a:t>number of logic-gate consistent triplets</a:t>
            </a:r>
          </a:p>
        </p:txBody>
      </p:sp>
    </p:spTree>
    <p:extLst>
      <p:ext uri="{BB962C8B-B14F-4D97-AF65-F5344CB8AC3E}">
        <p14:creationId xmlns:p14="http://schemas.microsoft.com/office/powerpoint/2010/main" val="3621505290"/>
      </p:ext>
    </p:extLst>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lumMod val="75000"/>
            <a:lumOff val="25000"/>
          </a:schemeClr>
        </a:solidFill>
        <a:effectLst/>
      </p:bgPr>
    </p:bg>
    <p:spTree>
      <p:nvGrpSpPr>
        <p:cNvPr id="1" name=""/>
        <p:cNvGrpSpPr/>
        <p:nvPr/>
      </p:nvGrpSpPr>
      <p:grpSpPr>
        <a:xfrm>
          <a:off x="0" y="0"/>
          <a:ext cx="0" cy="0"/>
          <a:chOff x="0" y="0"/>
          <a:chExt cx="0" cy="0"/>
        </a:xfrm>
      </p:grpSpPr>
      <p:sp>
        <p:nvSpPr>
          <p:cNvPr id="407553" name="Title 1"/>
          <p:cNvSpPr>
            <a:spLocks noGrp="1"/>
          </p:cNvSpPr>
          <p:nvPr>
            <p:ph type="title"/>
            <p:custDataLst>
              <p:tags r:id="rId3"/>
            </p:custDataLst>
          </p:nvPr>
        </p:nvSpPr>
        <p:spPr>
          <a:xfrm>
            <a:off x="-12700" y="190500"/>
            <a:ext cx="9156700" cy="711200"/>
          </a:xfrm>
        </p:spPr>
        <p:txBody>
          <a:bodyPr/>
          <a:lstStyle/>
          <a:p>
            <a:pPr defTabSz="907350">
              <a:defRPr/>
            </a:pPr>
            <a:r>
              <a:rPr lang="en-US" sz="1400" dirty="0">
                <a:solidFill>
                  <a:schemeClr val="bg1">
                    <a:lumMod val="65000"/>
                  </a:schemeClr>
                </a:solidFill>
              </a:rPr>
              <a:t>An Overview of the Data </a:t>
            </a:r>
            <a:r>
              <a:rPr lang="en-US" sz="1400" dirty="0" smtClean="0">
                <a:solidFill>
                  <a:schemeClr val="bg1">
                    <a:lumMod val="65000"/>
                  </a:schemeClr>
                </a:solidFill>
              </a:rPr>
              <a:t>&amp; Some </a:t>
            </a:r>
            <a:r>
              <a:rPr lang="en-US" sz="1400" dirty="0">
                <a:solidFill>
                  <a:schemeClr val="bg1">
                    <a:lumMod val="65000"/>
                  </a:schemeClr>
                </a:solidFill>
              </a:rPr>
              <a:t>of the Key Analyses of the ENCODE </a:t>
            </a:r>
            <a:r>
              <a:rPr lang="en-US" sz="1400" dirty="0" smtClean="0">
                <a:solidFill>
                  <a:schemeClr val="bg1">
                    <a:lumMod val="65000"/>
                  </a:schemeClr>
                </a:solidFill>
              </a:rPr>
              <a:t>&amp; </a:t>
            </a:r>
            <a:r>
              <a:rPr lang="en-US" sz="1400" dirty="0" err="1" smtClean="0">
                <a:solidFill>
                  <a:schemeClr val="bg1">
                    <a:lumMod val="65000"/>
                  </a:schemeClr>
                </a:solidFill>
              </a:rPr>
              <a:t>modENCODE</a:t>
            </a:r>
            <a:r>
              <a:rPr lang="en-US" sz="1400" dirty="0" smtClean="0">
                <a:solidFill>
                  <a:schemeClr val="bg1">
                    <a:lumMod val="65000"/>
                  </a:schemeClr>
                </a:solidFill>
              </a:rPr>
              <a:t> Consortia</a:t>
            </a:r>
            <a:r>
              <a:rPr lang="en-US" sz="1800" dirty="0" smtClean="0">
                <a:solidFill>
                  <a:schemeClr val="bg1">
                    <a:lumMod val="65000"/>
                  </a:schemeClr>
                </a:solidFill>
              </a:rPr>
              <a:t>:</a:t>
            </a:r>
            <a:r>
              <a:rPr lang="en-US" sz="1800" dirty="0">
                <a:solidFill>
                  <a:schemeClr val="bg1">
                    <a:lumMod val="65000"/>
                  </a:schemeClr>
                </a:solidFill>
              </a:rPr>
              <a:t> </a:t>
            </a:r>
            <a:r>
              <a:rPr lang="en-US" dirty="0" smtClean="0">
                <a:solidFill>
                  <a:schemeClr val="bg1">
                    <a:lumMod val="65000"/>
                  </a:schemeClr>
                </a:solidFill>
              </a:rPr>
              <a:t>Interpreting the </a:t>
            </a:r>
            <a:r>
              <a:rPr lang="en-US" dirty="0" err="1" smtClean="0">
                <a:solidFill>
                  <a:schemeClr val="bg1">
                    <a:lumMod val="65000"/>
                  </a:schemeClr>
                </a:solidFill>
              </a:rPr>
              <a:t>Transcriptome</a:t>
            </a:r>
            <a:r>
              <a:rPr lang="en-US" dirty="0" smtClean="0">
                <a:solidFill>
                  <a:schemeClr val="bg1">
                    <a:lumMod val="65000"/>
                  </a:schemeClr>
                </a:solidFill>
              </a:rPr>
              <a:t> </a:t>
            </a:r>
            <a:r>
              <a:rPr lang="en-US" dirty="0">
                <a:solidFill>
                  <a:schemeClr val="bg1">
                    <a:lumMod val="65000"/>
                  </a:schemeClr>
                </a:solidFill>
              </a:rPr>
              <a:t>in terms of </a:t>
            </a:r>
            <a:r>
              <a:rPr lang="en-US" dirty="0" smtClean="0">
                <a:solidFill>
                  <a:schemeClr val="bg1">
                    <a:lumMod val="65000"/>
                  </a:schemeClr>
                </a:solidFill>
              </a:rPr>
              <a:t>the </a:t>
            </a:r>
            <a:r>
              <a:rPr lang="en-US" dirty="0" err="1" smtClean="0">
                <a:solidFill>
                  <a:schemeClr val="bg1">
                    <a:lumMod val="65000"/>
                  </a:schemeClr>
                </a:solidFill>
              </a:rPr>
              <a:t>Regulome</a:t>
            </a:r>
            <a:endParaRPr lang="en-US" dirty="0">
              <a:solidFill>
                <a:schemeClr val="bg1">
                  <a:lumMod val="65000"/>
                </a:schemeClr>
              </a:solidFill>
            </a:endParaRPr>
          </a:p>
        </p:txBody>
      </p:sp>
      <p:sp>
        <p:nvSpPr>
          <p:cNvPr id="93187" name="Content Placeholder 3"/>
          <p:cNvSpPr>
            <a:spLocks noGrp="1"/>
          </p:cNvSpPr>
          <p:nvPr>
            <p:ph idx="1"/>
            <p:custDataLst>
              <p:tags r:id="rId4"/>
            </p:custDataLst>
          </p:nvPr>
        </p:nvSpPr>
        <p:spPr>
          <a:xfrm>
            <a:off x="520700" y="919163"/>
            <a:ext cx="3905655" cy="5524500"/>
          </a:xfrm>
        </p:spPr>
        <p:txBody>
          <a:bodyPr/>
          <a:lstStyle/>
          <a:p>
            <a:r>
              <a:rPr lang="en-US" b="1" kern="1200" dirty="0">
                <a:solidFill>
                  <a:srgbClr val="FFFF00"/>
                </a:solidFill>
              </a:rPr>
              <a:t>Using </a:t>
            </a:r>
            <a:r>
              <a:rPr lang="en-US" b="1" kern="1200" dirty="0" smtClean="0">
                <a:solidFill>
                  <a:srgbClr val="FFFF00"/>
                </a:solidFill>
              </a:rPr>
              <a:t>Logical </a:t>
            </a:r>
            <a:r>
              <a:rPr lang="en-US" b="1" kern="1200" dirty="0">
                <a:solidFill>
                  <a:srgbClr val="FFFF00"/>
                </a:solidFill>
              </a:rPr>
              <a:t>Gates to Interpret RNA-</a:t>
            </a:r>
            <a:r>
              <a:rPr lang="en-US" b="1" kern="1200" dirty="0" err="1">
                <a:solidFill>
                  <a:srgbClr val="FFFF00"/>
                </a:solidFill>
              </a:rPr>
              <a:t>seq</a:t>
            </a:r>
            <a:endParaRPr lang="en-US" b="1" kern="1200" dirty="0">
              <a:solidFill>
                <a:srgbClr val="FFFF00"/>
              </a:solidFill>
            </a:endParaRPr>
          </a:p>
          <a:p>
            <a:pPr lvl="1"/>
            <a:r>
              <a:rPr lang="en-US" sz="2000" dirty="0" smtClean="0">
                <a:solidFill>
                  <a:schemeClr val="bg1">
                    <a:lumMod val="65000"/>
                  </a:schemeClr>
                </a:solidFill>
                <a:latin typeface="Arial" charset="0"/>
                <a:ea typeface="ＭＳ Ｐゴシック" charset="0"/>
              </a:rPr>
              <a:t>Preponderance </a:t>
            </a:r>
            <a:r>
              <a:rPr lang="en-US" sz="2000" dirty="0">
                <a:solidFill>
                  <a:schemeClr val="bg1">
                    <a:lumMod val="65000"/>
                  </a:schemeClr>
                </a:solidFill>
                <a:latin typeface="Arial" charset="0"/>
                <a:ea typeface="ＭＳ Ｐゴシック" charset="0"/>
              </a:rPr>
              <a:t>of OR gates in the human </a:t>
            </a:r>
            <a:r>
              <a:rPr lang="en-US" sz="2000" dirty="0" smtClean="0">
                <a:solidFill>
                  <a:schemeClr val="bg1">
                    <a:lumMod val="65000"/>
                  </a:schemeClr>
                </a:solidFill>
                <a:latin typeface="Arial" charset="0"/>
                <a:ea typeface="ＭＳ Ｐゴシック" charset="0"/>
              </a:rPr>
              <a:t>network v yeast</a:t>
            </a:r>
            <a:endParaRPr lang="en-US" sz="2000" dirty="0">
              <a:solidFill>
                <a:schemeClr val="bg1">
                  <a:lumMod val="65000"/>
                </a:schemeClr>
              </a:solidFill>
              <a:latin typeface="Arial" charset="0"/>
              <a:ea typeface="ＭＳ Ｐゴシック" charset="0"/>
            </a:endParaRPr>
          </a:p>
          <a:p>
            <a:pPr lvl="1"/>
            <a:r>
              <a:rPr lang="en-US" sz="2000" dirty="0" smtClean="0">
                <a:solidFill>
                  <a:schemeClr val="bg1">
                    <a:lumMod val="65000"/>
                  </a:schemeClr>
                </a:solidFill>
                <a:latin typeface="Arial" charset="0"/>
                <a:ea typeface="ＭＳ Ｐゴシック" charset="0"/>
              </a:rPr>
              <a:t>Relation </a:t>
            </a:r>
            <a:r>
              <a:rPr lang="en-US" sz="2000" dirty="0">
                <a:solidFill>
                  <a:schemeClr val="bg1">
                    <a:lumMod val="65000"/>
                  </a:schemeClr>
                </a:solidFill>
                <a:latin typeface="Arial" charset="0"/>
                <a:ea typeface="ＭＳ Ｐゴシック" charset="0"/>
              </a:rPr>
              <a:t>to cancer </a:t>
            </a:r>
            <a:r>
              <a:rPr lang="en-US" sz="2000" dirty="0" smtClean="0">
                <a:solidFill>
                  <a:schemeClr val="bg1">
                    <a:lumMod val="65000"/>
                  </a:schemeClr>
                </a:solidFill>
                <a:latin typeface="Arial" charset="0"/>
                <a:ea typeface="ＭＳ Ｐゴシック" charset="0"/>
              </a:rPr>
              <a:t>(</a:t>
            </a:r>
            <a:r>
              <a:rPr lang="en-US" sz="2000" dirty="0" err="1" smtClean="0">
                <a:solidFill>
                  <a:schemeClr val="bg1">
                    <a:lumMod val="65000"/>
                  </a:schemeClr>
                </a:solidFill>
                <a:latin typeface="Arial" charset="0"/>
                <a:ea typeface="ＭＳ Ｐゴシック" charset="0"/>
              </a:rPr>
              <a:t>myc</a:t>
            </a:r>
            <a:r>
              <a:rPr lang="en-US" sz="2000" dirty="0" smtClean="0">
                <a:solidFill>
                  <a:schemeClr val="bg1">
                    <a:lumMod val="65000"/>
                  </a:schemeClr>
                </a:solidFill>
                <a:latin typeface="Arial" charset="0"/>
                <a:ea typeface="ＭＳ Ｐゴシック" charset="0"/>
              </a:rPr>
              <a:t>)</a:t>
            </a:r>
          </a:p>
          <a:p>
            <a:r>
              <a:rPr lang="en-US" b="1" kern="1200" dirty="0" smtClean="0">
                <a:solidFill>
                  <a:srgbClr val="FFFF00"/>
                </a:solidFill>
              </a:rPr>
              <a:t>Globally Organizing Regulation into </a:t>
            </a:r>
            <a:r>
              <a:rPr lang="en-US" b="1" kern="1200" dirty="0">
                <a:solidFill>
                  <a:srgbClr val="FFFF00"/>
                </a:solidFill>
              </a:rPr>
              <a:t>a Hierarchy</a:t>
            </a:r>
          </a:p>
          <a:p>
            <a:pPr lvl="1"/>
            <a:r>
              <a:rPr lang="en-US" sz="2000" dirty="0">
                <a:solidFill>
                  <a:srgbClr val="A6A6A6"/>
                </a:solidFill>
                <a:latin typeface="Arial" charset="0"/>
                <a:ea typeface="ＭＳ Ｐゴシック" charset="0"/>
              </a:rPr>
              <a:t>Construction: local BFS v global simulated annealing</a:t>
            </a:r>
          </a:p>
          <a:p>
            <a:pPr lvl="1"/>
            <a:r>
              <a:rPr lang="en-US" sz="2000" dirty="0" smtClean="0">
                <a:solidFill>
                  <a:srgbClr val="A6A6A6"/>
                </a:solidFill>
                <a:latin typeface="Arial" charset="0"/>
                <a:ea typeface="ＭＳ Ｐゴシック" charset="0"/>
              </a:rPr>
              <a:t>Differences </a:t>
            </a:r>
            <a:r>
              <a:rPr lang="en-US" sz="2000" dirty="0">
                <a:solidFill>
                  <a:srgbClr val="A6A6A6"/>
                </a:solidFill>
                <a:latin typeface="Arial" charset="0"/>
                <a:ea typeface="ＭＳ Ｐゴシック" charset="0"/>
              </a:rPr>
              <a:t>between kinase &amp; TF </a:t>
            </a:r>
            <a:r>
              <a:rPr lang="en-US" sz="2000" dirty="0" smtClean="0">
                <a:solidFill>
                  <a:srgbClr val="A6A6A6"/>
                </a:solidFill>
                <a:latin typeface="Arial" charset="0"/>
                <a:ea typeface="ＭＳ Ｐゴシック" charset="0"/>
              </a:rPr>
              <a:t>hierarchy</a:t>
            </a:r>
          </a:p>
          <a:p>
            <a:pPr lvl="1"/>
            <a:r>
              <a:rPr lang="en-US" sz="2000" dirty="0">
                <a:solidFill>
                  <a:srgbClr val="A6A6A6"/>
                </a:solidFill>
                <a:latin typeface="Arial" charset="0"/>
                <a:ea typeface="ＭＳ Ｐゴシック" charset="0"/>
              </a:rPr>
              <a:t>More logical structure at top of hierarchy</a:t>
            </a:r>
          </a:p>
          <a:p>
            <a:pPr lvl="1"/>
            <a:endParaRPr lang="en-US" sz="2000" dirty="0">
              <a:solidFill>
                <a:schemeClr val="bg1"/>
              </a:solidFill>
              <a:latin typeface="Arial" charset="0"/>
              <a:ea typeface="ＭＳ Ｐゴシック" charset="0"/>
            </a:endParaRPr>
          </a:p>
          <a:p>
            <a:pPr lvl="1"/>
            <a:endParaRPr lang="en-US" sz="2000" dirty="0">
              <a:solidFill>
                <a:schemeClr val="bg1"/>
              </a:solidFill>
              <a:latin typeface="Arial" charset="0"/>
              <a:ea typeface="ＭＳ Ｐゴシック" charset="0"/>
            </a:endParaRPr>
          </a:p>
        </p:txBody>
      </p:sp>
      <p:sp>
        <p:nvSpPr>
          <p:cNvPr id="4" name="Content Placeholder 3"/>
          <p:cNvSpPr txBox="1">
            <a:spLocks/>
          </p:cNvSpPr>
          <p:nvPr/>
        </p:nvSpPr>
        <p:spPr>
          <a:xfrm>
            <a:off x="4537323" y="936609"/>
            <a:ext cx="4203393" cy="4955979"/>
          </a:xfrm>
          <a:prstGeom prst="rect">
            <a:avLst/>
          </a:prstGeom>
        </p:spPr>
        <p:txBody>
          <a:bodyPr/>
          <a:lstStyle>
            <a:lvl1pPr marL="222250" indent="-222250" algn="l" defTabSz="90646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5150" indent="-222250" algn="l" defTabSz="90646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6463" indent="-220663"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0013" indent="-222250"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0863" indent="-222250" algn="l" defTabSz="90646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1086"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7643"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4205"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0760"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9pPr>
          </a:lstStyle>
          <a:p>
            <a:r>
              <a:rPr lang="en-US" b="1" dirty="0" smtClean="0">
                <a:solidFill>
                  <a:srgbClr val="FFFF00"/>
                </a:solidFill>
              </a:rPr>
              <a:t>HM Models Relating Gene Expression to Promoter Activity</a:t>
            </a:r>
          </a:p>
          <a:p>
            <a:pPr lvl="1"/>
            <a:r>
              <a:rPr lang="en-US" sz="2000" dirty="0">
                <a:solidFill>
                  <a:srgbClr val="A6A6A6"/>
                </a:solidFill>
                <a:latin typeface="Arial" charset="0"/>
                <a:ea typeface="ＭＳ Ｐゴシック" charset="0"/>
              </a:rPr>
              <a:t>Works for </a:t>
            </a:r>
            <a:r>
              <a:rPr lang="en-US" sz="2000" dirty="0" err="1">
                <a:solidFill>
                  <a:srgbClr val="A6A6A6"/>
                </a:solidFill>
                <a:latin typeface="Arial" charset="0"/>
                <a:ea typeface="ＭＳ Ｐゴシック" charset="0"/>
              </a:rPr>
              <a:t>ncRNAs</a:t>
            </a:r>
            <a:r>
              <a:rPr lang="en-US" sz="2000" dirty="0">
                <a:solidFill>
                  <a:srgbClr val="A6A6A6"/>
                </a:solidFill>
                <a:latin typeface="Arial" charset="0"/>
                <a:ea typeface="ＭＳ Ｐゴシック" charset="0"/>
              </a:rPr>
              <a:t> as well as genes</a:t>
            </a:r>
          </a:p>
          <a:p>
            <a:pPr lvl="1"/>
            <a:r>
              <a:rPr lang="en-US" sz="2000" dirty="0">
                <a:solidFill>
                  <a:srgbClr val="A6A6A6"/>
                </a:solidFill>
                <a:latin typeface="Arial" charset="0"/>
                <a:ea typeface="ＭＳ Ｐゴシック" charset="0"/>
              </a:rPr>
              <a:t>Universal cross-species model uses same set of parameters across diverse phyla</a:t>
            </a:r>
          </a:p>
          <a:p>
            <a:r>
              <a:rPr lang="en-US" b="1" dirty="0" smtClean="0">
                <a:solidFill>
                  <a:srgbClr val="FFFF00"/>
                </a:solidFill>
              </a:rPr>
              <a:t>Similarly constructed TF Models </a:t>
            </a:r>
            <a:r>
              <a:rPr lang="en-US" b="1" dirty="0" smtClean="0">
                <a:solidFill>
                  <a:schemeClr val="bg1">
                    <a:lumMod val="65000"/>
                  </a:schemeClr>
                </a:solidFill>
              </a:rPr>
              <a:t>[if time]</a:t>
            </a:r>
          </a:p>
          <a:p>
            <a:pPr lvl="1"/>
            <a:r>
              <a:rPr lang="en-US" sz="2000" dirty="0">
                <a:solidFill>
                  <a:srgbClr val="A6A6A6"/>
                </a:solidFill>
                <a:latin typeface="Arial" charset="0"/>
                <a:ea typeface="ＭＳ Ｐゴシック" charset="0"/>
              </a:rPr>
              <a:t>Variable importance of regions around genes for HMs &amp; TFs</a:t>
            </a:r>
          </a:p>
          <a:p>
            <a:pPr lvl="1"/>
            <a:r>
              <a:rPr lang="en-US" sz="2000" dirty="0">
                <a:solidFill>
                  <a:srgbClr val="A6A6A6"/>
                </a:solidFill>
                <a:latin typeface="Arial" charset="0"/>
                <a:ea typeface="ＭＳ Ｐゴシック" charset="0"/>
              </a:rPr>
              <a:t>TF &amp; HM signals are redundant for ‘prediction'</a:t>
            </a:r>
          </a:p>
          <a:p>
            <a:pPr lvl="1"/>
            <a:r>
              <a:rPr lang="en-US" sz="2000" dirty="0">
                <a:solidFill>
                  <a:srgbClr val="A6A6A6"/>
                </a:solidFill>
                <a:latin typeface="Arial" charset="0"/>
                <a:ea typeface="ＭＳ Ｐゴシック" charset="0"/>
              </a:rPr>
              <a:t>Surprisingly, a few TFs are quite predictive</a:t>
            </a:r>
          </a:p>
          <a:p>
            <a:endParaRPr lang="en-US" sz="1600" dirty="0">
              <a:solidFill>
                <a:srgbClr val="7F7F7F"/>
              </a:solidFill>
            </a:endParaRPr>
          </a:p>
        </p:txBody>
      </p:sp>
    </p:spTree>
    <p:custDataLst>
      <p:tags r:id="rId2"/>
    </p:custDataLst>
    <p:extLst>
      <p:ext uri="{BB962C8B-B14F-4D97-AF65-F5344CB8AC3E}">
        <p14:creationId xmlns:p14="http://schemas.microsoft.com/office/powerpoint/2010/main" val="1866332321"/>
      </p:ext>
    </p:extLst>
  </p:cSld>
  <p:clrMapOvr>
    <a:overrideClrMapping bg1="lt1" tx1="dk1" bg2="lt2" tx2="dk2" accent1="accent1" accent2="accent2" accent3="accent3" accent4="accent4" accent5="accent5" accent6="accent6" hlink="hlink" folHlink="folHlink"/>
  </p:clrMapOvr>
  <p:transition xmlns:p14="http://schemas.microsoft.com/office/powerpoint/2010/main" advTm="110555"/>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42900"/>
            <a:ext cx="7772400" cy="711200"/>
          </a:xfrm>
        </p:spPr>
        <p:txBody>
          <a:bodyPr/>
          <a:lstStyle/>
          <a:p>
            <a:r>
              <a:rPr lang="en-US" dirty="0" smtClean="0"/>
              <a:t>Gene regulatory pathways have logic-circuit behaviors</a:t>
            </a:r>
            <a:endParaRPr lang="en-US" dirty="0"/>
          </a:p>
        </p:txBody>
      </p:sp>
      <p:pic>
        <p:nvPicPr>
          <p:cNvPr id="4" name="Content Placeholder 4"/>
          <p:cNvPicPr>
            <a:picLocks noGrp="1" noChangeAspect="1"/>
          </p:cNvPicPr>
          <p:nvPr>
            <p:ph idx="1"/>
          </p:nvPr>
        </p:nvPicPr>
        <p:blipFill rotWithShape="1">
          <a:blip r:embed="rId3">
            <a:extLst>
              <a:ext uri="{28A0092B-C50C-407E-A947-70E740481C1C}">
                <a14:useLocalDpi xmlns:a14="http://schemas.microsoft.com/office/drawing/2010/main" val="0"/>
              </a:ext>
            </a:extLst>
          </a:blip>
          <a:srcRect l="11470" t="20551" r="19053" b="19785"/>
          <a:stretch/>
        </p:blipFill>
        <p:spPr>
          <a:xfrm>
            <a:off x="609600" y="1520750"/>
            <a:ext cx="7707335" cy="4679231"/>
          </a:xfrm>
        </p:spPr>
      </p:pic>
      <p:sp>
        <p:nvSpPr>
          <p:cNvPr id="5" name="TextBox 4"/>
          <p:cNvSpPr txBox="1"/>
          <p:nvPr/>
        </p:nvSpPr>
        <p:spPr>
          <a:xfrm>
            <a:off x="1143000" y="5334000"/>
            <a:ext cx="2236510" cy="307777"/>
          </a:xfrm>
          <a:prstGeom prst="rect">
            <a:avLst/>
          </a:prstGeom>
          <a:noFill/>
        </p:spPr>
        <p:txBody>
          <a:bodyPr wrap="none" rtlCol="0">
            <a:spAutoFit/>
          </a:bodyPr>
          <a:lstStyle/>
          <a:p>
            <a:pPr defTabSz="914400" fontAlgn="auto">
              <a:spcBef>
                <a:spcPts val="0"/>
              </a:spcBef>
              <a:spcAft>
                <a:spcPts val="0"/>
              </a:spcAft>
            </a:pPr>
            <a:r>
              <a:rPr lang="en-US" sz="1400" dirty="0">
                <a:solidFill>
                  <a:srgbClr val="000000"/>
                </a:solidFill>
                <a:latin typeface="Georgia"/>
                <a:ea typeface="+mn-ea"/>
                <a:cs typeface="+mn-cs"/>
              </a:rPr>
              <a:t>Immunological gene, HIV</a:t>
            </a:r>
          </a:p>
        </p:txBody>
      </p:sp>
      <p:sp>
        <p:nvSpPr>
          <p:cNvPr id="6" name="TextBox 5"/>
          <p:cNvSpPr txBox="1"/>
          <p:nvPr/>
        </p:nvSpPr>
        <p:spPr>
          <a:xfrm>
            <a:off x="4254500" y="6389301"/>
            <a:ext cx="4191000" cy="276999"/>
          </a:xfrm>
          <a:prstGeom prst="rect">
            <a:avLst/>
          </a:prstGeom>
          <a:noFill/>
        </p:spPr>
        <p:txBody>
          <a:bodyPr wrap="square" rtlCol="0">
            <a:spAutoFit/>
          </a:bodyPr>
          <a:lstStyle/>
          <a:p>
            <a:pPr algn="r" defTabSz="914400" fontAlgn="auto">
              <a:spcBef>
                <a:spcPts val="0"/>
              </a:spcBef>
              <a:spcAft>
                <a:spcPts val="0"/>
              </a:spcAft>
            </a:pPr>
            <a:r>
              <a:rPr lang="en-US" sz="1200" b="1" dirty="0">
                <a:solidFill>
                  <a:srgbClr val="000000"/>
                </a:solidFill>
                <a:latin typeface="Georgia"/>
                <a:ea typeface="+mn-ea"/>
                <a:cs typeface="+mn-cs"/>
              </a:rPr>
              <a:t>Wang</a:t>
            </a:r>
            <a:r>
              <a:rPr lang="en-US" sz="1200" dirty="0">
                <a:solidFill>
                  <a:srgbClr val="000000"/>
                </a:solidFill>
                <a:latin typeface="Georgia"/>
                <a:ea typeface="+mn-ea"/>
                <a:cs typeface="+mn-cs"/>
              </a:rPr>
              <a:t>, et al., </a:t>
            </a:r>
            <a:r>
              <a:rPr lang="en-US" sz="1200" i="1" dirty="0" err="1">
                <a:solidFill>
                  <a:srgbClr val="000000"/>
                </a:solidFill>
                <a:latin typeface="Georgia"/>
                <a:ea typeface="+mn-ea"/>
                <a:cs typeface="+mn-cs"/>
              </a:rPr>
              <a:t>PLoS</a:t>
            </a:r>
            <a:r>
              <a:rPr lang="en-US" sz="1200" i="1" dirty="0">
                <a:solidFill>
                  <a:srgbClr val="000000"/>
                </a:solidFill>
                <a:latin typeface="Georgia"/>
                <a:ea typeface="+mn-ea"/>
                <a:cs typeface="+mn-cs"/>
              </a:rPr>
              <a:t> Computational Biology</a:t>
            </a:r>
            <a:r>
              <a:rPr lang="en-US" sz="1200" dirty="0">
                <a:solidFill>
                  <a:srgbClr val="000000"/>
                </a:solidFill>
                <a:latin typeface="Georgia"/>
                <a:ea typeface="+mn-ea"/>
                <a:cs typeface="+mn-cs"/>
              </a:rPr>
              <a:t>, 2015</a:t>
            </a:r>
          </a:p>
        </p:txBody>
      </p:sp>
    </p:spTree>
    <p:extLst>
      <p:ext uri="{BB962C8B-B14F-4D97-AF65-F5344CB8AC3E}">
        <p14:creationId xmlns:p14="http://schemas.microsoft.com/office/powerpoint/2010/main" val="11366155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p:cNvSpPr txBox="1">
            <a:spLocks/>
          </p:cNvSpPr>
          <p:nvPr>
            <p:custDataLst>
              <p:tags r:id="rId2"/>
            </p:custDataLst>
          </p:nvPr>
        </p:nvSpPr>
        <p:spPr bwMode="auto">
          <a:xfrm>
            <a:off x="276538" y="5834063"/>
            <a:ext cx="3700463"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lIns="91994" tIns="45998" rIns="91994" bIns="45998" anchor="ctr"/>
          <a:lstStyle>
            <a:lvl1pPr defTabSz="911225" eaLnBrk="0" hangingPunct="0">
              <a:defRPr sz="2400">
                <a:solidFill>
                  <a:schemeClr val="tx1"/>
                </a:solidFill>
                <a:latin typeface="Calibri" charset="0"/>
                <a:ea typeface="ＭＳ Ｐゴシック" charset="0"/>
                <a:cs typeface="ＭＳ Ｐゴシック" charset="0"/>
              </a:defRPr>
            </a:lvl1pPr>
            <a:lvl2pPr marL="742950" indent="-285750" defTabSz="911225" eaLnBrk="0" hangingPunct="0">
              <a:defRPr sz="2400">
                <a:solidFill>
                  <a:schemeClr val="tx1"/>
                </a:solidFill>
                <a:latin typeface="Calibri" charset="0"/>
                <a:ea typeface="ＭＳ Ｐゴシック" charset="0"/>
              </a:defRPr>
            </a:lvl2pPr>
            <a:lvl3pPr marL="1143000" indent="-228600" defTabSz="911225" eaLnBrk="0" hangingPunct="0">
              <a:defRPr sz="2400">
                <a:solidFill>
                  <a:schemeClr val="tx1"/>
                </a:solidFill>
                <a:latin typeface="Calibri" charset="0"/>
                <a:ea typeface="ＭＳ Ｐゴシック" charset="0"/>
              </a:defRPr>
            </a:lvl3pPr>
            <a:lvl4pPr marL="1600200" indent="-228600" defTabSz="911225" eaLnBrk="0" hangingPunct="0">
              <a:defRPr sz="2400">
                <a:solidFill>
                  <a:schemeClr val="tx1"/>
                </a:solidFill>
                <a:latin typeface="Calibri" charset="0"/>
                <a:ea typeface="ＭＳ Ｐゴシック" charset="0"/>
              </a:defRPr>
            </a:lvl4pPr>
            <a:lvl5pPr marL="2057400" indent="-228600" defTabSz="911225" eaLnBrk="0" hangingPunct="0">
              <a:defRPr sz="2400">
                <a:solidFill>
                  <a:schemeClr val="tx1"/>
                </a:solidFill>
                <a:latin typeface="Calibri" charset="0"/>
                <a:ea typeface="ＭＳ Ｐゴシック" charset="0"/>
              </a:defRPr>
            </a:lvl5pPr>
            <a:lvl6pPr marL="2514600" indent="-228600" defTabSz="911225"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1225"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1225"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1225" eaLnBrk="0" fontAlgn="base" hangingPunct="0">
              <a:spcBef>
                <a:spcPct val="0"/>
              </a:spcBef>
              <a:spcAft>
                <a:spcPct val="0"/>
              </a:spcAft>
              <a:defRPr sz="2400">
                <a:solidFill>
                  <a:schemeClr val="tx1"/>
                </a:solidFill>
                <a:latin typeface="Calibri" charset="0"/>
                <a:ea typeface="ＭＳ Ｐゴシック" charset="0"/>
              </a:defRPr>
            </a:lvl9pPr>
          </a:lstStyle>
          <a:p>
            <a:pPr algn="ctr"/>
            <a:r>
              <a:rPr lang="en-US" sz="1600" b="1" dirty="0">
                <a:solidFill>
                  <a:srgbClr val="22228B"/>
                </a:solidFill>
                <a:latin typeface="Arial" charset="0"/>
              </a:rPr>
              <a:t>Hierarchy Height Statistic =  </a:t>
            </a:r>
            <a:br>
              <a:rPr lang="en-US" sz="1600" b="1" dirty="0">
                <a:solidFill>
                  <a:srgbClr val="22228B"/>
                </a:solidFill>
                <a:latin typeface="Arial" charset="0"/>
              </a:rPr>
            </a:br>
            <a:r>
              <a:rPr lang="en-US" sz="1600" b="1" dirty="0">
                <a:solidFill>
                  <a:srgbClr val="22228B"/>
                </a:solidFill>
                <a:latin typeface="Arial" charset="0"/>
              </a:rPr>
              <a:t>(normalized TF Out deg. – In deg.)</a:t>
            </a:r>
          </a:p>
        </p:txBody>
      </p:sp>
      <p:sp>
        <p:nvSpPr>
          <p:cNvPr id="10" name="Line 12"/>
          <p:cNvSpPr>
            <a:spLocks noChangeShapeType="1"/>
          </p:cNvSpPr>
          <p:nvPr>
            <p:custDataLst>
              <p:tags r:id="rId3"/>
            </p:custDataLst>
          </p:nvPr>
        </p:nvSpPr>
        <p:spPr bwMode="auto">
          <a:xfrm>
            <a:off x="1989138" y="3111500"/>
            <a:ext cx="0" cy="67310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11" name="Line 13"/>
          <p:cNvSpPr>
            <a:spLocks noChangeShapeType="1"/>
          </p:cNvSpPr>
          <p:nvPr>
            <p:custDataLst>
              <p:tags r:id="rId4"/>
            </p:custDataLst>
          </p:nvPr>
        </p:nvSpPr>
        <p:spPr bwMode="auto">
          <a:xfrm>
            <a:off x="1987550" y="3111500"/>
            <a:ext cx="590550" cy="588963"/>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12" name="Line 14"/>
          <p:cNvSpPr>
            <a:spLocks noChangeShapeType="1"/>
          </p:cNvSpPr>
          <p:nvPr>
            <p:custDataLst>
              <p:tags r:id="rId5"/>
            </p:custDataLst>
          </p:nvPr>
        </p:nvSpPr>
        <p:spPr bwMode="auto">
          <a:xfrm flipH="1">
            <a:off x="1374775" y="3111500"/>
            <a:ext cx="587375" cy="588963"/>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13" name="Line 15"/>
          <p:cNvSpPr>
            <a:spLocks noChangeShapeType="1"/>
          </p:cNvSpPr>
          <p:nvPr>
            <p:custDataLst>
              <p:tags r:id="rId6"/>
            </p:custDataLst>
          </p:nvPr>
        </p:nvSpPr>
        <p:spPr bwMode="auto">
          <a:xfrm>
            <a:off x="1987550" y="3111500"/>
            <a:ext cx="841375" cy="339725"/>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14" name="Line 16"/>
          <p:cNvSpPr>
            <a:spLocks noChangeShapeType="1"/>
          </p:cNvSpPr>
          <p:nvPr>
            <p:custDataLst>
              <p:tags r:id="rId7"/>
            </p:custDataLst>
          </p:nvPr>
        </p:nvSpPr>
        <p:spPr bwMode="auto">
          <a:xfrm flipH="1">
            <a:off x="1203325" y="3111500"/>
            <a:ext cx="758825" cy="257175"/>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16" name="Line 18"/>
          <p:cNvSpPr>
            <a:spLocks noChangeShapeType="1"/>
          </p:cNvSpPr>
          <p:nvPr>
            <p:custDataLst>
              <p:tags r:id="rId8"/>
            </p:custDataLst>
          </p:nvPr>
        </p:nvSpPr>
        <p:spPr bwMode="auto">
          <a:xfrm flipH="1">
            <a:off x="1979613" y="1574800"/>
            <a:ext cx="20637" cy="785813"/>
          </a:xfrm>
          <a:prstGeom prst="line">
            <a:avLst/>
          </a:prstGeom>
          <a:noFill/>
          <a:ln w="38100">
            <a:solidFill>
              <a:srgbClr val="00FF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98312" name="Rectangle 1"/>
          <p:cNvSpPr>
            <a:spLocks noChangeArrowheads="1"/>
          </p:cNvSpPr>
          <p:nvPr>
            <p:custDataLst>
              <p:tags r:id="rId9"/>
            </p:custDataLst>
          </p:nvPr>
        </p:nvSpPr>
        <p:spPr bwMode="auto">
          <a:xfrm>
            <a:off x="2794000" y="1320800"/>
            <a:ext cx="803275" cy="490538"/>
          </a:xfrm>
          <a:prstGeom prst="rect">
            <a:avLst/>
          </a:prstGeom>
          <a:solidFill>
            <a:schemeClr val="bg1"/>
          </a:solidFill>
          <a:ln>
            <a:noFill/>
          </a:ln>
          <a:extLst>
            <a:ext uri="{91240B29-F687-4f45-9708-019B960494DF}">
              <a14:hiddenLine xmlns:a14="http://schemas.microsoft.com/office/drawing/2010/main" w="12700">
                <a:solidFill>
                  <a:srgbClr val="000000"/>
                </a:solidFill>
                <a:round/>
                <a:headEnd type="none" w="sm" len="sm"/>
                <a:tailEnd type="none" w="sm" len="sm"/>
              </a14:hiddenLine>
            </a:ext>
          </a:extLst>
        </p:spPr>
        <p:txBody>
          <a:bodyPr wrap="none" lIns="91369" tIns="45685" rIns="91369" bIns="45685" anchor="ctr"/>
          <a:lstStyle/>
          <a:p>
            <a:pPr algn="ctr" defTabSz="911225"/>
            <a:endParaRPr lang="en-US" sz="1200" b="1">
              <a:solidFill>
                <a:srgbClr val="000000"/>
              </a:solidFill>
              <a:latin typeface="Arial" charset="0"/>
            </a:endParaRPr>
          </a:p>
        </p:txBody>
      </p:sp>
      <p:pic>
        <p:nvPicPr>
          <p:cNvPr id="98313" name="Picture 7"/>
          <p:cNvPicPr>
            <a:picLocks noChangeAspect="1"/>
          </p:cNvPicPr>
          <p:nvPr>
            <p:custDataLst>
              <p:tags r:id="rId10"/>
            </p:custDataLst>
          </p:nvPr>
        </p:nvPicPr>
        <p:blipFill>
          <a:blip r:embed="rId39">
            <a:extLst>
              <a:ext uri="{28A0092B-C50C-407E-A947-70E740481C1C}">
                <a14:useLocalDpi xmlns:a14="http://schemas.microsoft.com/office/drawing/2010/main" val="0"/>
              </a:ext>
            </a:extLst>
          </a:blip>
          <a:srcRect/>
          <a:stretch>
            <a:fillRect/>
          </a:stretch>
        </p:blipFill>
        <p:spPr bwMode="auto">
          <a:xfrm>
            <a:off x="4106863" y="68263"/>
            <a:ext cx="4868862" cy="467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15" name="Rectangle 1"/>
          <p:cNvSpPr>
            <a:spLocks noChangeArrowheads="1"/>
          </p:cNvSpPr>
          <p:nvPr>
            <p:custDataLst>
              <p:tags r:id="rId11"/>
            </p:custDataLst>
          </p:nvPr>
        </p:nvSpPr>
        <p:spPr bwMode="auto">
          <a:xfrm>
            <a:off x="1892300" y="3852863"/>
            <a:ext cx="195263" cy="193675"/>
          </a:xfrm>
          <a:prstGeom prst="rect">
            <a:avLst/>
          </a:prstGeom>
          <a:noFill/>
          <a:ln w="12700">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91369" tIns="45685" rIns="91369" bIns="45685" anchor="ctr"/>
          <a:lstStyle/>
          <a:p>
            <a:pPr algn="ctr" defTabSz="911225"/>
            <a:endParaRPr lang="en-US" sz="1200" b="1">
              <a:solidFill>
                <a:srgbClr val="000000"/>
              </a:solidFill>
              <a:latin typeface="Arial" charset="0"/>
            </a:endParaRPr>
          </a:p>
        </p:txBody>
      </p:sp>
      <p:sp>
        <p:nvSpPr>
          <p:cNvPr id="98316" name="Oval 2"/>
          <p:cNvSpPr>
            <a:spLocks noChangeArrowheads="1"/>
          </p:cNvSpPr>
          <p:nvPr>
            <p:custDataLst>
              <p:tags r:id="rId12"/>
            </p:custDataLst>
          </p:nvPr>
        </p:nvSpPr>
        <p:spPr bwMode="auto">
          <a:xfrm>
            <a:off x="1739900" y="914400"/>
            <a:ext cx="550863" cy="550863"/>
          </a:xfrm>
          <a:prstGeom prst="ellipse">
            <a:avLst/>
          </a:prstGeom>
          <a:solidFill>
            <a:srgbClr val="257FD7"/>
          </a:solidFill>
          <a:ln w="57150">
            <a:solidFill>
              <a:srgbClr val="20FF37"/>
            </a:solidFill>
            <a:round/>
            <a:headEnd type="none" w="sm" len="sm"/>
            <a:tailEnd type="none" w="sm" len="sm"/>
          </a:ln>
        </p:spPr>
        <p:txBody>
          <a:bodyPr wrap="none" lIns="91369" tIns="45685" rIns="91369" bIns="45685" anchor="ctr"/>
          <a:lstStyle/>
          <a:p>
            <a:pPr algn="ctr" defTabSz="911225"/>
            <a:endParaRPr lang="en-US" sz="1200" b="1">
              <a:solidFill>
                <a:srgbClr val="000000"/>
              </a:solidFill>
              <a:latin typeface="Arial" charset="0"/>
            </a:endParaRPr>
          </a:p>
        </p:txBody>
      </p:sp>
      <p:sp>
        <p:nvSpPr>
          <p:cNvPr id="98317" name="Oval 25"/>
          <p:cNvSpPr>
            <a:spLocks noChangeArrowheads="1"/>
          </p:cNvSpPr>
          <p:nvPr>
            <p:custDataLst>
              <p:tags r:id="rId13"/>
            </p:custDataLst>
          </p:nvPr>
        </p:nvSpPr>
        <p:spPr bwMode="auto">
          <a:xfrm>
            <a:off x="1714500" y="2387600"/>
            <a:ext cx="550863" cy="550863"/>
          </a:xfrm>
          <a:prstGeom prst="ellipse">
            <a:avLst/>
          </a:prstGeom>
          <a:solidFill>
            <a:srgbClr val="0000FF"/>
          </a:solidFill>
          <a:ln w="38100">
            <a:solidFill>
              <a:schemeClr val="tx1"/>
            </a:solidFill>
            <a:round/>
            <a:headEnd type="none" w="sm" len="sm"/>
            <a:tailEnd type="none" w="sm" len="sm"/>
          </a:ln>
        </p:spPr>
        <p:txBody>
          <a:bodyPr wrap="none" lIns="91369" tIns="45685" rIns="91369" bIns="45685" anchor="ctr"/>
          <a:lstStyle/>
          <a:p>
            <a:pPr algn="ctr" defTabSz="911225"/>
            <a:endParaRPr lang="en-US" sz="1200" b="1">
              <a:solidFill>
                <a:srgbClr val="000000"/>
              </a:solidFill>
              <a:latin typeface="Arial" charset="0"/>
            </a:endParaRPr>
          </a:p>
        </p:txBody>
      </p:sp>
      <p:sp>
        <p:nvSpPr>
          <p:cNvPr id="98318" name="Oval 26"/>
          <p:cNvSpPr>
            <a:spLocks noChangeArrowheads="1"/>
          </p:cNvSpPr>
          <p:nvPr>
            <p:custDataLst>
              <p:tags r:id="rId14"/>
            </p:custDataLst>
          </p:nvPr>
        </p:nvSpPr>
        <p:spPr bwMode="auto">
          <a:xfrm>
            <a:off x="914400" y="3708400"/>
            <a:ext cx="550863" cy="550863"/>
          </a:xfrm>
          <a:prstGeom prst="ellipse">
            <a:avLst/>
          </a:prstGeom>
          <a:solidFill>
            <a:srgbClr val="257FD7"/>
          </a:solidFill>
          <a:ln w="38100">
            <a:solidFill>
              <a:srgbClr val="FF0000"/>
            </a:solidFill>
            <a:round/>
            <a:headEnd type="none" w="sm" len="sm"/>
            <a:tailEnd type="none" w="sm" len="sm"/>
          </a:ln>
        </p:spPr>
        <p:txBody>
          <a:bodyPr wrap="none" lIns="91369" tIns="45685" rIns="91369" bIns="45685" anchor="ctr"/>
          <a:lstStyle/>
          <a:p>
            <a:pPr algn="ctr" defTabSz="911225"/>
            <a:endParaRPr lang="en-US" sz="1200" b="1">
              <a:solidFill>
                <a:srgbClr val="000000"/>
              </a:solidFill>
              <a:latin typeface="Arial" charset="0"/>
            </a:endParaRPr>
          </a:p>
        </p:txBody>
      </p:sp>
      <p:sp>
        <p:nvSpPr>
          <p:cNvPr id="98319" name="Oval 27"/>
          <p:cNvSpPr>
            <a:spLocks noChangeArrowheads="1"/>
          </p:cNvSpPr>
          <p:nvPr>
            <p:custDataLst>
              <p:tags r:id="rId15"/>
            </p:custDataLst>
          </p:nvPr>
        </p:nvSpPr>
        <p:spPr bwMode="auto">
          <a:xfrm>
            <a:off x="576263" y="3175000"/>
            <a:ext cx="549275" cy="550863"/>
          </a:xfrm>
          <a:prstGeom prst="ellipse">
            <a:avLst/>
          </a:prstGeom>
          <a:solidFill>
            <a:srgbClr val="257FD7"/>
          </a:solidFill>
          <a:ln w="38100">
            <a:solidFill>
              <a:srgbClr val="FF0000"/>
            </a:solidFill>
            <a:round/>
            <a:headEnd type="none" w="sm" len="sm"/>
            <a:tailEnd type="none" w="sm" len="sm"/>
          </a:ln>
        </p:spPr>
        <p:txBody>
          <a:bodyPr wrap="none" lIns="91369" tIns="45685" rIns="91369" bIns="45685" anchor="ctr"/>
          <a:lstStyle/>
          <a:p>
            <a:pPr algn="ctr" defTabSz="911225"/>
            <a:endParaRPr lang="en-US" sz="1200" b="1">
              <a:solidFill>
                <a:srgbClr val="000000"/>
              </a:solidFill>
              <a:latin typeface="Arial" charset="0"/>
            </a:endParaRPr>
          </a:p>
        </p:txBody>
      </p:sp>
      <p:sp>
        <p:nvSpPr>
          <p:cNvPr id="98320" name="Oval 28"/>
          <p:cNvSpPr>
            <a:spLocks noChangeArrowheads="1"/>
          </p:cNvSpPr>
          <p:nvPr>
            <p:custDataLst>
              <p:tags r:id="rId16"/>
            </p:custDataLst>
          </p:nvPr>
        </p:nvSpPr>
        <p:spPr bwMode="auto">
          <a:xfrm>
            <a:off x="2471738" y="3725863"/>
            <a:ext cx="550862" cy="549275"/>
          </a:xfrm>
          <a:prstGeom prst="ellipse">
            <a:avLst/>
          </a:prstGeom>
          <a:solidFill>
            <a:srgbClr val="257FD7"/>
          </a:solidFill>
          <a:ln w="38100">
            <a:solidFill>
              <a:srgbClr val="FF0000"/>
            </a:solidFill>
            <a:round/>
            <a:headEnd type="none" w="sm" len="sm"/>
            <a:tailEnd type="none" w="sm" len="sm"/>
          </a:ln>
        </p:spPr>
        <p:txBody>
          <a:bodyPr wrap="none" lIns="91369" tIns="45685" rIns="91369" bIns="45685" anchor="ctr"/>
          <a:lstStyle/>
          <a:p>
            <a:pPr algn="ctr" defTabSz="911225"/>
            <a:endParaRPr lang="en-US" sz="1200" b="1">
              <a:solidFill>
                <a:srgbClr val="000000"/>
              </a:solidFill>
              <a:latin typeface="Arial" charset="0"/>
            </a:endParaRPr>
          </a:p>
        </p:txBody>
      </p:sp>
      <p:sp>
        <p:nvSpPr>
          <p:cNvPr id="98321" name="Rectangle 30"/>
          <p:cNvSpPr>
            <a:spLocks noChangeArrowheads="1"/>
          </p:cNvSpPr>
          <p:nvPr>
            <p:custDataLst>
              <p:tags r:id="rId17"/>
            </p:custDataLst>
          </p:nvPr>
        </p:nvSpPr>
        <p:spPr bwMode="auto">
          <a:xfrm>
            <a:off x="2870200" y="3370263"/>
            <a:ext cx="195263" cy="193675"/>
          </a:xfrm>
          <a:prstGeom prst="rect">
            <a:avLst/>
          </a:prstGeom>
          <a:noFill/>
          <a:ln w="12700">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91369" tIns="45685" rIns="91369" bIns="45685" anchor="ctr"/>
          <a:lstStyle/>
          <a:p>
            <a:pPr algn="ctr" defTabSz="911225"/>
            <a:endParaRPr lang="en-US" sz="1200" b="1">
              <a:solidFill>
                <a:srgbClr val="000000"/>
              </a:solidFill>
              <a:latin typeface="Arial" charset="0"/>
            </a:endParaRPr>
          </a:p>
        </p:txBody>
      </p:sp>
      <p:sp>
        <p:nvSpPr>
          <p:cNvPr id="34" name="Line 18"/>
          <p:cNvSpPr>
            <a:spLocks noChangeShapeType="1"/>
          </p:cNvSpPr>
          <p:nvPr>
            <p:custDataLst>
              <p:tags r:id="rId18"/>
            </p:custDataLst>
          </p:nvPr>
        </p:nvSpPr>
        <p:spPr bwMode="auto">
          <a:xfrm flipH="1">
            <a:off x="1379538" y="1600200"/>
            <a:ext cx="601662" cy="604838"/>
          </a:xfrm>
          <a:prstGeom prst="line">
            <a:avLst/>
          </a:prstGeom>
          <a:noFill/>
          <a:ln w="381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35" name="Oval 34"/>
          <p:cNvSpPr/>
          <p:nvPr>
            <p:custDataLst>
              <p:tags r:id="rId19"/>
            </p:custDataLst>
          </p:nvPr>
        </p:nvSpPr>
        <p:spPr bwMode="auto">
          <a:xfrm>
            <a:off x="893763" y="2151063"/>
            <a:ext cx="549275" cy="549275"/>
          </a:xfrm>
          <a:prstGeom prst="ellipse">
            <a:avLst/>
          </a:prstGeom>
          <a:solidFill>
            <a:schemeClr val="accent2">
              <a:lumMod val="20000"/>
              <a:lumOff val="80000"/>
            </a:schemeClr>
          </a:solidFill>
          <a:ln w="12700" cap="flat" cmpd="sng" algn="ctr">
            <a:solidFill>
              <a:schemeClr val="tx1"/>
            </a:solidFill>
            <a:prstDash val="solid"/>
            <a:round/>
            <a:headEnd type="none" w="sm" len="sm"/>
            <a:tailEnd type="none" w="sm" len="sm"/>
          </a:ln>
          <a:effectLst/>
        </p:spPr>
        <p:txBody>
          <a:bodyPr wrap="none" lIns="91369" tIns="45685" rIns="91369" bIns="45685" anchor="ctr"/>
          <a:lstStyle/>
          <a:p>
            <a:pPr algn="ctr" defTabSz="912113">
              <a:defRPr/>
            </a:pPr>
            <a:endParaRPr lang="en-US" sz="1200" b="1">
              <a:solidFill>
                <a:srgbClr val="000000"/>
              </a:solidFill>
              <a:latin typeface="Arial" pitchFamily="-65" charset="0"/>
            </a:endParaRPr>
          </a:p>
        </p:txBody>
      </p:sp>
      <p:sp>
        <p:nvSpPr>
          <p:cNvPr id="36" name="Line 18"/>
          <p:cNvSpPr>
            <a:spLocks noChangeShapeType="1"/>
          </p:cNvSpPr>
          <p:nvPr>
            <p:custDataLst>
              <p:tags r:id="rId20"/>
            </p:custDataLst>
          </p:nvPr>
        </p:nvSpPr>
        <p:spPr bwMode="auto">
          <a:xfrm flipH="1">
            <a:off x="1176338" y="1592263"/>
            <a:ext cx="796925" cy="193675"/>
          </a:xfrm>
          <a:prstGeom prst="line">
            <a:avLst/>
          </a:prstGeom>
          <a:noFill/>
          <a:ln w="381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37" name="Oval 36"/>
          <p:cNvSpPr/>
          <p:nvPr>
            <p:custDataLst>
              <p:tags r:id="rId21"/>
            </p:custDataLst>
          </p:nvPr>
        </p:nvSpPr>
        <p:spPr bwMode="auto">
          <a:xfrm>
            <a:off x="563563" y="1541463"/>
            <a:ext cx="549275" cy="549275"/>
          </a:xfrm>
          <a:prstGeom prst="ellipse">
            <a:avLst/>
          </a:prstGeom>
          <a:solidFill>
            <a:schemeClr val="accent2">
              <a:lumMod val="20000"/>
              <a:lumOff val="80000"/>
            </a:schemeClr>
          </a:solidFill>
          <a:ln w="12700" cap="flat" cmpd="sng" algn="ctr">
            <a:solidFill>
              <a:schemeClr val="tx1"/>
            </a:solidFill>
            <a:prstDash val="solid"/>
            <a:round/>
            <a:headEnd type="none" w="sm" len="sm"/>
            <a:tailEnd type="none" w="sm" len="sm"/>
          </a:ln>
          <a:effectLst/>
        </p:spPr>
        <p:txBody>
          <a:bodyPr wrap="none" lIns="91369" tIns="45685" rIns="91369" bIns="45685" anchor="ctr"/>
          <a:lstStyle/>
          <a:p>
            <a:pPr algn="ctr" defTabSz="912113">
              <a:defRPr/>
            </a:pPr>
            <a:endParaRPr lang="en-US" sz="1200" b="1">
              <a:solidFill>
                <a:srgbClr val="000000"/>
              </a:solidFill>
              <a:latin typeface="Arial" pitchFamily="-65" charset="0"/>
            </a:endParaRPr>
          </a:p>
        </p:txBody>
      </p:sp>
      <p:sp>
        <p:nvSpPr>
          <p:cNvPr id="38" name="Line 15"/>
          <p:cNvSpPr>
            <a:spLocks noChangeShapeType="1"/>
          </p:cNvSpPr>
          <p:nvPr>
            <p:custDataLst>
              <p:tags r:id="rId22"/>
            </p:custDataLst>
          </p:nvPr>
        </p:nvSpPr>
        <p:spPr bwMode="auto">
          <a:xfrm>
            <a:off x="1995488" y="1587500"/>
            <a:ext cx="841375" cy="339725"/>
          </a:xfrm>
          <a:prstGeom prst="line">
            <a:avLst/>
          </a:prstGeom>
          <a:noFill/>
          <a:ln w="38100">
            <a:solidFill>
              <a:srgbClr val="BFBFB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98327" name="Rectangle 38"/>
          <p:cNvSpPr>
            <a:spLocks noChangeArrowheads="1"/>
          </p:cNvSpPr>
          <p:nvPr>
            <p:custDataLst>
              <p:tags r:id="rId23"/>
            </p:custDataLst>
          </p:nvPr>
        </p:nvSpPr>
        <p:spPr bwMode="auto">
          <a:xfrm>
            <a:off x="2852738" y="1879600"/>
            <a:ext cx="195262" cy="195263"/>
          </a:xfrm>
          <a:prstGeom prst="rect">
            <a:avLst/>
          </a:prstGeom>
          <a:noFill/>
          <a:ln w="12700">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91369" tIns="45685" rIns="91369" bIns="45685" anchor="ctr"/>
          <a:lstStyle/>
          <a:p>
            <a:pPr algn="ctr" defTabSz="911225"/>
            <a:endParaRPr lang="en-US" sz="1200" b="1">
              <a:solidFill>
                <a:srgbClr val="000000"/>
              </a:solidFill>
              <a:latin typeface="Arial" charset="0"/>
            </a:endParaRPr>
          </a:p>
        </p:txBody>
      </p:sp>
      <p:sp>
        <p:nvSpPr>
          <p:cNvPr id="40" name="Line 12"/>
          <p:cNvSpPr>
            <a:spLocks noChangeShapeType="1"/>
          </p:cNvSpPr>
          <p:nvPr>
            <p:custDataLst>
              <p:tags r:id="rId24"/>
            </p:custDataLst>
          </p:nvPr>
        </p:nvSpPr>
        <p:spPr bwMode="auto">
          <a:xfrm>
            <a:off x="1176338" y="4321175"/>
            <a:ext cx="0" cy="674688"/>
          </a:xfrm>
          <a:prstGeom prst="line">
            <a:avLst/>
          </a:prstGeom>
          <a:noFill/>
          <a:ln w="38100">
            <a:solidFill>
              <a:srgbClr val="BFBFB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98329" name="Rectangle 40"/>
          <p:cNvSpPr>
            <a:spLocks noChangeArrowheads="1"/>
          </p:cNvSpPr>
          <p:nvPr>
            <p:custDataLst>
              <p:tags r:id="rId25"/>
            </p:custDataLst>
          </p:nvPr>
        </p:nvSpPr>
        <p:spPr bwMode="auto">
          <a:xfrm>
            <a:off x="1071563" y="5046663"/>
            <a:ext cx="193675" cy="193675"/>
          </a:xfrm>
          <a:prstGeom prst="rect">
            <a:avLst/>
          </a:prstGeom>
          <a:noFill/>
          <a:ln w="12700">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91369" tIns="45685" rIns="91369" bIns="45685" anchor="ctr"/>
          <a:lstStyle/>
          <a:p>
            <a:pPr algn="ctr" defTabSz="911225"/>
            <a:endParaRPr lang="en-US" sz="1200" b="1">
              <a:solidFill>
                <a:srgbClr val="000000"/>
              </a:solidFill>
              <a:latin typeface="Arial" charset="0"/>
            </a:endParaRPr>
          </a:p>
        </p:txBody>
      </p:sp>
      <p:sp>
        <p:nvSpPr>
          <p:cNvPr id="42" name="Line 15"/>
          <p:cNvSpPr>
            <a:spLocks noChangeShapeType="1"/>
          </p:cNvSpPr>
          <p:nvPr>
            <p:custDataLst>
              <p:tags r:id="rId26"/>
            </p:custDataLst>
          </p:nvPr>
        </p:nvSpPr>
        <p:spPr bwMode="auto">
          <a:xfrm>
            <a:off x="1174750" y="4346575"/>
            <a:ext cx="841375" cy="341313"/>
          </a:xfrm>
          <a:prstGeom prst="line">
            <a:avLst/>
          </a:prstGeom>
          <a:noFill/>
          <a:ln w="38100">
            <a:solidFill>
              <a:srgbClr val="BFBFB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98331" name="Rectangle 42"/>
          <p:cNvSpPr>
            <a:spLocks noChangeArrowheads="1"/>
          </p:cNvSpPr>
          <p:nvPr>
            <p:custDataLst>
              <p:tags r:id="rId27"/>
            </p:custDataLst>
          </p:nvPr>
        </p:nvSpPr>
        <p:spPr bwMode="auto">
          <a:xfrm>
            <a:off x="2057400" y="4605338"/>
            <a:ext cx="195263" cy="195262"/>
          </a:xfrm>
          <a:prstGeom prst="rect">
            <a:avLst/>
          </a:prstGeom>
          <a:noFill/>
          <a:ln w="12700">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91369" tIns="45685" rIns="91369" bIns="45685" anchor="ctr"/>
          <a:lstStyle/>
          <a:p>
            <a:pPr algn="ctr" defTabSz="911225"/>
            <a:endParaRPr lang="en-US" sz="1200" b="1">
              <a:solidFill>
                <a:srgbClr val="000000"/>
              </a:solidFill>
              <a:latin typeface="Arial" charset="0"/>
            </a:endParaRPr>
          </a:p>
        </p:txBody>
      </p:sp>
      <p:sp>
        <p:nvSpPr>
          <p:cNvPr id="44" name="Line 15"/>
          <p:cNvSpPr>
            <a:spLocks noChangeShapeType="1"/>
          </p:cNvSpPr>
          <p:nvPr>
            <p:custDataLst>
              <p:tags r:id="rId28"/>
            </p:custDataLst>
          </p:nvPr>
        </p:nvSpPr>
        <p:spPr bwMode="auto">
          <a:xfrm>
            <a:off x="1182688" y="4346575"/>
            <a:ext cx="400050" cy="555625"/>
          </a:xfrm>
          <a:prstGeom prst="line">
            <a:avLst/>
          </a:prstGeom>
          <a:noFill/>
          <a:ln w="38100">
            <a:solidFill>
              <a:srgbClr val="BFBFB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98333" name="Rectangle 44"/>
          <p:cNvSpPr>
            <a:spLocks noChangeArrowheads="1"/>
          </p:cNvSpPr>
          <p:nvPr>
            <p:custDataLst>
              <p:tags r:id="rId29"/>
            </p:custDataLst>
          </p:nvPr>
        </p:nvSpPr>
        <p:spPr bwMode="auto">
          <a:xfrm>
            <a:off x="1582738" y="4945063"/>
            <a:ext cx="195262" cy="193675"/>
          </a:xfrm>
          <a:prstGeom prst="rect">
            <a:avLst/>
          </a:prstGeom>
          <a:noFill/>
          <a:ln w="12700">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91369" tIns="45685" rIns="91369" bIns="45685" anchor="ctr"/>
          <a:lstStyle/>
          <a:p>
            <a:pPr algn="ctr" defTabSz="911225"/>
            <a:endParaRPr lang="en-US" sz="1200" b="1">
              <a:solidFill>
                <a:srgbClr val="000000"/>
              </a:solidFill>
              <a:latin typeface="Arial" charset="0"/>
            </a:endParaRPr>
          </a:p>
        </p:txBody>
      </p:sp>
      <p:sp>
        <p:nvSpPr>
          <p:cNvPr id="46" name="Line 15"/>
          <p:cNvSpPr>
            <a:spLocks noChangeShapeType="1"/>
          </p:cNvSpPr>
          <p:nvPr>
            <p:custDataLst>
              <p:tags r:id="rId30"/>
            </p:custDataLst>
          </p:nvPr>
        </p:nvSpPr>
        <p:spPr bwMode="auto">
          <a:xfrm flipH="1">
            <a:off x="711200" y="4351338"/>
            <a:ext cx="474663" cy="593725"/>
          </a:xfrm>
          <a:prstGeom prst="line">
            <a:avLst/>
          </a:prstGeom>
          <a:noFill/>
          <a:ln w="38100">
            <a:solidFill>
              <a:srgbClr val="BFBFB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369" tIns="45685" rIns="91369" bIns="45685"/>
          <a:lstStyle/>
          <a:p>
            <a:pPr defTabSz="913696">
              <a:defRPr/>
            </a:pPr>
            <a:endParaRPr lang="en-US" b="1">
              <a:solidFill>
                <a:srgbClr val="000000"/>
              </a:solidFill>
              <a:latin typeface="Arial" charset="0"/>
            </a:endParaRPr>
          </a:p>
        </p:txBody>
      </p:sp>
      <p:sp>
        <p:nvSpPr>
          <p:cNvPr id="47" name="Oval 46"/>
          <p:cNvSpPr/>
          <p:nvPr>
            <p:custDataLst>
              <p:tags r:id="rId31"/>
            </p:custDataLst>
          </p:nvPr>
        </p:nvSpPr>
        <p:spPr bwMode="auto">
          <a:xfrm>
            <a:off x="266700" y="4935538"/>
            <a:ext cx="550863" cy="550862"/>
          </a:xfrm>
          <a:prstGeom prst="ellipse">
            <a:avLst/>
          </a:prstGeom>
          <a:solidFill>
            <a:schemeClr val="accent2">
              <a:lumMod val="20000"/>
              <a:lumOff val="80000"/>
            </a:schemeClr>
          </a:solidFill>
          <a:ln w="12700" cap="flat" cmpd="sng" algn="ctr">
            <a:solidFill>
              <a:schemeClr val="tx1"/>
            </a:solidFill>
            <a:prstDash val="solid"/>
            <a:round/>
            <a:headEnd type="none" w="sm" len="sm"/>
            <a:tailEnd type="none" w="sm" len="sm"/>
          </a:ln>
          <a:effectLst/>
        </p:spPr>
        <p:txBody>
          <a:bodyPr wrap="none" lIns="91369" tIns="45685" rIns="91369" bIns="45685" anchor="ctr"/>
          <a:lstStyle/>
          <a:p>
            <a:pPr algn="ctr" defTabSz="912113">
              <a:defRPr/>
            </a:pPr>
            <a:endParaRPr lang="en-US" sz="1200" b="1">
              <a:solidFill>
                <a:srgbClr val="000000"/>
              </a:solidFill>
              <a:latin typeface="Arial" pitchFamily="-65" charset="0"/>
            </a:endParaRPr>
          </a:p>
        </p:txBody>
      </p:sp>
      <p:sp>
        <p:nvSpPr>
          <p:cNvPr id="98336" name="TextBox 3"/>
          <p:cNvSpPr txBox="1">
            <a:spLocks noChangeArrowheads="1"/>
          </p:cNvSpPr>
          <p:nvPr>
            <p:custDataLst>
              <p:tags r:id="rId32"/>
            </p:custDataLst>
          </p:nvPr>
        </p:nvSpPr>
        <p:spPr bwMode="auto">
          <a:xfrm>
            <a:off x="2395538" y="4241800"/>
            <a:ext cx="8429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9" tIns="45685" rIns="91369" bIns="45685">
            <a:spAutoFit/>
          </a:bodyPr>
          <a:lstStyle>
            <a:lvl1pPr defTabSz="912813" eaLnBrk="0" hangingPunct="0">
              <a:defRPr sz="2400">
                <a:solidFill>
                  <a:schemeClr val="tx1"/>
                </a:solidFill>
                <a:latin typeface="Calibri" charset="0"/>
                <a:ea typeface="ＭＳ Ｐゴシック" charset="0"/>
                <a:cs typeface="ＭＳ Ｐゴシック" charset="0"/>
              </a:defRPr>
            </a:lvl1pPr>
            <a:lvl2pPr marL="742950" indent="-285750" defTabSz="912813" eaLnBrk="0" hangingPunct="0">
              <a:defRPr sz="2400">
                <a:solidFill>
                  <a:schemeClr val="tx1"/>
                </a:solidFill>
                <a:latin typeface="Calibri" charset="0"/>
                <a:ea typeface="ＭＳ Ｐゴシック" charset="0"/>
              </a:defRPr>
            </a:lvl2pPr>
            <a:lvl3pPr marL="1143000" indent="-228600" defTabSz="912813" eaLnBrk="0" hangingPunct="0">
              <a:defRPr sz="2400">
                <a:solidFill>
                  <a:schemeClr val="tx1"/>
                </a:solidFill>
                <a:latin typeface="Calibri" charset="0"/>
                <a:ea typeface="ＭＳ Ｐゴシック" charset="0"/>
              </a:defRPr>
            </a:lvl3pPr>
            <a:lvl4pPr marL="1600200" indent="-228600" defTabSz="912813" eaLnBrk="0" hangingPunct="0">
              <a:defRPr sz="2400">
                <a:solidFill>
                  <a:schemeClr val="tx1"/>
                </a:solidFill>
                <a:latin typeface="Calibri" charset="0"/>
                <a:ea typeface="ＭＳ Ｐゴシック" charset="0"/>
              </a:defRPr>
            </a:lvl4pPr>
            <a:lvl5pPr marL="2057400" indent="-228600" defTabSz="912813" eaLnBrk="0" hangingPunct="0">
              <a:defRPr sz="2400">
                <a:solidFill>
                  <a:schemeClr val="tx1"/>
                </a:solidFill>
                <a:latin typeface="Calibri"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200" b="1">
                <a:solidFill>
                  <a:srgbClr val="000000"/>
                </a:solidFill>
                <a:latin typeface="Arial" charset="0"/>
              </a:rPr>
              <a:t>TF target</a:t>
            </a:r>
          </a:p>
        </p:txBody>
      </p:sp>
      <p:sp>
        <p:nvSpPr>
          <p:cNvPr id="98337" name="TextBox 48"/>
          <p:cNvSpPr txBox="1">
            <a:spLocks noChangeArrowheads="1"/>
          </p:cNvSpPr>
          <p:nvPr>
            <p:custDataLst>
              <p:tags r:id="rId33"/>
            </p:custDataLst>
          </p:nvPr>
        </p:nvSpPr>
        <p:spPr bwMode="auto">
          <a:xfrm>
            <a:off x="1538601" y="4894263"/>
            <a:ext cx="11763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9" tIns="45685" rIns="91369" bIns="45685">
            <a:spAutoFit/>
          </a:bodyPr>
          <a:lstStyle>
            <a:lvl1pPr defTabSz="912813" eaLnBrk="0" hangingPunct="0">
              <a:defRPr sz="2400">
                <a:solidFill>
                  <a:schemeClr val="tx1"/>
                </a:solidFill>
                <a:latin typeface="Calibri" charset="0"/>
                <a:ea typeface="ＭＳ Ｐゴシック" charset="0"/>
                <a:cs typeface="ＭＳ Ｐゴシック" charset="0"/>
              </a:defRPr>
            </a:lvl1pPr>
            <a:lvl2pPr marL="742950" indent="-285750" defTabSz="912813" eaLnBrk="0" hangingPunct="0">
              <a:defRPr sz="2400">
                <a:solidFill>
                  <a:schemeClr val="tx1"/>
                </a:solidFill>
                <a:latin typeface="Calibri" charset="0"/>
                <a:ea typeface="ＭＳ Ｐゴシック" charset="0"/>
              </a:defRPr>
            </a:lvl2pPr>
            <a:lvl3pPr marL="1143000" indent="-228600" defTabSz="912813" eaLnBrk="0" hangingPunct="0">
              <a:defRPr sz="2400">
                <a:solidFill>
                  <a:schemeClr val="tx1"/>
                </a:solidFill>
                <a:latin typeface="Calibri" charset="0"/>
                <a:ea typeface="ＭＳ Ｐゴシック" charset="0"/>
              </a:defRPr>
            </a:lvl3pPr>
            <a:lvl4pPr marL="1600200" indent="-228600" defTabSz="912813" eaLnBrk="0" hangingPunct="0">
              <a:defRPr sz="2400">
                <a:solidFill>
                  <a:schemeClr val="tx1"/>
                </a:solidFill>
                <a:latin typeface="Calibri" charset="0"/>
                <a:ea typeface="ＭＳ Ｐゴシック" charset="0"/>
              </a:defRPr>
            </a:lvl4pPr>
            <a:lvl5pPr marL="2057400" indent="-228600" defTabSz="912813" eaLnBrk="0" hangingPunct="0">
              <a:defRPr sz="2400">
                <a:solidFill>
                  <a:schemeClr val="tx1"/>
                </a:solidFill>
                <a:latin typeface="Calibri"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200" b="1">
                <a:solidFill>
                  <a:srgbClr val="000000"/>
                </a:solidFill>
                <a:latin typeface="Arial" charset="0"/>
              </a:rPr>
              <a:t>non-TF target</a:t>
            </a:r>
          </a:p>
        </p:txBody>
      </p:sp>
      <p:sp>
        <p:nvSpPr>
          <p:cNvPr id="98338" name="TextBox 49"/>
          <p:cNvSpPr txBox="1">
            <a:spLocks noChangeArrowheads="1"/>
          </p:cNvSpPr>
          <p:nvPr>
            <p:custDataLst>
              <p:tags r:id="rId34"/>
            </p:custDataLst>
          </p:nvPr>
        </p:nvSpPr>
        <p:spPr bwMode="auto">
          <a:xfrm>
            <a:off x="2049463" y="2082800"/>
            <a:ext cx="11382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9" tIns="45685" rIns="91369" bIns="45685">
            <a:spAutoFit/>
          </a:bodyPr>
          <a:lstStyle>
            <a:lvl1pPr defTabSz="912813" eaLnBrk="0" hangingPunct="0">
              <a:defRPr sz="2400">
                <a:solidFill>
                  <a:schemeClr val="tx1"/>
                </a:solidFill>
                <a:latin typeface="Calibri" charset="0"/>
                <a:ea typeface="ＭＳ Ｐゴシック" charset="0"/>
                <a:cs typeface="ＭＳ Ｐゴシック" charset="0"/>
              </a:defRPr>
            </a:lvl1pPr>
            <a:lvl2pPr marL="742950" indent="-285750" defTabSz="912813" eaLnBrk="0" hangingPunct="0">
              <a:defRPr sz="2400">
                <a:solidFill>
                  <a:schemeClr val="tx1"/>
                </a:solidFill>
                <a:latin typeface="Calibri" charset="0"/>
                <a:ea typeface="ＭＳ Ｐゴシック" charset="0"/>
              </a:defRPr>
            </a:lvl2pPr>
            <a:lvl3pPr marL="1143000" indent="-228600" defTabSz="912813" eaLnBrk="0" hangingPunct="0">
              <a:defRPr sz="2400">
                <a:solidFill>
                  <a:schemeClr val="tx1"/>
                </a:solidFill>
                <a:latin typeface="Calibri" charset="0"/>
                <a:ea typeface="ＭＳ Ｐゴシック" charset="0"/>
              </a:defRPr>
            </a:lvl3pPr>
            <a:lvl4pPr marL="1600200" indent="-228600" defTabSz="912813" eaLnBrk="0" hangingPunct="0">
              <a:defRPr sz="2400">
                <a:solidFill>
                  <a:schemeClr val="tx1"/>
                </a:solidFill>
                <a:latin typeface="Calibri" charset="0"/>
                <a:ea typeface="ＭＳ Ｐゴシック" charset="0"/>
              </a:defRPr>
            </a:lvl4pPr>
            <a:lvl5pPr marL="2057400" indent="-228600" defTabSz="912813" eaLnBrk="0" hangingPunct="0">
              <a:defRPr sz="2400">
                <a:solidFill>
                  <a:schemeClr val="tx1"/>
                </a:solidFill>
                <a:latin typeface="Calibri"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200" b="1">
                <a:solidFill>
                  <a:srgbClr val="20FF37"/>
                </a:solidFill>
                <a:latin typeface="Arial" charset="0"/>
              </a:rPr>
              <a:t>In-degree = 1</a:t>
            </a:r>
          </a:p>
        </p:txBody>
      </p:sp>
      <p:sp>
        <p:nvSpPr>
          <p:cNvPr id="98339" name="TextBox 50"/>
          <p:cNvSpPr txBox="1">
            <a:spLocks noChangeArrowheads="1"/>
          </p:cNvSpPr>
          <p:nvPr>
            <p:custDataLst>
              <p:tags r:id="rId35"/>
            </p:custDataLst>
          </p:nvPr>
        </p:nvSpPr>
        <p:spPr bwMode="auto">
          <a:xfrm>
            <a:off x="322263" y="2903538"/>
            <a:ext cx="14716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69" tIns="45685" rIns="91369" bIns="45685">
            <a:spAutoFit/>
          </a:bodyPr>
          <a:lstStyle>
            <a:lvl1pPr defTabSz="912813" eaLnBrk="0" hangingPunct="0">
              <a:defRPr sz="2400">
                <a:solidFill>
                  <a:schemeClr val="tx1"/>
                </a:solidFill>
                <a:latin typeface="Calibri" charset="0"/>
                <a:ea typeface="ＭＳ Ｐゴシック" charset="0"/>
                <a:cs typeface="ＭＳ Ｐゴシック" charset="0"/>
              </a:defRPr>
            </a:lvl1pPr>
            <a:lvl2pPr marL="742950" indent="-285750" defTabSz="912813" eaLnBrk="0" hangingPunct="0">
              <a:defRPr sz="2400">
                <a:solidFill>
                  <a:schemeClr val="tx1"/>
                </a:solidFill>
                <a:latin typeface="Calibri" charset="0"/>
                <a:ea typeface="ＭＳ Ｐゴシック" charset="0"/>
              </a:defRPr>
            </a:lvl2pPr>
            <a:lvl3pPr marL="1143000" indent="-228600" defTabSz="912813" eaLnBrk="0" hangingPunct="0">
              <a:defRPr sz="2400">
                <a:solidFill>
                  <a:schemeClr val="tx1"/>
                </a:solidFill>
                <a:latin typeface="Calibri" charset="0"/>
                <a:ea typeface="ＭＳ Ｐゴシック" charset="0"/>
              </a:defRPr>
            </a:lvl3pPr>
            <a:lvl4pPr marL="1600200" indent="-228600" defTabSz="912813" eaLnBrk="0" hangingPunct="0">
              <a:defRPr sz="2400">
                <a:solidFill>
                  <a:schemeClr val="tx1"/>
                </a:solidFill>
                <a:latin typeface="Calibri" charset="0"/>
                <a:ea typeface="ＭＳ Ｐゴシック" charset="0"/>
              </a:defRPr>
            </a:lvl4pPr>
            <a:lvl5pPr marL="2057400" indent="-228600" defTabSz="912813" eaLnBrk="0" hangingPunct="0">
              <a:defRPr sz="2400">
                <a:solidFill>
                  <a:schemeClr val="tx1"/>
                </a:solidFill>
                <a:latin typeface="Calibri"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200" b="1">
                <a:solidFill>
                  <a:srgbClr val="FF0000"/>
                </a:solidFill>
                <a:latin typeface="Arial" charset="0"/>
              </a:rPr>
              <a:t>TF out-degree = 3</a:t>
            </a:r>
          </a:p>
        </p:txBody>
      </p:sp>
      <p:sp>
        <p:nvSpPr>
          <p:cNvPr id="98340" name="Rectangle 4"/>
          <p:cNvSpPr>
            <a:spLocks noChangeArrowheads="1"/>
          </p:cNvSpPr>
          <p:nvPr>
            <p:custDataLst>
              <p:tags r:id="rId36"/>
            </p:custDataLst>
          </p:nvPr>
        </p:nvSpPr>
        <p:spPr bwMode="auto">
          <a:xfrm>
            <a:off x="146674" y="0"/>
            <a:ext cx="3574425" cy="728663"/>
          </a:xfrm>
          <a:prstGeom prst="rect">
            <a:avLst/>
          </a:prstGeom>
          <a:solidFill>
            <a:schemeClr val="bg1"/>
          </a:solidFill>
          <a:ln>
            <a:noFill/>
          </a:ln>
          <a:extLst>
            <a:ext uri="{91240B29-F687-4f45-9708-019B960494DF}">
              <a14:hiddenLine xmlns:a14="http://schemas.microsoft.com/office/drawing/2010/main" w="12700">
                <a:solidFill>
                  <a:srgbClr val="000000"/>
                </a:solidFill>
                <a:round/>
                <a:headEnd type="none" w="sm" len="sm"/>
                <a:tailEnd type="none" w="sm" len="sm"/>
              </a14:hiddenLine>
            </a:ext>
          </a:extLst>
        </p:spPr>
        <p:txBody>
          <a:bodyPr wrap="none" lIns="91369" tIns="45685" rIns="91369" bIns="45685" anchor="ctr"/>
          <a:lstStyle/>
          <a:p>
            <a:pPr algn="ctr" defTabSz="911225"/>
            <a:endParaRPr lang="en-US" sz="2800" b="1" dirty="0">
              <a:solidFill>
                <a:srgbClr val="000000"/>
              </a:solidFill>
              <a:latin typeface="Arial" charset="0"/>
            </a:endParaRPr>
          </a:p>
        </p:txBody>
      </p:sp>
      <p:sp>
        <p:nvSpPr>
          <p:cNvPr id="3" name="Title 2"/>
          <p:cNvSpPr>
            <a:spLocks noGrp="1"/>
          </p:cNvSpPr>
          <p:nvPr>
            <p:ph type="title"/>
          </p:nvPr>
        </p:nvSpPr>
        <p:spPr>
          <a:xfrm>
            <a:off x="401469" y="157163"/>
            <a:ext cx="3450600" cy="757237"/>
          </a:xfrm>
        </p:spPr>
        <p:txBody>
          <a:bodyPr/>
          <a:lstStyle/>
          <a:p>
            <a:r>
              <a:rPr lang="en-US" sz="2000" dirty="0" smtClean="0">
                <a:solidFill>
                  <a:srgbClr val="000000"/>
                </a:solidFill>
                <a:latin typeface="Arial" charset="0"/>
              </a:rPr>
              <a:t>Global Hierarchical Structure</a:t>
            </a:r>
            <a:endParaRPr lang="en-US" sz="2000" dirty="0"/>
          </a:p>
        </p:txBody>
      </p:sp>
      <p:sp>
        <p:nvSpPr>
          <p:cNvPr id="41" name="Content Placeholder 2"/>
          <p:cNvSpPr>
            <a:spLocks noGrp="1"/>
          </p:cNvSpPr>
          <p:nvPr>
            <p:ph idx="1"/>
          </p:nvPr>
        </p:nvSpPr>
        <p:spPr>
          <a:xfrm>
            <a:off x="4655004" y="4935538"/>
            <a:ext cx="3772580" cy="1624012"/>
          </a:xfrm>
        </p:spPr>
        <p:txBody>
          <a:bodyPr/>
          <a:lstStyle/>
          <a:p>
            <a:pPr marL="0" indent="0">
              <a:buNone/>
            </a:pPr>
            <a:r>
              <a:rPr lang="en-US" sz="1800" dirty="0" smtClean="0"/>
              <a:t>Algorithms </a:t>
            </a:r>
            <a:r>
              <a:rPr lang="en-US" sz="1800" dirty="0"/>
              <a:t>for Defining Hierarchical Structure</a:t>
            </a:r>
            <a:endParaRPr lang="en-US" sz="1800" dirty="0">
              <a:solidFill>
                <a:srgbClr val="000090"/>
              </a:solidFill>
            </a:endParaRPr>
          </a:p>
          <a:p>
            <a:r>
              <a:rPr lang="en-US" sz="1800" dirty="0" smtClean="0">
                <a:solidFill>
                  <a:srgbClr val="000090"/>
                </a:solidFill>
              </a:rPr>
              <a:t>Breadth-first Search</a:t>
            </a:r>
          </a:p>
          <a:p>
            <a:r>
              <a:rPr lang="en-US" sz="1800" dirty="0" smtClean="0">
                <a:solidFill>
                  <a:srgbClr val="000090"/>
                </a:solidFill>
              </a:rPr>
              <a:t>Globally minimize upward edges </a:t>
            </a:r>
          </a:p>
          <a:p>
            <a:r>
              <a:rPr lang="en-US" sz="1800" dirty="0" smtClean="0">
                <a:solidFill>
                  <a:srgbClr val="000090"/>
                </a:solidFill>
              </a:rPr>
              <a:t>Globally maximize hierarchy “score”</a:t>
            </a:r>
            <a:endParaRPr lang="en-US" sz="1800" dirty="0">
              <a:solidFill>
                <a:srgbClr val="000090"/>
              </a:solidFill>
            </a:endParaRPr>
          </a:p>
        </p:txBody>
      </p:sp>
    </p:spTree>
    <p:custDataLst>
      <p:tags r:id="rId1"/>
    </p:custDataLst>
    <p:extLst>
      <p:ext uri="{BB962C8B-B14F-4D97-AF65-F5344CB8AC3E}">
        <p14:creationId xmlns:p14="http://schemas.microsoft.com/office/powerpoint/2010/main" val="825861546"/>
      </p:ext>
    </p:extLst>
  </p:cSld>
  <p:clrMapOvr>
    <a:masterClrMapping/>
  </p:clrMapOvr>
  <p:transition xmlns:p14="http://schemas.microsoft.com/office/powerpoint/2010/main" advTm="70391"/>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2"/>
          <p:cNvSpPr>
            <a:spLocks noGrp="1" noChangeArrowheads="1"/>
          </p:cNvSpPr>
          <p:nvPr>
            <p:ph type="title"/>
          </p:nvPr>
        </p:nvSpPr>
        <p:spPr>
          <a:xfrm>
            <a:off x="685800" y="330200"/>
            <a:ext cx="7772400" cy="1143000"/>
          </a:xfrm>
        </p:spPr>
        <p:txBody>
          <a:bodyPr/>
          <a:lstStyle/>
          <a:p>
            <a:r>
              <a:rPr lang="en-US" dirty="0" smtClean="0">
                <a:latin typeface="Arial" charset="0"/>
                <a:ea typeface="ＭＳ Ｐゴシック" charset="0"/>
                <a:cs typeface="ＭＳ Ｐゴシック" charset="0"/>
              </a:rPr>
              <a:t>Breadth</a:t>
            </a:r>
            <a:r>
              <a:rPr lang="en-US" dirty="0">
                <a:latin typeface="Arial" charset="0"/>
                <a:ea typeface="ＭＳ Ｐゴシック" charset="0"/>
                <a:cs typeface="ＭＳ Ｐゴシック" charset="0"/>
              </a:rPr>
              <a:t>-first </a:t>
            </a:r>
            <a:r>
              <a:rPr lang="en-US" dirty="0" smtClean="0">
                <a:latin typeface="Arial" charset="0"/>
                <a:ea typeface="ＭＳ Ｐゴシック" charset="0"/>
                <a:cs typeface="ＭＳ Ｐゴシック" charset="0"/>
              </a:rPr>
              <a:t>Search (Locally Optimal)</a:t>
            </a:r>
            <a:endParaRPr lang="en-US" dirty="0">
              <a:latin typeface="Arial" charset="0"/>
              <a:ea typeface="ＭＳ Ｐゴシック" charset="0"/>
              <a:cs typeface="ＭＳ Ｐゴシック" charset="0"/>
            </a:endParaRPr>
          </a:p>
        </p:txBody>
      </p:sp>
      <p:sp>
        <p:nvSpPr>
          <p:cNvPr id="99330" name="Slide Number Placeholder 2"/>
          <p:cNvSpPr>
            <a:spLocks noGrp="1"/>
          </p:cNvSpPr>
          <p:nvPr>
            <p:ph type="sldNum" sz="quarter" idx="4294967295"/>
          </p:nvPr>
        </p:nvSpPr>
        <p:spPr bwMode="auto">
          <a:xfrm rot="16200000">
            <a:off x="4906963" y="4543425"/>
            <a:ext cx="4237037" cy="25876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defTabSz="914400"/>
            <a:fld id="{60D1E053-0D00-C342-8F82-C0A6A7BCB88A}" type="slidenum">
              <a:rPr lang="en-US" smtClean="0">
                <a:solidFill>
                  <a:srgbClr val="FFFFFF"/>
                </a:solidFill>
              </a:rPr>
              <a:pPr defTabSz="914400"/>
              <a:t>18</a:t>
            </a:fld>
            <a:r>
              <a:rPr lang="en-US" smtClean="0">
                <a:solidFill>
                  <a:srgbClr val="FFFFFF"/>
                </a:solidFill>
              </a:rPr>
              <a:t>   (c) Mark Gerstein, 2002, Yale, bioinfo.mbb.yale.edu</a:t>
            </a:r>
          </a:p>
        </p:txBody>
      </p:sp>
      <p:pic>
        <p:nvPicPr>
          <p:cNvPr id="99331" name="Picture 3"/>
          <p:cNvPicPr>
            <a:picLocks noChangeAspect="1" noChangeArrowheads="1"/>
          </p:cNvPicPr>
          <p:nvPr/>
        </p:nvPicPr>
        <p:blipFill>
          <a:blip r:embed="rId3">
            <a:extLst>
              <a:ext uri="{28A0092B-C50C-407E-A947-70E740481C1C}">
                <a14:useLocalDpi xmlns:a14="http://schemas.microsoft.com/office/drawing/2010/main" val="0"/>
              </a:ext>
            </a:extLst>
          </a:blip>
          <a:srcRect t="8838"/>
          <a:stretch>
            <a:fillRect/>
          </a:stretch>
        </p:blipFill>
        <p:spPr bwMode="auto">
          <a:xfrm>
            <a:off x="0" y="1430726"/>
            <a:ext cx="8896350" cy="4995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99332" name="Text Box 4"/>
          <p:cNvSpPr txBox="1">
            <a:spLocks noChangeArrowheads="1"/>
          </p:cNvSpPr>
          <p:nvPr/>
        </p:nvSpPr>
        <p:spPr bwMode="auto">
          <a:xfrm>
            <a:off x="0" y="6583363"/>
            <a:ext cx="18097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defTabSz="914400" eaLnBrk="1" hangingPunct="1"/>
            <a:r>
              <a:rPr lang="en-US" b="0" smtClean="0">
                <a:solidFill>
                  <a:srgbClr val="000000"/>
                </a:solidFill>
              </a:rPr>
              <a:t>[Yu et al., PNAS (2006)]</a:t>
            </a:r>
          </a:p>
        </p:txBody>
      </p:sp>
    </p:spTree>
    <p:extLst>
      <p:ext uri="{BB962C8B-B14F-4D97-AF65-F5344CB8AC3E}">
        <p14:creationId xmlns:p14="http://schemas.microsoft.com/office/powerpoint/2010/main" val="400695492"/>
      </p:ext>
    </p:extLst>
  </p:cSld>
  <p:clrMapOvr>
    <a:masterClrMapping/>
  </p:clrMapOvr>
  <p:transition xmlns:p14="http://schemas.microsoft.com/office/powerpoint/2010/main" advTm="35474"/>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 name="Shape 626"/>
          <p:cNvSpPr>
            <a:spLocks noGrp="1"/>
          </p:cNvSpPr>
          <p:nvPr>
            <p:ph type="title"/>
          </p:nvPr>
        </p:nvSpPr>
        <p:spPr>
          <a:xfrm>
            <a:off x="398886" y="394527"/>
            <a:ext cx="8229600" cy="1600200"/>
          </a:xfrm>
          <a:prstGeom prst="rect">
            <a:avLst/>
          </a:prstGeom>
        </p:spPr>
        <p:txBody>
          <a:bodyPr lIns="0" tIns="0" rIns="0" bIns="0">
            <a:normAutofit fontScale="90000"/>
          </a:bodyPr>
          <a:lstStyle/>
          <a:p>
            <a:pPr lvl="0">
              <a:defRPr sz="1800">
                <a:solidFill>
                  <a:srgbClr val="000000"/>
                </a:solidFill>
                <a:effectLst/>
              </a:defRPr>
            </a:pPr>
            <a:r>
              <a:rPr lang="en-US" sz="4000" dirty="0" smtClean="0">
                <a:solidFill>
                  <a:srgbClr val="2F5897"/>
                </a:solidFill>
                <a:effectLst>
                  <a:outerShdw blurRad="63500" dist="38100" dir="5400000" rotWithShape="0">
                    <a:srgbClr val="000000">
                      <a:alpha val="25000"/>
                    </a:srgbClr>
                  </a:outerShdw>
                </a:effectLst>
              </a:rPr>
              <a:t>Using Simulated Annealing to Globally Minimize the Number of Upward Pointing Edges</a:t>
            </a:r>
            <a:endParaRPr sz="4000" dirty="0">
              <a:solidFill>
                <a:srgbClr val="2F5897"/>
              </a:solidFill>
              <a:effectLst>
                <a:outerShdw blurRad="63500" dist="38100" dir="5400000" rotWithShape="0">
                  <a:srgbClr val="000000">
                    <a:alpha val="25000"/>
                  </a:srgbClr>
                </a:outerShdw>
              </a:effectLst>
            </a:endParaRPr>
          </a:p>
        </p:txBody>
      </p:sp>
      <p:sp>
        <p:nvSpPr>
          <p:cNvPr id="628" name="Shape 628"/>
          <p:cNvSpPr/>
          <p:nvPr/>
        </p:nvSpPr>
        <p:spPr>
          <a:xfrm>
            <a:off x="4305670" y="4333125"/>
            <a:ext cx="1028700" cy="165100"/>
          </a:xfrm>
          <a:prstGeom prst="rightArrow">
            <a:avLst>
              <a:gd name="adj1" fmla="val 50000"/>
              <a:gd name="adj2" fmla="val 50000"/>
            </a:avLst>
          </a:prstGeom>
          <a:solidFill>
            <a:srgbClr val="008000"/>
          </a:solidFill>
          <a:ln>
            <a:solidFill>
              <a:srgbClr val="008000"/>
            </a:solidFill>
          </a:ln>
          <a:effectLst>
            <a:outerShdw blurRad="38100" dist="23000" dir="5400000" rotWithShape="0">
              <a:srgbClr val="000000">
                <a:alpha val="35000"/>
              </a:srgbClr>
            </a:outerShdw>
          </a:effectLst>
        </p:spPr>
        <p:txBody>
          <a:bodyPr lIns="0" tIns="0" rIns="0" bIns="0" anchor="ctr"/>
          <a:lstStyle/>
          <a:p>
            <a:pPr algn="ctr" defTabSz="914400" fontAlgn="auto">
              <a:spcBef>
                <a:spcPts val="0"/>
              </a:spcBef>
              <a:spcAft>
                <a:spcPts val="0"/>
              </a:spcAft>
              <a:defRPr>
                <a:solidFill>
                  <a:srgbClr val="FFFFFF"/>
                </a:solidFill>
              </a:defRPr>
            </a:pPr>
            <a:endParaRPr kern="0">
              <a:solidFill>
                <a:srgbClr val="FFFFFF"/>
              </a:solidFill>
              <a:latin typeface="Arial"/>
              <a:ea typeface="Arial"/>
              <a:cs typeface="Arial"/>
              <a:sym typeface="Arial"/>
            </a:endParaRPr>
          </a:p>
        </p:txBody>
      </p:sp>
      <p:sp>
        <p:nvSpPr>
          <p:cNvPr id="629" name="Shape 629"/>
          <p:cNvSpPr/>
          <p:nvPr/>
        </p:nvSpPr>
        <p:spPr>
          <a:xfrm>
            <a:off x="3905882" y="3927493"/>
            <a:ext cx="1693936" cy="276999"/>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a:defRPr>
                <a:solidFill>
                  <a:srgbClr val="008000"/>
                </a:solidFill>
              </a:defRPr>
            </a:lvl1pPr>
          </a:lstStyle>
          <a:p>
            <a:pPr defTabSz="914400" fontAlgn="auto">
              <a:spcBef>
                <a:spcPts val="0"/>
              </a:spcBef>
              <a:spcAft>
                <a:spcPts val="0"/>
              </a:spcAft>
              <a:defRPr>
                <a:solidFill>
                  <a:srgbClr val="000000"/>
                </a:solidFill>
              </a:defRPr>
            </a:pPr>
            <a:r>
              <a:rPr kern="0">
                <a:solidFill>
                  <a:srgbClr val="000000"/>
                </a:solidFill>
                <a:latin typeface="Arial"/>
                <a:ea typeface="Arial"/>
                <a:cs typeface="Arial"/>
                <a:sym typeface="Arial"/>
              </a:rPr>
              <a:t>relocating nodes</a:t>
            </a:r>
          </a:p>
        </p:txBody>
      </p:sp>
      <p:sp>
        <p:nvSpPr>
          <p:cNvPr id="630" name="Shape 630"/>
          <p:cNvSpPr/>
          <p:nvPr/>
        </p:nvSpPr>
        <p:spPr>
          <a:xfrm>
            <a:off x="3531170" y="3190974"/>
            <a:ext cx="2450678" cy="553998"/>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Probing direction is </a:t>
            </a:r>
          </a:p>
          <a:p>
            <a:pPr defTabSz="914400" fontAlgn="auto">
              <a:spcBef>
                <a:spcPts val="0"/>
              </a:spcBef>
              <a:spcAft>
                <a:spcPts val="0"/>
              </a:spcAft>
            </a:pPr>
            <a:r>
              <a:rPr kern="0">
                <a:solidFill>
                  <a:sysClr val="windowText" lastClr="000000"/>
                </a:solidFill>
                <a:latin typeface="Arial"/>
                <a:ea typeface="Arial"/>
                <a:cs typeface="Arial"/>
                <a:sym typeface="Arial"/>
              </a:rPr>
              <a:t>an optimization problem</a:t>
            </a:r>
          </a:p>
        </p:txBody>
      </p:sp>
      <p:sp>
        <p:nvSpPr>
          <p:cNvPr id="633" name="Shape 633"/>
          <p:cNvSpPr/>
          <p:nvPr/>
        </p:nvSpPr>
        <p:spPr>
          <a:xfrm>
            <a:off x="8543277" y="5491555"/>
            <a:ext cx="561976" cy="245365"/>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lvl1pPr>
              <a:defRPr sz="1200">
                <a:solidFill>
                  <a:srgbClr val="595959"/>
                </a:solidFill>
                <a:latin typeface="Century Gothic"/>
                <a:ea typeface="Century Gothic"/>
                <a:cs typeface="Century Gothic"/>
                <a:sym typeface="Century Gothic"/>
              </a:defRPr>
            </a:lvl1pPr>
          </a:lstStyle>
          <a:p>
            <a:pPr defTabSz="914400" fontAlgn="auto">
              <a:spcBef>
                <a:spcPts val="0"/>
              </a:spcBef>
              <a:spcAft>
                <a:spcPts val="0"/>
              </a:spcAft>
              <a:defRPr sz="1800">
                <a:solidFill>
                  <a:srgbClr val="000000"/>
                </a:solidFill>
              </a:defRPr>
            </a:pPr>
            <a:r>
              <a:rPr sz="1800" kern="0">
                <a:solidFill>
                  <a:srgbClr val="000000"/>
                </a:solidFill>
              </a:rPr>
              <a:t>￼</a:t>
            </a:r>
          </a:p>
        </p:txBody>
      </p:sp>
      <p:grpSp>
        <p:nvGrpSpPr>
          <p:cNvPr id="667" name="Group 667"/>
          <p:cNvGrpSpPr/>
          <p:nvPr/>
        </p:nvGrpSpPr>
        <p:grpSpPr>
          <a:xfrm>
            <a:off x="5611583" y="3291076"/>
            <a:ext cx="3039461" cy="2188448"/>
            <a:chOff x="0" y="0"/>
            <a:chExt cx="3039459" cy="2188446"/>
          </a:xfrm>
        </p:grpSpPr>
        <p:sp>
          <p:nvSpPr>
            <p:cNvPr id="634" name="Shape 634"/>
            <p:cNvSpPr/>
            <p:nvPr/>
          </p:nvSpPr>
          <p:spPr>
            <a:xfrm>
              <a:off x="491344" y="37816"/>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35" name="Shape 635"/>
            <p:cNvSpPr/>
            <p:nvPr/>
          </p:nvSpPr>
          <p:spPr>
            <a:xfrm>
              <a:off x="1427733" y="25116"/>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36" name="Shape 636"/>
            <p:cNvSpPr/>
            <p:nvPr/>
          </p:nvSpPr>
          <p:spPr>
            <a:xfrm>
              <a:off x="2364121" y="25116"/>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37" name="Shape 637"/>
            <p:cNvSpPr/>
            <p:nvPr/>
          </p:nvSpPr>
          <p:spPr>
            <a:xfrm>
              <a:off x="491344" y="963554"/>
              <a:ext cx="326455" cy="32208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38" name="Shape 638"/>
            <p:cNvSpPr/>
            <p:nvPr/>
          </p:nvSpPr>
          <p:spPr>
            <a:xfrm>
              <a:off x="1427733" y="963554"/>
              <a:ext cx="326455" cy="32208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39" name="Shape 639"/>
            <p:cNvSpPr/>
            <p:nvPr/>
          </p:nvSpPr>
          <p:spPr>
            <a:xfrm>
              <a:off x="2364121" y="963554"/>
              <a:ext cx="326455" cy="32208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40" name="Shape 640"/>
            <p:cNvSpPr/>
            <p:nvPr/>
          </p:nvSpPr>
          <p:spPr>
            <a:xfrm>
              <a:off x="0" y="1866359"/>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41" name="Shape 641"/>
            <p:cNvSpPr/>
            <p:nvPr/>
          </p:nvSpPr>
          <p:spPr>
            <a:xfrm>
              <a:off x="918577" y="1866359"/>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42" name="Shape 642"/>
            <p:cNvSpPr/>
            <p:nvPr/>
          </p:nvSpPr>
          <p:spPr>
            <a:xfrm>
              <a:off x="1837155" y="1866359"/>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43" name="Shape 643"/>
            <p:cNvSpPr/>
            <p:nvPr/>
          </p:nvSpPr>
          <p:spPr>
            <a:xfrm>
              <a:off x="2713004" y="1866359"/>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44" name="Shape 644"/>
            <p:cNvSpPr/>
            <p:nvPr/>
          </p:nvSpPr>
          <p:spPr>
            <a:xfrm flipH="1">
              <a:off x="654571" y="387317"/>
              <a:ext cx="1" cy="577013"/>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45" name="Shape 645"/>
            <p:cNvSpPr/>
            <p:nvPr/>
          </p:nvSpPr>
          <p:spPr>
            <a:xfrm>
              <a:off x="785520" y="325275"/>
              <a:ext cx="680165" cy="680165"/>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46" name="Shape 646"/>
            <p:cNvSpPr/>
            <p:nvPr/>
          </p:nvSpPr>
          <p:spPr>
            <a:xfrm flipH="1">
              <a:off x="1599230" y="373222"/>
              <a:ext cx="1" cy="577013"/>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47" name="Shape 647"/>
            <p:cNvSpPr/>
            <p:nvPr/>
          </p:nvSpPr>
          <p:spPr>
            <a:xfrm>
              <a:off x="2527348" y="373222"/>
              <a:ext cx="1" cy="577013"/>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48" name="Shape 648"/>
            <p:cNvSpPr/>
            <p:nvPr/>
          </p:nvSpPr>
          <p:spPr>
            <a:xfrm flipH="1">
              <a:off x="1748089" y="360522"/>
              <a:ext cx="643021" cy="643022"/>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49" name="Shape 649"/>
            <p:cNvSpPr/>
            <p:nvPr/>
          </p:nvSpPr>
          <p:spPr>
            <a:xfrm flipH="1">
              <a:off x="248375" y="1297172"/>
              <a:ext cx="342697" cy="569800"/>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50" name="Shape 650"/>
            <p:cNvSpPr/>
            <p:nvPr/>
          </p:nvSpPr>
          <p:spPr>
            <a:xfrm>
              <a:off x="705371" y="1308806"/>
              <a:ext cx="331001" cy="544614"/>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51" name="Shape 651"/>
            <p:cNvSpPr/>
            <p:nvPr/>
          </p:nvSpPr>
          <p:spPr>
            <a:xfrm flipH="1">
              <a:off x="1126900" y="1289884"/>
              <a:ext cx="464061" cy="585044"/>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52" name="Shape 652"/>
            <p:cNvSpPr/>
            <p:nvPr/>
          </p:nvSpPr>
          <p:spPr>
            <a:xfrm>
              <a:off x="1606886" y="1289884"/>
              <a:ext cx="342780" cy="584366"/>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53" name="Shape 653"/>
            <p:cNvSpPr/>
            <p:nvPr/>
          </p:nvSpPr>
          <p:spPr>
            <a:xfrm>
              <a:off x="2587232" y="1315284"/>
              <a:ext cx="214149" cy="571964"/>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54" name="Shape 654"/>
            <p:cNvSpPr/>
            <p:nvPr/>
          </p:nvSpPr>
          <p:spPr>
            <a:xfrm flipH="1">
              <a:off x="2109148" y="1310255"/>
              <a:ext cx="418201" cy="577452"/>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55" name="Shape 655"/>
            <p:cNvSpPr/>
            <p:nvPr/>
          </p:nvSpPr>
          <p:spPr>
            <a:xfrm flipH="1">
              <a:off x="1172813" y="1284472"/>
              <a:ext cx="1257768" cy="641128"/>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56" name="Shape 656"/>
            <p:cNvSpPr/>
            <p:nvPr/>
          </p:nvSpPr>
          <p:spPr>
            <a:xfrm flipV="1">
              <a:off x="306367" y="1266837"/>
              <a:ext cx="1124479" cy="610649"/>
            </a:xfrm>
            <a:prstGeom prst="line">
              <a:avLst/>
            </a:prstGeom>
            <a:noFill/>
            <a:ln w="28575" cap="flat">
              <a:solidFill>
                <a:srgbClr val="FF2600"/>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57" name="Shape 657"/>
            <p:cNvSpPr/>
            <p:nvPr/>
          </p:nvSpPr>
          <p:spPr>
            <a:xfrm>
              <a:off x="532600" y="10828"/>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1</a:t>
              </a:r>
            </a:p>
          </p:txBody>
        </p:sp>
        <p:sp>
          <p:nvSpPr>
            <p:cNvPr id="658" name="Shape 658"/>
            <p:cNvSpPr/>
            <p:nvPr/>
          </p:nvSpPr>
          <p:spPr>
            <a:xfrm>
              <a:off x="47588" y="1852071"/>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2</a:t>
              </a:r>
            </a:p>
          </p:txBody>
        </p:sp>
        <p:sp>
          <p:nvSpPr>
            <p:cNvPr id="659" name="Shape 659"/>
            <p:cNvSpPr/>
            <p:nvPr/>
          </p:nvSpPr>
          <p:spPr>
            <a:xfrm>
              <a:off x="1491248" y="10828"/>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3</a:t>
              </a:r>
            </a:p>
          </p:txBody>
        </p:sp>
        <p:sp>
          <p:nvSpPr>
            <p:cNvPr id="660" name="Shape 660"/>
            <p:cNvSpPr/>
            <p:nvPr/>
          </p:nvSpPr>
          <p:spPr>
            <a:xfrm>
              <a:off x="2411710" y="940252"/>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4</a:t>
              </a:r>
            </a:p>
          </p:txBody>
        </p:sp>
        <p:sp>
          <p:nvSpPr>
            <p:cNvPr id="661" name="Shape 661"/>
            <p:cNvSpPr/>
            <p:nvPr/>
          </p:nvSpPr>
          <p:spPr>
            <a:xfrm>
              <a:off x="973022" y="1847080"/>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5</a:t>
              </a:r>
            </a:p>
          </p:txBody>
        </p:sp>
        <p:sp>
          <p:nvSpPr>
            <p:cNvPr id="662" name="Shape 662"/>
            <p:cNvSpPr/>
            <p:nvPr/>
          </p:nvSpPr>
          <p:spPr>
            <a:xfrm>
              <a:off x="1890587" y="1852071"/>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6</a:t>
              </a:r>
            </a:p>
          </p:txBody>
        </p:sp>
        <p:sp>
          <p:nvSpPr>
            <p:cNvPr id="663" name="Shape 663"/>
            <p:cNvSpPr/>
            <p:nvPr/>
          </p:nvSpPr>
          <p:spPr>
            <a:xfrm>
              <a:off x="1488791" y="940252"/>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7</a:t>
              </a:r>
            </a:p>
          </p:txBody>
        </p:sp>
        <p:sp>
          <p:nvSpPr>
            <p:cNvPr id="664" name="Shape 664"/>
            <p:cNvSpPr/>
            <p:nvPr/>
          </p:nvSpPr>
          <p:spPr>
            <a:xfrm>
              <a:off x="2773293" y="1843138"/>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8</a:t>
              </a:r>
            </a:p>
          </p:txBody>
        </p:sp>
        <p:sp>
          <p:nvSpPr>
            <p:cNvPr id="665" name="Shape 665"/>
            <p:cNvSpPr/>
            <p:nvPr/>
          </p:nvSpPr>
          <p:spPr>
            <a:xfrm>
              <a:off x="544140" y="951738"/>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9</a:t>
              </a:r>
            </a:p>
          </p:txBody>
        </p:sp>
        <p:sp>
          <p:nvSpPr>
            <p:cNvPr id="666" name="Shape 666"/>
            <p:cNvSpPr/>
            <p:nvPr/>
          </p:nvSpPr>
          <p:spPr>
            <a:xfrm>
              <a:off x="2335442" y="0"/>
              <a:ext cx="256756"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10</a:t>
              </a:r>
            </a:p>
          </p:txBody>
        </p:sp>
      </p:grpSp>
      <p:grpSp>
        <p:nvGrpSpPr>
          <p:cNvPr id="701" name="Group 701"/>
          <p:cNvGrpSpPr/>
          <p:nvPr/>
        </p:nvGrpSpPr>
        <p:grpSpPr>
          <a:xfrm>
            <a:off x="560123" y="3312734"/>
            <a:ext cx="3284495" cy="2314064"/>
            <a:chOff x="415298" y="101543"/>
            <a:chExt cx="3284494" cy="2314063"/>
          </a:xfrm>
        </p:grpSpPr>
        <p:sp>
          <p:nvSpPr>
            <p:cNvPr id="668" name="Shape 668"/>
            <p:cNvSpPr/>
            <p:nvPr/>
          </p:nvSpPr>
          <p:spPr>
            <a:xfrm>
              <a:off x="1056527" y="128530"/>
              <a:ext cx="326456" cy="32208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69" name="Shape 669"/>
            <p:cNvSpPr/>
            <p:nvPr/>
          </p:nvSpPr>
          <p:spPr>
            <a:xfrm>
              <a:off x="1992916" y="115830"/>
              <a:ext cx="326455" cy="32208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70" name="Shape 670"/>
            <p:cNvSpPr/>
            <p:nvPr/>
          </p:nvSpPr>
          <p:spPr>
            <a:xfrm>
              <a:off x="2954705" y="115830"/>
              <a:ext cx="326455" cy="32208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71" name="Shape 671"/>
            <p:cNvSpPr/>
            <p:nvPr/>
          </p:nvSpPr>
          <p:spPr>
            <a:xfrm>
              <a:off x="1056527" y="1054269"/>
              <a:ext cx="326456"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72" name="Shape 672"/>
            <p:cNvSpPr/>
            <p:nvPr/>
          </p:nvSpPr>
          <p:spPr>
            <a:xfrm>
              <a:off x="1979377" y="1055236"/>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73" name="Shape 673"/>
            <p:cNvSpPr/>
            <p:nvPr/>
          </p:nvSpPr>
          <p:spPr>
            <a:xfrm>
              <a:off x="2929305" y="1028869"/>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74" name="Shape 674"/>
            <p:cNvSpPr/>
            <p:nvPr/>
          </p:nvSpPr>
          <p:spPr>
            <a:xfrm>
              <a:off x="415298" y="1946244"/>
              <a:ext cx="326455" cy="32208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75" name="Shape 675"/>
            <p:cNvSpPr/>
            <p:nvPr/>
          </p:nvSpPr>
          <p:spPr>
            <a:xfrm>
              <a:off x="1483761" y="1957073"/>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76" name="Shape 676"/>
            <p:cNvSpPr/>
            <p:nvPr/>
          </p:nvSpPr>
          <p:spPr>
            <a:xfrm>
              <a:off x="2402339" y="1957073"/>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77" name="Shape 677"/>
            <p:cNvSpPr/>
            <p:nvPr/>
          </p:nvSpPr>
          <p:spPr>
            <a:xfrm>
              <a:off x="3278188" y="1957073"/>
              <a:ext cx="326455" cy="32208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28575" cap="flat">
              <a:solidFill>
                <a:srgbClr val="6076B4"/>
              </a:solidFill>
              <a:prstDash val="solid"/>
              <a:bevel/>
            </a:ln>
            <a:effectLst>
              <a:outerShdw blurRad="38100" dist="23000" dir="5400000" rotWithShape="0">
                <a:srgbClr val="000000">
                  <a:alpha val="35000"/>
                </a:srgbClr>
              </a:outerShdw>
            </a:effectLst>
          </p:spPr>
          <p:txBody>
            <a:bodyPr wrap="square" lIns="0" tIns="0" rIns="0" bIns="0" numCol="1" anchor="ctr">
              <a:noAutofit/>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678" name="Shape 678"/>
            <p:cNvSpPr/>
            <p:nvPr/>
          </p:nvSpPr>
          <p:spPr>
            <a:xfrm flipH="1">
              <a:off x="629830" y="478031"/>
              <a:ext cx="526426" cy="1461043"/>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79" name="Shape 679"/>
            <p:cNvSpPr/>
            <p:nvPr/>
          </p:nvSpPr>
          <p:spPr>
            <a:xfrm>
              <a:off x="2164413" y="463937"/>
              <a:ext cx="1" cy="577013"/>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80" name="Shape 680"/>
            <p:cNvSpPr/>
            <p:nvPr/>
          </p:nvSpPr>
          <p:spPr>
            <a:xfrm>
              <a:off x="3092532" y="463937"/>
              <a:ext cx="1" cy="577013"/>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81" name="Shape 681"/>
            <p:cNvSpPr/>
            <p:nvPr/>
          </p:nvSpPr>
          <p:spPr>
            <a:xfrm>
              <a:off x="2233451" y="470115"/>
              <a:ext cx="1025538" cy="1592485"/>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82" name="Shape 682"/>
            <p:cNvSpPr/>
            <p:nvPr/>
          </p:nvSpPr>
          <p:spPr>
            <a:xfrm flipH="1">
              <a:off x="698153" y="1362487"/>
              <a:ext cx="432703" cy="621026"/>
            </a:xfrm>
            <a:prstGeom prst="line">
              <a:avLst/>
            </a:prstGeom>
            <a:noFill/>
            <a:ln w="28575" cap="flat">
              <a:solidFill>
                <a:srgbClr val="FF2600"/>
              </a:solidFill>
              <a:prstDash val="solid"/>
              <a:bevel/>
              <a:head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83" name="Shape 683"/>
            <p:cNvSpPr/>
            <p:nvPr/>
          </p:nvSpPr>
          <p:spPr>
            <a:xfrm>
              <a:off x="1123183" y="101543"/>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1</a:t>
              </a:r>
            </a:p>
          </p:txBody>
        </p:sp>
        <p:sp>
          <p:nvSpPr>
            <p:cNvPr id="684" name="Shape 684"/>
            <p:cNvSpPr/>
            <p:nvPr/>
          </p:nvSpPr>
          <p:spPr>
            <a:xfrm>
              <a:off x="462887" y="1931957"/>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9</a:t>
              </a:r>
            </a:p>
          </p:txBody>
        </p:sp>
        <p:sp>
          <p:nvSpPr>
            <p:cNvPr id="685" name="Shape 685"/>
            <p:cNvSpPr/>
            <p:nvPr/>
          </p:nvSpPr>
          <p:spPr>
            <a:xfrm>
              <a:off x="2043732" y="101543"/>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4</a:t>
              </a:r>
            </a:p>
          </p:txBody>
        </p:sp>
        <p:sp>
          <p:nvSpPr>
            <p:cNvPr id="686" name="Shape 686"/>
            <p:cNvSpPr/>
            <p:nvPr/>
          </p:nvSpPr>
          <p:spPr>
            <a:xfrm>
              <a:off x="2976894" y="1030967"/>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5</a:t>
              </a:r>
            </a:p>
          </p:txBody>
        </p:sp>
        <p:sp>
          <p:nvSpPr>
            <p:cNvPr id="687" name="Shape 687"/>
            <p:cNvSpPr/>
            <p:nvPr/>
          </p:nvSpPr>
          <p:spPr>
            <a:xfrm>
              <a:off x="1538206" y="1950495"/>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3</a:t>
              </a:r>
            </a:p>
          </p:txBody>
        </p:sp>
        <p:sp>
          <p:nvSpPr>
            <p:cNvPr id="688" name="Shape 688"/>
            <p:cNvSpPr/>
            <p:nvPr/>
          </p:nvSpPr>
          <p:spPr>
            <a:xfrm>
              <a:off x="2379571" y="1942786"/>
              <a:ext cx="256756"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10</a:t>
              </a:r>
            </a:p>
          </p:txBody>
        </p:sp>
        <p:sp>
          <p:nvSpPr>
            <p:cNvPr id="689" name="Shape 689"/>
            <p:cNvSpPr/>
            <p:nvPr/>
          </p:nvSpPr>
          <p:spPr>
            <a:xfrm>
              <a:off x="2053975" y="1030967"/>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8</a:t>
              </a:r>
            </a:p>
          </p:txBody>
        </p:sp>
        <p:sp>
          <p:nvSpPr>
            <p:cNvPr id="690" name="Shape 690"/>
            <p:cNvSpPr/>
            <p:nvPr/>
          </p:nvSpPr>
          <p:spPr>
            <a:xfrm>
              <a:off x="3338477" y="1933853"/>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6</a:t>
              </a:r>
            </a:p>
          </p:txBody>
        </p:sp>
        <p:sp>
          <p:nvSpPr>
            <p:cNvPr id="691" name="Shape 691"/>
            <p:cNvSpPr/>
            <p:nvPr/>
          </p:nvSpPr>
          <p:spPr>
            <a:xfrm>
              <a:off x="1109324" y="1042452"/>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2</a:t>
              </a:r>
            </a:p>
          </p:txBody>
        </p:sp>
        <p:sp>
          <p:nvSpPr>
            <p:cNvPr id="692" name="Shape 692"/>
            <p:cNvSpPr/>
            <p:nvPr/>
          </p:nvSpPr>
          <p:spPr>
            <a:xfrm>
              <a:off x="3078426" y="116114"/>
              <a:ext cx="128378" cy="27699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0" tIns="0" rIns="0" bIns="0" numCol="1" anchor="t">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7</a:t>
              </a:r>
            </a:p>
          </p:txBody>
        </p:sp>
        <p:cxnSp>
          <p:nvCxnSpPr>
            <p:cNvPr id="693" name="Connector 693"/>
            <p:cNvCxnSpPr>
              <a:stCxn id="683" idx="0"/>
              <a:endCxn id="670" idx="0"/>
            </p:cNvCxnSpPr>
            <p:nvPr/>
          </p:nvCxnSpPr>
          <p:spPr>
            <a:xfrm>
              <a:off x="1187372" y="101543"/>
              <a:ext cx="1930561" cy="175331"/>
            </a:xfrm>
            <a:prstGeom prst="straightConnector1">
              <a:avLst/>
            </a:prstGeom>
            <a:ln w="28575" cap="flat">
              <a:solidFill>
                <a:srgbClr val="FF2600"/>
              </a:solidFill>
              <a:prstDash val="solid"/>
              <a:bevel/>
              <a:tailEnd type="triangle" w="med" len="med"/>
            </a:ln>
            <a:effectLst>
              <a:outerShdw blurRad="38100" dist="20000" dir="5400000" rotWithShape="0">
                <a:srgbClr val="000000">
                  <a:alpha val="38000"/>
                </a:srgbClr>
              </a:outerShdw>
            </a:effectLst>
          </p:spPr>
        </p:cxnSp>
        <p:cxnSp>
          <p:nvCxnSpPr>
            <p:cNvPr id="694" name="Connector 694"/>
            <p:cNvCxnSpPr>
              <a:stCxn id="687" idx="0"/>
              <a:endCxn id="692" idx="0"/>
            </p:cNvCxnSpPr>
            <p:nvPr/>
          </p:nvCxnSpPr>
          <p:spPr>
            <a:xfrm flipV="1">
              <a:off x="1602395" y="116114"/>
              <a:ext cx="1540221" cy="1834381"/>
            </a:xfrm>
            <a:prstGeom prst="straightConnector1">
              <a:avLst/>
            </a:prstGeom>
            <a:ln w="28575" cap="flat">
              <a:solidFill>
                <a:srgbClr val="FF2600"/>
              </a:solidFill>
              <a:prstDash val="solid"/>
              <a:bevel/>
              <a:tailEnd type="triangle" w="med" len="med"/>
            </a:ln>
            <a:effectLst>
              <a:outerShdw blurRad="38100" dist="20000" dir="5400000" rotWithShape="0">
                <a:srgbClr val="000000">
                  <a:alpha val="38000"/>
                </a:srgbClr>
              </a:outerShdw>
            </a:effectLst>
          </p:spPr>
        </p:cxnSp>
        <p:sp>
          <p:nvSpPr>
            <p:cNvPr id="703" name="Shape 703"/>
            <p:cNvSpPr/>
            <p:nvPr/>
          </p:nvSpPr>
          <p:spPr>
            <a:xfrm>
              <a:off x="2737949" y="520772"/>
              <a:ext cx="961843" cy="1894834"/>
            </a:xfrm>
            <a:custGeom>
              <a:avLst/>
              <a:gdLst/>
              <a:ahLst/>
              <a:cxnLst>
                <a:cxn ang="0">
                  <a:pos x="wd2" y="hd2"/>
                </a:cxn>
                <a:cxn ang="5400000">
                  <a:pos x="wd2" y="hd2"/>
                </a:cxn>
                <a:cxn ang="10800000">
                  <a:pos x="wd2" y="hd2"/>
                </a:cxn>
                <a:cxn ang="16200000">
                  <a:pos x="wd2" y="hd2"/>
                </a:cxn>
              </a:cxnLst>
              <a:rect l="0" t="0" r="r" b="b"/>
              <a:pathLst>
                <a:path w="16518" h="18265" extrusionOk="0">
                  <a:moveTo>
                    <a:pt x="0" y="16306"/>
                  </a:moveTo>
                  <a:cubicBezTo>
                    <a:pt x="18968" y="21600"/>
                    <a:pt x="21600" y="16165"/>
                    <a:pt x="7896" y="0"/>
                  </a:cubicBezTo>
                </a:path>
              </a:pathLst>
            </a:custGeom>
            <a:noFill/>
            <a:ln w="28575" cap="flat">
              <a:solidFill>
                <a:srgbClr val="FF2600"/>
              </a:solidFill>
              <a:prstDash val="solid"/>
              <a:bevel/>
              <a:tailEnd type="triangle" w="med" len="med"/>
            </a:ln>
            <a:effectLst>
              <a:outerShdw blurRad="38100" dist="20000" dir="5400000" rotWithShape="0">
                <a:srgbClr val="000000">
                  <a:alpha val="38000"/>
                </a:srgbClr>
              </a:outerShdw>
            </a:effectLst>
          </p:spPr>
          <p:txBody>
            <a:bodyP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cxnSp>
          <p:nvCxnSpPr>
            <p:cNvPr id="696" name="Connector 696"/>
            <p:cNvCxnSpPr>
              <a:stCxn id="688" idx="0"/>
              <a:endCxn id="669" idx="0"/>
            </p:cNvCxnSpPr>
            <p:nvPr/>
          </p:nvCxnSpPr>
          <p:spPr>
            <a:xfrm flipH="1" flipV="1">
              <a:off x="2156143" y="276874"/>
              <a:ext cx="351806" cy="1665912"/>
            </a:xfrm>
            <a:prstGeom prst="straightConnector1">
              <a:avLst/>
            </a:prstGeom>
            <a:ln w="28575" cap="flat">
              <a:solidFill>
                <a:srgbClr val="FF2600"/>
              </a:solidFill>
              <a:prstDash val="solid"/>
              <a:bevel/>
              <a:tailEnd type="triangle" w="med" len="med"/>
            </a:ln>
            <a:effectLst>
              <a:outerShdw blurRad="38100" dist="20000" dir="5400000" rotWithShape="0">
                <a:srgbClr val="000000">
                  <a:alpha val="38000"/>
                </a:srgbClr>
              </a:outerShdw>
            </a:effectLst>
          </p:spPr>
        </p:cxnSp>
        <p:sp>
          <p:nvSpPr>
            <p:cNvPr id="697" name="Shape 697"/>
            <p:cNvSpPr/>
            <p:nvPr/>
          </p:nvSpPr>
          <p:spPr>
            <a:xfrm flipH="1">
              <a:off x="761683" y="1312728"/>
              <a:ext cx="2177272" cy="760364"/>
            </a:xfrm>
            <a:prstGeom prst="line">
              <a:avLst/>
            </a:prstGeom>
            <a:noFill/>
            <a:ln w="28575" cap="flat">
              <a:solidFill>
                <a:srgbClr val="FF2600"/>
              </a:solidFill>
              <a:prstDash val="solid"/>
              <a:bevel/>
              <a:head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98" name="Shape 698"/>
            <p:cNvSpPr/>
            <p:nvPr/>
          </p:nvSpPr>
          <p:spPr>
            <a:xfrm>
              <a:off x="3179285" y="506325"/>
              <a:ext cx="280057" cy="1430259"/>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699" name="Shape 699"/>
            <p:cNvSpPr/>
            <p:nvPr/>
          </p:nvSpPr>
          <p:spPr>
            <a:xfrm>
              <a:off x="2291345" y="460640"/>
              <a:ext cx="585435" cy="585435"/>
            </a:xfrm>
            <a:prstGeom prst="line">
              <a:avLst/>
            </a:prstGeom>
            <a:noFill/>
            <a:ln w="28575" cap="flat">
              <a:solidFill>
                <a:srgbClr val="4F6E19"/>
              </a:solidFill>
              <a:prstDash val="solid"/>
              <a:bevel/>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700" name="Shape 700"/>
            <p:cNvSpPr/>
            <p:nvPr/>
          </p:nvSpPr>
          <p:spPr>
            <a:xfrm flipH="1">
              <a:off x="1356904" y="476631"/>
              <a:ext cx="1610164" cy="627216"/>
            </a:xfrm>
            <a:prstGeom prst="line">
              <a:avLst/>
            </a:prstGeom>
            <a:noFill/>
            <a:ln w="28575" cap="flat">
              <a:solidFill>
                <a:srgbClr val="FF2600"/>
              </a:solidFill>
              <a:prstDash val="solid"/>
              <a:bevel/>
              <a:headEnd type="triangle" w="med" len="med"/>
            </a:ln>
            <a:effectLst>
              <a:outerShdw blurRad="38100" dist="20000" dir="5400000" rotWithShape="0">
                <a:srgbClr val="000000">
                  <a:alpha val="38000"/>
                </a:srgbClr>
              </a:outerShdw>
            </a:effectLst>
          </p:spPr>
          <p:txBody>
            <a:bodyPr wrap="square" lIns="0" tIns="0" rIns="0" bIns="0" numCol="1" anchor="t">
              <a:noAutofit/>
            </a:bodyPr>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grpSp>
      <p:sp>
        <p:nvSpPr>
          <p:cNvPr id="79" name="TextBox 7"/>
          <p:cNvSpPr txBox="1">
            <a:spLocks noChangeArrowheads="1"/>
          </p:cNvSpPr>
          <p:nvPr>
            <p:custDataLst>
              <p:tags r:id="rId1"/>
            </p:custDataLst>
          </p:nvPr>
        </p:nvSpPr>
        <p:spPr bwMode="auto">
          <a:xfrm>
            <a:off x="7448739" y="6622630"/>
            <a:ext cx="2827337"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69" tIns="45685" rIns="91369" bIns="45685">
            <a:spAutoFit/>
          </a:bodyPr>
          <a:lstStyle>
            <a:lvl1pPr defTabSz="912813" eaLnBrk="0" hangingPunct="0">
              <a:defRPr sz="2400">
                <a:solidFill>
                  <a:schemeClr val="tx1"/>
                </a:solidFill>
                <a:latin typeface="Calibri" charset="0"/>
                <a:ea typeface="ＭＳ Ｐゴシック" charset="0"/>
                <a:cs typeface="ＭＳ Ｐゴシック" charset="0"/>
              </a:defRPr>
            </a:lvl1pPr>
            <a:lvl2pPr marL="742950" indent="-285750" defTabSz="912813" eaLnBrk="0" hangingPunct="0">
              <a:defRPr sz="2400">
                <a:solidFill>
                  <a:schemeClr val="tx1"/>
                </a:solidFill>
                <a:latin typeface="Calibri" charset="0"/>
                <a:ea typeface="ＭＳ Ｐゴシック" charset="0"/>
              </a:defRPr>
            </a:lvl2pPr>
            <a:lvl3pPr marL="1143000" indent="-228600" defTabSz="912813" eaLnBrk="0" hangingPunct="0">
              <a:defRPr sz="2400">
                <a:solidFill>
                  <a:schemeClr val="tx1"/>
                </a:solidFill>
                <a:latin typeface="Calibri" charset="0"/>
                <a:ea typeface="ＭＳ Ｐゴシック" charset="0"/>
              </a:defRPr>
            </a:lvl3pPr>
            <a:lvl4pPr marL="1600200" indent="-228600" defTabSz="912813" eaLnBrk="0" hangingPunct="0">
              <a:defRPr sz="2400">
                <a:solidFill>
                  <a:schemeClr val="tx1"/>
                </a:solidFill>
                <a:latin typeface="Calibri" charset="0"/>
                <a:ea typeface="ＭＳ Ｐゴシック" charset="0"/>
              </a:defRPr>
            </a:lvl4pPr>
            <a:lvl5pPr marL="2057400" indent="-228600" defTabSz="912813" eaLnBrk="0" hangingPunct="0">
              <a:defRPr sz="2400">
                <a:solidFill>
                  <a:schemeClr val="tx1"/>
                </a:solidFill>
                <a:latin typeface="Calibri"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800" dirty="0">
                <a:solidFill>
                  <a:srgbClr val="A6A6A6"/>
                </a:solidFill>
                <a:latin typeface="Arial" charset="0"/>
              </a:rPr>
              <a:t>[ Gerstein et al. Nature </a:t>
            </a:r>
            <a:r>
              <a:rPr lang="en-US" sz="800" dirty="0" smtClean="0">
                <a:solidFill>
                  <a:srgbClr val="A6A6A6"/>
                </a:solidFill>
                <a:latin typeface="Arial" charset="0"/>
              </a:rPr>
              <a:t>('</a:t>
            </a:r>
            <a:r>
              <a:rPr lang="en-US" sz="800" dirty="0">
                <a:solidFill>
                  <a:srgbClr val="A6A6A6"/>
                </a:solidFill>
                <a:latin typeface="Arial" charset="0"/>
              </a:rPr>
              <a:t>12) ]</a:t>
            </a:r>
          </a:p>
        </p:txBody>
      </p:sp>
    </p:spTree>
    <p:extLst>
      <p:ext uri="{BB962C8B-B14F-4D97-AF65-F5344CB8AC3E}">
        <p14:creationId xmlns:p14="http://schemas.microsoft.com/office/powerpoint/2010/main" val="23730653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Trying to interpret RNA-</a:t>
            </a:r>
            <a:r>
              <a:rPr lang="en-US" dirty="0" err="1" smtClean="0"/>
              <a:t>seq</a:t>
            </a:r>
            <a:r>
              <a:rPr lang="en-US" dirty="0" smtClean="0"/>
              <a:t> in terms of Regulation</a:t>
            </a:r>
            <a:endParaRPr lang="en-US" dirty="0"/>
          </a:p>
        </p:txBody>
      </p:sp>
      <p:sp>
        <p:nvSpPr>
          <p:cNvPr id="5" name="Content Placeholder 4"/>
          <p:cNvSpPr>
            <a:spLocks noGrp="1"/>
          </p:cNvSpPr>
          <p:nvPr>
            <p:ph idx="1"/>
          </p:nvPr>
        </p:nvSpPr>
        <p:spPr/>
        <p:txBody>
          <a:bodyPr/>
          <a:lstStyle/>
          <a:p>
            <a:r>
              <a:rPr lang="en-US" dirty="0" smtClean="0"/>
              <a:t>Large amount of </a:t>
            </a:r>
            <a:r>
              <a:rPr lang="en-US" dirty="0" err="1" smtClean="0"/>
              <a:t>transcriptome</a:t>
            </a:r>
            <a:r>
              <a:rPr lang="en-US" dirty="0" smtClean="0"/>
              <a:t> (RNA-</a:t>
            </a:r>
            <a:r>
              <a:rPr lang="en-US" dirty="0" err="1" smtClean="0"/>
              <a:t>seq</a:t>
            </a:r>
            <a:r>
              <a:rPr lang="en-US" dirty="0" smtClean="0"/>
              <a:t>) data generated on diverse systems &amp; in diverse conditions</a:t>
            </a:r>
          </a:p>
          <a:p>
            <a:r>
              <a:rPr lang="en-US" dirty="0" smtClean="0"/>
              <a:t>Less but still considerable amount of regulatory network &amp; chromatin structure data available, mostly on canonical human &amp; model organism systems</a:t>
            </a:r>
          </a:p>
          <a:p>
            <a:r>
              <a:rPr lang="en-US" dirty="0" smtClean="0"/>
              <a:t>One goal is to interpret the RNA-</a:t>
            </a:r>
            <a:r>
              <a:rPr lang="en-US" dirty="0" err="1" smtClean="0"/>
              <a:t>seq</a:t>
            </a:r>
            <a:r>
              <a:rPr lang="en-US" dirty="0" smtClean="0"/>
              <a:t> in light of frameworks provided by the regulatory data</a:t>
            </a:r>
            <a:endParaRPr lang="en-US" dirty="0"/>
          </a:p>
        </p:txBody>
      </p:sp>
    </p:spTree>
    <p:extLst>
      <p:ext uri="{BB962C8B-B14F-4D97-AF65-F5344CB8AC3E}">
        <p14:creationId xmlns:p14="http://schemas.microsoft.com/office/powerpoint/2010/main" val="412062206"/>
      </p:ext>
    </p:extLst>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p:cNvGrpSpPr/>
          <p:nvPr/>
        </p:nvGrpSpPr>
        <p:grpSpPr>
          <a:xfrm>
            <a:off x="92432" y="859388"/>
            <a:ext cx="7967124" cy="5634563"/>
            <a:chOff x="92432" y="537642"/>
            <a:chExt cx="7967124" cy="5634563"/>
          </a:xfrm>
        </p:grpSpPr>
        <p:pic>
          <p:nvPicPr>
            <p:cNvPr id="11" name="Picture 10" descr="Fig1_P1.pdf"/>
            <p:cNvPicPr>
              <a:picLocks noChangeAspect="1"/>
            </p:cNvPicPr>
            <p:nvPr/>
          </p:nvPicPr>
          <p:blipFill>
            <a:blip r:embed="rId5"/>
            <a:stretch>
              <a:fillRect/>
            </a:stretch>
          </p:blipFill>
          <p:spPr>
            <a:xfrm>
              <a:off x="321035" y="3258080"/>
              <a:ext cx="1596669" cy="1575660"/>
            </a:xfrm>
            <a:prstGeom prst="rect">
              <a:avLst/>
            </a:prstGeom>
          </p:spPr>
        </p:pic>
        <p:pic>
          <p:nvPicPr>
            <p:cNvPr id="15" name="Picture 14" descr="Fig1_P2.pdf"/>
            <p:cNvPicPr>
              <a:picLocks noChangeAspect="1"/>
            </p:cNvPicPr>
            <p:nvPr/>
          </p:nvPicPr>
          <p:blipFill>
            <a:blip r:embed="rId6"/>
            <a:stretch>
              <a:fillRect/>
            </a:stretch>
          </p:blipFill>
          <p:spPr>
            <a:xfrm>
              <a:off x="1799804" y="2218263"/>
              <a:ext cx="856664" cy="903964"/>
            </a:xfrm>
            <a:prstGeom prst="rect">
              <a:avLst/>
            </a:prstGeom>
          </p:spPr>
        </p:pic>
        <p:pic>
          <p:nvPicPr>
            <p:cNvPr id="16" name="Picture 15" descr="Fig1_P1_S2.pdf"/>
            <p:cNvPicPr>
              <a:picLocks noChangeAspect="1"/>
            </p:cNvPicPr>
            <p:nvPr/>
          </p:nvPicPr>
          <p:blipFill>
            <a:blip r:embed="rId7"/>
            <a:stretch>
              <a:fillRect/>
            </a:stretch>
          </p:blipFill>
          <p:spPr>
            <a:xfrm>
              <a:off x="2587236" y="3291948"/>
              <a:ext cx="856665" cy="795474"/>
            </a:xfrm>
            <a:prstGeom prst="rect">
              <a:avLst/>
            </a:prstGeom>
          </p:spPr>
        </p:pic>
        <p:pic>
          <p:nvPicPr>
            <p:cNvPr id="17" name="Picture 16" descr="Fig1_P1_S3.pdf"/>
            <p:cNvPicPr>
              <a:picLocks noChangeAspect="1"/>
            </p:cNvPicPr>
            <p:nvPr/>
          </p:nvPicPr>
          <p:blipFill>
            <a:blip r:embed="rId8"/>
            <a:stretch>
              <a:fillRect/>
            </a:stretch>
          </p:blipFill>
          <p:spPr>
            <a:xfrm>
              <a:off x="1784424" y="5256223"/>
              <a:ext cx="802812" cy="849760"/>
            </a:xfrm>
            <a:prstGeom prst="rect">
              <a:avLst/>
            </a:prstGeom>
          </p:spPr>
        </p:pic>
        <p:sp>
          <p:nvSpPr>
            <p:cNvPr id="23" name="TextBox 22"/>
            <p:cNvSpPr txBox="1"/>
            <p:nvPr/>
          </p:nvSpPr>
          <p:spPr>
            <a:xfrm>
              <a:off x="2917449" y="4045473"/>
              <a:ext cx="502399" cy="523220"/>
            </a:xfrm>
            <a:prstGeom prst="rect">
              <a:avLst/>
            </a:prstGeom>
            <a:noFill/>
          </p:spPr>
          <p:txBody>
            <a:bodyPr wrap="square" rtlCol="0">
              <a:spAutoFit/>
            </a:bodyPr>
            <a:lstStyle/>
            <a:p>
              <a:pPr defTabSz="457200" fontAlgn="auto">
                <a:spcBef>
                  <a:spcPts val="0"/>
                </a:spcBef>
                <a:spcAft>
                  <a:spcPts val="0"/>
                </a:spcAft>
              </a:pPr>
              <a:r>
                <a:rPr lang="en-US" sz="2800" b="1" dirty="0">
                  <a:solidFill>
                    <a:srgbClr val="000090"/>
                  </a:solidFill>
                  <a:latin typeface="Calibri"/>
                </a:rPr>
                <a:t>.</a:t>
              </a:r>
            </a:p>
          </p:txBody>
        </p:sp>
        <p:sp>
          <p:nvSpPr>
            <p:cNvPr id="24" name="TextBox 23"/>
            <p:cNvSpPr txBox="1"/>
            <p:nvPr/>
          </p:nvSpPr>
          <p:spPr>
            <a:xfrm>
              <a:off x="2790438" y="4494218"/>
              <a:ext cx="502399" cy="523220"/>
            </a:xfrm>
            <a:prstGeom prst="rect">
              <a:avLst/>
            </a:prstGeom>
            <a:noFill/>
          </p:spPr>
          <p:txBody>
            <a:bodyPr wrap="square" rtlCol="0">
              <a:spAutoFit/>
            </a:bodyPr>
            <a:lstStyle/>
            <a:p>
              <a:pPr defTabSz="457200" fontAlgn="auto">
                <a:spcBef>
                  <a:spcPts val="0"/>
                </a:spcBef>
                <a:spcAft>
                  <a:spcPts val="0"/>
                </a:spcAft>
              </a:pPr>
              <a:r>
                <a:rPr lang="en-US" sz="2800" b="1" dirty="0">
                  <a:solidFill>
                    <a:srgbClr val="000090"/>
                  </a:solidFill>
                  <a:latin typeface="Calibri"/>
                </a:rPr>
                <a:t>.</a:t>
              </a:r>
            </a:p>
          </p:txBody>
        </p:sp>
        <p:sp>
          <p:nvSpPr>
            <p:cNvPr id="28" name="TextBox 27"/>
            <p:cNvSpPr txBox="1"/>
            <p:nvPr/>
          </p:nvSpPr>
          <p:spPr>
            <a:xfrm>
              <a:off x="2488436" y="4833740"/>
              <a:ext cx="502399" cy="523220"/>
            </a:xfrm>
            <a:prstGeom prst="rect">
              <a:avLst/>
            </a:prstGeom>
            <a:noFill/>
          </p:spPr>
          <p:txBody>
            <a:bodyPr wrap="square" rtlCol="0">
              <a:spAutoFit/>
            </a:bodyPr>
            <a:lstStyle/>
            <a:p>
              <a:pPr defTabSz="457200" fontAlgn="auto">
                <a:spcBef>
                  <a:spcPts val="0"/>
                </a:spcBef>
                <a:spcAft>
                  <a:spcPts val="0"/>
                </a:spcAft>
              </a:pPr>
              <a:r>
                <a:rPr lang="en-US" sz="2800" b="1" dirty="0">
                  <a:solidFill>
                    <a:srgbClr val="000090"/>
                  </a:solidFill>
                  <a:latin typeface="Calibri"/>
                </a:rPr>
                <a:t>.</a:t>
              </a:r>
            </a:p>
          </p:txBody>
        </p:sp>
        <p:cxnSp>
          <p:nvCxnSpPr>
            <p:cNvPr id="30" name="Straight Arrow Connector 29"/>
            <p:cNvCxnSpPr/>
            <p:nvPr/>
          </p:nvCxnSpPr>
          <p:spPr>
            <a:xfrm rot="5400000" flipH="1" flipV="1">
              <a:off x="1260840" y="2851685"/>
              <a:ext cx="482593" cy="330199"/>
            </a:xfrm>
            <a:prstGeom prst="straightConnector1">
              <a:avLst/>
            </a:prstGeom>
            <a:ln w="38100">
              <a:solidFill>
                <a:srgbClr val="FF6600"/>
              </a:solidFill>
              <a:tailEnd type="stealth" w="med" len="lg"/>
            </a:ln>
            <a:effectLst/>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a:xfrm flipV="1">
              <a:off x="1993206" y="3776141"/>
              <a:ext cx="594032" cy="142343"/>
            </a:xfrm>
            <a:prstGeom prst="straightConnector1">
              <a:avLst/>
            </a:prstGeom>
            <a:ln w="38100">
              <a:solidFill>
                <a:srgbClr val="FF6600"/>
              </a:solidFill>
              <a:tailEnd type="stealth" w="med" len="lg"/>
            </a:ln>
            <a:effectLst/>
          </p:spPr>
          <p:style>
            <a:lnRef idx="2">
              <a:schemeClr val="accent1"/>
            </a:lnRef>
            <a:fillRef idx="0">
              <a:schemeClr val="accent1"/>
            </a:fillRef>
            <a:effectRef idx="1">
              <a:schemeClr val="accent1"/>
            </a:effectRef>
            <a:fontRef idx="minor">
              <a:schemeClr val="tx1"/>
            </a:fontRef>
          </p:style>
        </p:cxnSp>
        <p:cxnSp>
          <p:nvCxnSpPr>
            <p:cNvPr id="33" name="Straight Arrow Connector 32"/>
            <p:cNvCxnSpPr/>
            <p:nvPr/>
          </p:nvCxnSpPr>
          <p:spPr>
            <a:xfrm rot="16200000" flipH="1">
              <a:off x="1558435" y="5024643"/>
              <a:ext cx="441975" cy="427568"/>
            </a:xfrm>
            <a:prstGeom prst="straightConnector1">
              <a:avLst/>
            </a:prstGeom>
            <a:ln w="38100">
              <a:solidFill>
                <a:srgbClr val="FF6600"/>
              </a:solidFill>
              <a:tailEnd type="stealth" w="med" len="lg"/>
            </a:ln>
            <a:effectLst/>
          </p:spPr>
          <p:style>
            <a:lnRef idx="2">
              <a:schemeClr val="accent1"/>
            </a:lnRef>
            <a:fillRef idx="0">
              <a:schemeClr val="accent1"/>
            </a:fillRef>
            <a:effectRef idx="1">
              <a:schemeClr val="accent1"/>
            </a:effectRef>
            <a:fontRef idx="minor">
              <a:schemeClr val="tx1"/>
            </a:fontRef>
          </p:style>
        </p:cxnSp>
        <p:sp>
          <p:nvSpPr>
            <p:cNvPr id="36" name="Right Arrow 35"/>
            <p:cNvSpPr/>
            <p:nvPr/>
          </p:nvSpPr>
          <p:spPr>
            <a:xfrm>
              <a:off x="3521452" y="4180949"/>
              <a:ext cx="457200" cy="228600"/>
            </a:xfrm>
            <a:prstGeom prst="rightArrow">
              <a:avLst/>
            </a:prstGeom>
            <a:solidFill>
              <a:srgbClr val="FF6600"/>
            </a:solidFill>
            <a:ln>
              <a:solidFill>
                <a:srgbClr val="FF66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37" name="Right Arrow 36"/>
            <p:cNvSpPr/>
            <p:nvPr/>
          </p:nvSpPr>
          <p:spPr>
            <a:xfrm>
              <a:off x="5269785" y="4180949"/>
              <a:ext cx="457200" cy="228600"/>
            </a:xfrm>
            <a:prstGeom prst="rightArrow">
              <a:avLst/>
            </a:prstGeom>
            <a:solidFill>
              <a:srgbClr val="FF6600"/>
            </a:solidFill>
            <a:ln>
              <a:solidFill>
                <a:srgbClr val="FF66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grpSp>
          <p:nvGrpSpPr>
            <p:cNvPr id="2" name="Group 38"/>
            <p:cNvGrpSpPr/>
            <p:nvPr/>
          </p:nvGrpSpPr>
          <p:grpSpPr>
            <a:xfrm>
              <a:off x="3614557" y="2565410"/>
              <a:ext cx="1849969" cy="3182175"/>
              <a:chOff x="3539055" y="128576"/>
              <a:chExt cx="1849969" cy="3182175"/>
            </a:xfrm>
          </p:grpSpPr>
          <p:grpSp>
            <p:nvGrpSpPr>
              <p:cNvPr id="3" name="Group 21"/>
              <p:cNvGrpSpPr/>
              <p:nvPr/>
            </p:nvGrpSpPr>
            <p:grpSpPr>
              <a:xfrm>
                <a:off x="3539055" y="289839"/>
                <a:ext cx="1580727" cy="3020912"/>
                <a:chOff x="3818466" y="247504"/>
                <a:chExt cx="1580727" cy="3020912"/>
              </a:xfrm>
            </p:grpSpPr>
            <p:pic>
              <p:nvPicPr>
                <p:cNvPr id="20" name="Picture 19" descr="Fig1_P3.pdf"/>
                <p:cNvPicPr>
                  <a:picLocks noChangeAspect="1"/>
                </p:cNvPicPr>
                <p:nvPr/>
              </p:nvPicPr>
              <p:blipFill>
                <a:blip r:embed="rId9"/>
                <a:stretch>
                  <a:fillRect/>
                </a:stretch>
              </p:blipFill>
              <p:spPr>
                <a:xfrm>
                  <a:off x="4525433" y="328778"/>
                  <a:ext cx="873760" cy="2926080"/>
                </a:xfrm>
                <a:prstGeom prst="rect">
                  <a:avLst/>
                </a:prstGeom>
              </p:spPr>
            </p:pic>
            <p:sp>
              <p:nvSpPr>
                <p:cNvPr id="21" name="TextBox 20"/>
                <p:cNvSpPr txBox="1"/>
                <p:nvPr/>
              </p:nvSpPr>
              <p:spPr>
                <a:xfrm>
                  <a:off x="3818466" y="247504"/>
                  <a:ext cx="706968" cy="3020912"/>
                </a:xfrm>
                <a:prstGeom prst="rect">
                  <a:avLst/>
                </a:prstGeom>
                <a:noFill/>
              </p:spPr>
              <p:txBody>
                <a:bodyPr wrap="square" rtlCol="0">
                  <a:spAutoFit/>
                </a:bodyPr>
                <a:lstStyle/>
                <a:p>
                  <a:pPr algn="r" defTabSz="457200" fontAlgn="auto">
                    <a:lnSpc>
                      <a:spcPts val="2300"/>
                    </a:lnSpc>
                    <a:spcBef>
                      <a:spcPts val="0"/>
                    </a:spcBef>
                    <a:spcAft>
                      <a:spcPts val="0"/>
                    </a:spcAft>
                  </a:pPr>
                  <a:r>
                    <a:rPr lang="en-US" sz="1100" b="1" dirty="0">
                      <a:solidFill>
                        <a:srgbClr val="000090"/>
                      </a:solidFill>
                      <a:latin typeface="Arial"/>
                    </a:rPr>
                    <a:t>N1</a:t>
                  </a:r>
                </a:p>
                <a:p>
                  <a:pPr algn="r" defTabSz="457200" fontAlgn="auto">
                    <a:lnSpc>
                      <a:spcPts val="2300"/>
                    </a:lnSpc>
                    <a:spcBef>
                      <a:spcPts val="0"/>
                    </a:spcBef>
                    <a:spcAft>
                      <a:spcPts val="0"/>
                    </a:spcAft>
                  </a:pPr>
                  <a:r>
                    <a:rPr lang="en-US" sz="1100" b="1" dirty="0">
                      <a:solidFill>
                        <a:srgbClr val="000090"/>
                      </a:solidFill>
                      <a:latin typeface="Arial"/>
                    </a:rPr>
                    <a:t>N2</a:t>
                  </a:r>
                </a:p>
                <a:p>
                  <a:pPr algn="r" defTabSz="457200" fontAlgn="auto">
                    <a:lnSpc>
                      <a:spcPts val="2300"/>
                    </a:lnSpc>
                    <a:spcBef>
                      <a:spcPts val="0"/>
                    </a:spcBef>
                    <a:spcAft>
                      <a:spcPts val="0"/>
                    </a:spcAft>
                  </a:pPr>
                  <a:r>
                    <a:rPr lang="en-US" sz="1100" b="1" dirty="0">
                      <a:solidFill>
                        <a:srgbClr val="000090"/>
                      </a:solidFill>
                      <a:latin typeface="Arial"/>
                    </a:rPr>
                    <a:t>N3</a:t>
                  </a:r>
                </a:p>
                <a:p>
                  <a:pPr algn="r" defTabSz="457200" fontAlgn="auto">
                    <a:lnSpc>
                      <a:spcPts val="2300"/>
                    </a:lnSpc>
                    <a:spcBef>
                      <a:spcPts val="0"/>
                    </a:spcBef>
                    <a:spcAft>
                      <a:spcPts val="0"/>
                    </a:spcAft>
                  </a:pPr>
                  <a:r>
                    <a:rPr lang="en-US" sz="1100" b="1" dirty="0">
                      <a:solidFill>
                        <a:srgbClr val="000090"/>
                      </a:solidFill>
                      <a:latin typeface="Arial"/>
                    </a:rPr>
                    <a:t>N4</a:t>
                  </a:r>
                </a:p>
                <a:p>
                  <a:pPr algn="r" defTabSz="457200" fontAlgn="auto">
                    <a:lnSpc>
                      <a:spcPts val="2300"/>
                    </a:lnSpc>
                    <a:spcBef>
                      <a:spcPts val="0"/>
                    </a:spcBef>
                    <a:spcAft>
                      <a:spcPts val="0"/>
                    </a:spcAft>
                  </a:pPr>
                  <a:r>
                    <a:rPr lang="en-US" sz="1100" b="1" dirty="0">
                      <a:solidFill>
                        <a:srgbClr val="000090"/>
                      </a:solidFill>
                      <a:latin typeface="Arial"/>
                    </a:rPr>
                    <a:t>N5</a:t>
                  </a:r>
                </a:p>
                <a:p>
                  <a:pPr algn="r" defTabSz="457200" fontAlgn="auto">
                    <a:lnSpc>
                      <a:spcPts val="2300"/>
                    </a:lnSpc>
                    <a:spcBef>
                      <a:spcPts val="0"/>
                    </a:spcBef>
                    <a:spcAft>
                      <a:spcPts val="0"/>
                    </a:spcAft>
                  </a:pPr>
                  <a:r>
                    <a:rPr lang="en-US" sz="1100" b="1" dirty="0">
                      <a:solidFill>
                        <a:srgbClr val="000090"/>
                      </a:solidFill>
                      <a:latin typeface="Arial"/>
                    </a:rPr>
                    <a:t>N6</a:t>
                  </a:r>
                </a:p>
                <a:p>
                  <a:pPr algn="r" defTabSz="457200" fontAlgn="auto">
                    <a:lnSpc>
                      <a:spcPts val="2300"/>
                    </a:lnSpc>
                    <a:spcBef>
                      <a:spcPts val="0"/>
                    </a:spcBef>
                    <a:spcAft>
                      <a:spcPts val="0"/>
                    </a:spcAft>
                  </a:pPr>
                  <a:r>
                    <a:rPr lang="en-US" sz="1100" b="1" dirty="0">
                      <a:solidFill>
                        <a:srgbClr val="000090"/>
                      </a:solidFill>
                      <a:latin typeface="Arial"/>
                    </a:rPr>
                    <a:t>N7</a:t>
                  </a:r>
                </a:p>
                <a:p>
                  <a:pPr algn="r" defTabSz="457200" fontAlgn="auto">
                    <a:lnSpc>
                      <a:spcPts val="2300"/>
                    </a:lnSpc>
                    <a:spcBef>
                      <a:spcPts val="0"/>
                    </a:spcBef>
                    <a:spcAft>
                      <a:spcPts val="0"/>
                    </a:spcAft>
                  </a:pPr>
                  <a:r>
                    <a:rPr lang="en-US" sz="1100" b="1" dirty="0">
                      <a:solidFill>
                        <a:srgbClr val="000090"/>
                      </a:solidFill>
                      <a:latin typeface="Arial"/>
                    </a:rPr>
                    <a:t>N8</a:t>
                  </a:r>
                </a:p>
                <a:p>
                  <a:pPr algn="r" defTabSz="457200" fontAlgn="auto">
                    <a:lnSpc>
                      <a:spcPts val="2300"/>
                    </a:lnSpc>
                    <a:spcBef>
                      <a:spcPts val="0"/>
                    </a:spcBef>
                    <a:spcAft>
                      <a:spcPts val="0"/>
                    </a:spcAft>
                  </a:pPr>
                  <a:r>
                    <a:rPr lang="en-US" sz="1100" b="1" dirty="0">
                      <a:solidFill>
                        <a:srgbClr val="000090"/>
                      </a:solidFill>
                      <a:latin typeface="Arial"/>
                    </a:rPr>
                    <a:t>N9</a:t>
                  </a:r>
                </a:p>
                <a:p>
                  <a:pPr algn="r" defTabSz="457200" fontAlgn="auto">
                    <a:lnSpc>
                      <a:spcPts val="2300"/>
                    </a:lnSpc>
                    <a:spcBef>
                      <a:spcPts val="0"/>
                    </a:spcBef>
                    <a:spcAft>
                      <a:spcPts val="0"/>
                    </a:spcAft>
                  </a:pPr>
                  <a:r>
                    <a:rPr lang="en-US" sz="1100" b="1" dirty="0">
                      <a:solidFill>
                        <a:srgbClr val="000090"/>
                      </a:solidFill>
                      <a:latin typeface="Arial"/>
                    </a:rPr>
                    <a:t>N10</a:t>
                  </a:r>
                </a:p>
              </p:txBody>
            </p:sp>
          </p:grpSp>
          <p:sp>
            <p:nvSpPr>
              <p:cNvPr id="38" name="TextBox 37"/>
              <p:cNvSpPr txBox="1"/>
              <p:nvPr/>
            </p:nvSpPr>
            <p:spPr>
              <a:xfrm>
                <a:off x="4246022" y="128576"/>
                <a:ext cx="1143002" cy="261610"/>
              </a:xfrm>
              <a:prstGeom prst="rect">
                <a:avLst/>
              </a:prstGeom>
              <a:noFill/>
            </p:spPr>
            <p:txBody>
              <a:bodyPr wrap="square" rtlCol="0">
                <a:spAutoFit/>
              </a:bodyPr>
              <a:lstStyle/>
              <a:p>
                <a:pPr defTabSz="457200" fontAlgn="auto">
                  <a:spcBef>
                    <a:spcPts val="0"/>
                  </a:spcBef>
                  <a:spcAft>
                    <a:spcPts val="0"/>
                  </a:spcAft>
                </a:pPr>
                <a:r>
                  <a:rPr lang="en-US" sz="1100" b="1" dirty="0">
                    <a:solidFill>
                      <a:prstClr val="black"/>
                    </a:solidFill>
                    <a:latin typeface="Arial"/>
                  </a:rPr>
                  <a:t>L1  L2   L3</a:t>
                </a:r>
              </a:p>
            </p:txBody>
          </p:sp>
        </p:grpSp>
        <p:grpSp>
          <p:nvGrpSpPr>
            <p:cNvPr id="4" name="Group 52"/>
            <p:cNvGrpSpPr/>
            <p:nvPr/>
          </p:nvGrpSpPr>
          <p:grpSpPr>
            <a:xfrm>
              <a:off x="5595762" y="3300415"/>
              <a:ext cx="2463794" cy="1911759"/>
              <a:chOff x="5664199" y="1236129"/>
              <a:chExt cx="2463794" cy="1911759"/>
            </a:xfrm>
          </p:grpSpPr>
          <p:pic>
            <p:nvPicPr>
              <p:cNvPr id="12" name="Picture 11" descr="Fig1_P2.pdf"/>
              <p:cNvPicPr>
                <a:picLocks noChangeAspect="1"/>
              </p:cNvPicPr>
              <p:nvPr/>
            </p:nvPicPr>
            <p:blipFill>
              <a:blip r:embed="rId6"/>
              <a:stretch>
                <a:fillRect/>
              </a:stretch>
            </p:blipFill>
            <p:spPr>
              <a:xfrm>
                <a:off x="5903373" y="1303484"/>
                <a:ext cx="1701383" cy="1795324"/>
              </a:xfrm>
              <a:prstGeom prst="rect">
                <a:avLst/>
              </a:prstGeom>
            </p:spPr>
          </p:pic>
          <p:sp>
            <p:nvSpPr>
              <p:cNvPr id="40" name="Oval 39"/>
              <p:cNvSpPr/>
              <p:nvPr/>
            </p:nvSpPr>
            <p:spPr>
              <a:xfrm>
                <a:off x="5903373" y="1236129"/>
                <a:ext cx="1598094" cy="372538"/>
              </a:xfrm>
              <a:prstGeom prst="ellipse">
                <a:avLst/>
              </a:prstGeom>
              <a:solidFill>
                <a:schemeClr val="bg2">
                  <a:lumMod val="9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41" name="Oval 40"/>
              <p:cNvSpPr/>
              <p:nvPr/>
            </p:nvSpPr>
            <p:spPr>
              <a:xfrm>
                <a:off x="5903373" y="2775350"/>
                <a:ext cx="1598094" cy="372538"/>
              </a:xfrm>
              <a:prstGeom prst="ellipse">
                <a:avLst/>
              </a:prstGeom>
              <a:solidFill>
                <a:schemeClr val="bg2">
                  <a:lumMod val="9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42" name="Oval 41"/>
              <p:cNvSpPr/>
              <p:nvPr/>
            </p:nvSpPr>
            <p:spPr>
              <a:xfrm>
                <a:off x="5664199" y="1752586"/>
                <a:ext cx="2133599" cy="878825"/>
              </a:xfrm>
              <a:prstGeom prst="ellipse">
                <a:avLst/>
              </a:prstGeom>
              <a:solidFill>
                <a:schemeClr val="bg2">
                  <a:lumMod val="9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43" name="TextBox 42"/>
              <p:cNvSpPr txBox="1"/>
              <p:nvPr/>
            </p:nvSpPr>
            <p:spPr>
              <a:xfrm>
                <a:off x="7628459" y="2811789"/>
                <a:ext cx="499534" cy="246221"/>
              </a:xfrm>
              <a:prstGeom prst="rect">
                <a:avLst/>
              </a:prstGeom>
              <a:noFill/>
            </p:spPr>
            <p:txBody>
              <a:bodyPr wrap="square" lIns="91440" tIns="0" rIns="91440" bIns="0" rtlCol="0">
                <a:spAutoFit/>
              </a:bodyPr>
              <a:lstStyle/>
              <a:p>
                <a:pPr defTabSz="457200" fontAlgn="auto">
                  <a:spcBef>
                    <a:spcPts val="0"/>
                  </a:spcBef>
                  <a:spcAft>
                    <a:spcPts val="0"/>
                  </a:spcAft>
                </a:pPr>
                <a:r>
                  <a:rPr lang="en-US" sz="1600" b="1" dirty="0">
                    <a:solidFill>
                      <a:prstClr val="black"/>
                    </a:solidFill>
                    <a:latin typeface="Arial"/>
                  </a:rPr>
                  <a:t>L1</a:t>
                </a:r>
              </a:p>
            </p:txBody>
          </p:sp>
          <p:sp>
            <p:nvSpPr>
              <p:cNvPr id="44" name="TextBox 43"/>
              <p:cNvSpPr txBox="1"/>
              <p:nvPr/>
            </p:nvSpPr>
            <p:spPr>
              <a:xfrm>
                <a:off x="7628459" y="2065471"/>
                <a:ext cx="499534" cy="246221"/>
              </a:xfrm>
              <a:prstGeom prst="rect">
                <a:avLst/>
              </a:prstGeom>
              <a:noFill/>
            </p:spPr>
            <p:txBody>
              <a:bodyPr wrap="square" lIns="91440" tIns="0" rIns="91440" bIns="0" rtlCol="0">
                <a:spAutoFit/>
              </a:bodyPr>
              <a:lstStyle/>
              <a:p>
                <a:pPr defTabSz="457200" fontAlgn="auto">
                  <a:spcBef>
                    <a:spcPts val="0"/>
                  </a:spcBef>
                  <a:spcAft>
                    <a:spcPts val="0"/>
                  </a:spcAft>
                </a:pPr>
                <a:r>
                  <a:rPr lang="en-US" sz="1600" b="1" dirty="0">
                    <a:solidFill>
                      <a:prstClr val="black"/>
                    </a:solidFill>
                    <a:latin typeface="Arial"/>
                  </a:rPr>
                  <a:t>L2</a:t>
                </a:r>
              </a:p>
            </p:txBody>
          </p:sp>
          <p:sp>
            <p:nvSpPr>
              <p:cNvPr id="45" name="TextBox 44"/>
              <p:cNvSpPr txBox="1"/>
              <p:nvPr/>
            </p:nvSpPr>
            <p:spPr>
              <a:xfrm>
                <a:off x="7628459" y="1269997"/>
                <a:ext cx="499534" cy="246221"/>
              </a:xfrm>
              <a:prstGeom prst="rect">
                <a:avLst/>
              </a:prstGeom>
              <a:noFill/>
            </p:spPr>
            <p:txBody>
              <a:bodyPr wrap="square" lIns="91440" tIns="0" rIns="91440" bIns="0" rtlCol="0">
                <a:spAutoFit/>
              </a:bodyPr>
              <a:lstStyle/>
              <a:p>
                <a:pPr defTabSz="457200" fontAlgn="auto">
                  <a:spcBef>
                    <a:spcPts val="0"/>
                  </a:spcBef>
                  <a:spcAft>
                    <a:spcPts val="0"/>
                  </a:spcAft>
                </a:pPr>
                <a:r>
                  <a:rPr lang="en-US" sz="1600" b="1" dirty="0">
                    <a:solidFill>
                      <a:prstClr val="black"/>
                    </a:solidFill>
                    <a:latin typeface="Arial"/>
                  </a:rPr>
                  <a:t>L3</a:t>
                </a:r>
              </a:p>
            </p:txBody>
          </p:sp>
        </p:grpSp>
        <p:cxnSp>
          <p:nvCxnSpPr>
            <p:cNvPr id="50" name="Straight Arrow Connector 49"/>
            <p:cNvCxnSpPr/>
            <p:nvPr/>
          </p:nvCxnSpPr>
          <p:spPr>
            <a:xfrm>
              <a:off x="1848590" y="4409549"/>
              <a:ext cx="639846" cy="387752"/>
            </a:xfrm>
            <a:prstGeom prst="straightConnector1">
              <a:avLst/>
            </a:prstGeom>
            <a:ln w="38100">
              <a:solidFill>
                <a:srgbClr val="FF6600"/>
              </a:solidFill>
              <a:prstDash val="dash"/>
              <a:tailEnd type="stealth" w="med" len="lg"/>
            </a:ln>
            <a:effectLst/>
          </p:spPr>
          <p:style>
            <a:lnRef idx="2">
              <a:schemeClr val="accent1"/>
            </a:lnRef>
            <a:fillRef idx="0">
              <a:schemeClr val="accent1"/>
            </a:fillRef>
            <a:effectRef idx="1">
              <a:schemeClr val="accent1"/>
            </a:effectRef>
            <a:fontRef idx="minor">
              <a:schemeClr val="tx1"/>
            </a:fontRef>
          </p:style>
        </p:cxnSp>
        <p:sp>
          <p:nvSpPr>
            <p:cNvPr id="54" name="Oval 53"/>
            <p:cNvSpPr/>
            <p:nvPr/>
          </p:nvSpPr>
          <p:spPr>
            <a:xfrm>
              <a:off x="143234" y="3207278"/>
              <a:ext cx="1930400" cy="1759359"/>
            </a:xfrm>
            <a:prstGeom prst="ellipse">
              <a:avLst/>
            </a:prstGeom>
            <a:solidFill>
              <a:schemeClr val="bg2">
                <a:lumMod val="9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grpSp>
          <p:nvGrpSpPr>
            <p:cNvPr id="5" name="Group 64"/>
            <p:cNvGrpSpPr/>
            <p:nvPr/>
          </p:nvGrpSpPr>
          <p:grpSpPr>
            <a:xfrm>
              <a:off x="516447" y="537642"/>
              <a:ext cx="6992753" cy="1540942"/>
              <a:chOff x="1066802" y="342901"/>
              <a:chExt cx="6992753" cy="1540942"/>
            </a:xfrm>
          </p:grpSpPr>
          <p:grpSp>
            <p:nvGrpSpPr>
              <p:cNvPr id="6" name="Group 28"/>
              <p:cNvGrpSpPr/>
              <p:nvPr/>
            </p:nvGrpSpPr>
            <p:grpSpPr>
              <a:xfrm>
                <a:off x="1298466" y="486840"/>
                <a:ext cx="1487068" cy="1295399"/>
                <a:chOff x="299399" y="338668"/>
                <a:chExt cx="1487068" cy="1295399"/>
              </a:xfrm>
            </p:grpSpPr>
            <p:pic>
              <p:nvPicPr>
                <p:cNvPr id="32" name="Picture 31" descr="Fig1_cyto1.pdf"/>
                <p:cNvPicPr>
                  <a:picLocks noChangeAspect="1"/>
                </p:cNvPicPr>
                <p:nvPr/>
              </p:nvPicPr>
              <p:blipFill>
                <a:blip r:embed="rId10"/>
                <a:stretch>
                  <a:fillRect/>
                </a:stretch>
              </p:blipFill>
              <p:spPr>
                <a:xfrm>
                  <a:off x="443333" y="431799"/>
                  <a:ext cx="1233068" cy="1100276"/>
                </a:xfrm>
                <a:prstGeom prst="rect">
                  <a:avLst/>
                </a:prstGeom>
              </p:spPr>
            </p:pic>
            <p:sp>
              <p:nvSpPr>
                <p:cNvPr id="34" name="Oval 33"/>
                <p:cNvSpPr/>
                <p:nvPr/>
              </p:nvSpPr>
              <p:spPr>
                <a:xfrm>
                  <a:off x="443333" y="1295400"/>
                  <a:ext cx="1233068" cy="338667"/>
                </a:xfrm>
                <a:prstGeom prst="ellipse">
                  <a:avLst/>
                </a:prstGeom>
                <a:solidFill>
                  <a:schemeClr val="accent2">
                    <a:lumMod val="40000"/>
                    <a:lumOff val="6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35" name="Oval 34"/>
                <p:cNvSpPr/>
                <p:nvPr/>
              </p:nvSpPr>
              <p:spPr>
                <a:xfrm>
                  <a:off x="443333" y="338668"/>
                  <a:ext cx="1233068" cy="338667"/>
                </a:xfrm>
                <a:prstGeom prst="ellipse">
                  <a:avLst/>
                </a:prstGeom>
                <a:solidFill>
                  <a:schemeClr val="accent2">
                    <a:lumMod val="40000"/>
                    <a:lumOff val="6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46" name="Oval 45"/>
                <p:cNvSpPr/>
                <p:nvPr/>
              </p:nvSpPr>
              <p:spPr>
                <a:xfrm>
                  <a:off x="299399" y="795873"/>
                  <a:ext cx="1487068" cy="338667"/>
                </a:xfrm>
                <a:prstGeom prst="ellipse">
                  <a:avLst/>
                </a:prstGeom>
                <a:solidFill>
                  <a:schemeClr val="accent2">
                    <a:lumMod val="40000"/>
                    <a:lumOff val="6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grpSp>
          <p:graphicFrame>
            <p:nvGraphicFramePr>
              <p:cNvPr id="47" name="Object 46"/>
              <p:cNvGraphicFramePr>
                <a:graphicFrameLocks noChangeAspect="1"/>
              </p:cNvGraphicFramePr>
              <p:nvPr/>
            </p:nvGraphicFramePr>
            <p:xfrm>
              <a:off x="2675468" y="1246016"/>
              <a:ext cx="889000" cy="395111"/>
            </p:xfrm>
            <a:graphic>
              <a:graphicData uri="http://schemas.openxmlformats.org/presentationml/2006/ole">
                <mc:AlternateContent xmlns:mc="http://schemas.openxmlformats.org/markup-compatibility/2006">
                  <mc:Choice xmlns:v="urn:schemas-microsoft-com:vml" Requires="v">
                    <p:oleObj spid="_x0000_s261162" name="Equation" r:id="rId11" imgW="914400" imgH="406400" progId="Equation.3">
                      <p:embed/>
                    </p:oleObj>
                  </mc:Choice>
                  <mc:Fallback>
                    <p:oleObj name="Equation" r:id="rId11" imgW="914400" imgH="4064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675468" y="1246016"/>
                            <a:ext cx="889000" cy="39511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8" name="Right Arrow 47"/>
              <p:cNvSpPr/>
              <p:nvPr/>
            </p:nvSpPr>
            <p:spPr>
              <a:xfrm>
                <a:off x="5401740" y="1054112"/>
                <a:ext cx="933622" cy="228600"/>
              </a:xfrm>
              <a:prstGeom prst="rightArrow">
                <a:avLst/>
              </a:prstGeom>
              <a:solidFill>
                <a:srgbClr val="FF6600"/>
              </a:solidFill>
              <a:ln>
                <a:solidFill>
                  <a:srgbClr val="FF66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grpSp>
            <p:nvGrpSpPr>
              <p:cNvPr id="7" name="Group 48"/>
              <p:cNvGrpSpPr/>
              <p:nvPr/>
            </p:nvGrpSpPr>
            <p:grpSpPr>
              <a:xfrm>
                <a:off x="6242218" y="563037"/>
                <a:ext cx="1792651" cy="1142611"/>
                <a:chOff x="6089812" y="414865"/>
                <a:chExt cx="1792651" cy="1142611"/>
              </a:xfrm>
            </p:grpSpPr>
            <p:pic>
              <p:nvPicPr>
                <p:cNvPr id="51" name="Picture 50" descr="Fig1_cyto3.pdf"/>
                <p:cNvPicPr>
                  <a:picLocks noChangeAspect="1"/>
                </p:cNvPicPr>
                <p:nvPr/>
              </p:nvPicPr>
              <p:blipFill>
                <a:blip r:embed="rId13"/>
                <a:stretch>
                  <a:fillRect/>
                </a:stretch>
              </p:blipFill>
              <p:spPr>
                <a:xfrm>
                  <a:off x="6191422" y="502137"/>
                  <a:ext cx="1616960" cy="990818"/>
                </a:xfrm>
                <a:prstGeom prst="rect">
                  <a:avLst/>
                </a:prstGeom>
              </p:spPr>
            </p:pic>
            <p:sp>
              <p:nvSpPr>
                <p:cNvPr id="52" name="Oval 51"/>
                <p:cNvSpPr/>
                <p:nvPr/>
              </p:nvSpPr>
              <p:spPr>
                <a:xfrm>
                  <a:off x="6335362" y="795873"/>
                  <a:ext cx="1233068" cy="338667"/>
                </a:xfrm>
                <a:prstGeom prst="ellipse">
                  <a:avLst/>
                </a:prstGeom>
                <a:solidFill>
                  <a:schemeClr val="accent2">
                    <a:lumMod val="40000"/>
                    <a:lumOff val="6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55" name="Oval 54"/>
                <p:cNvSpPr/>
                <p:nvPr/>
              </p:nvSpPr>
              <p:spPr>
                <a:xfrm>
                  <a:off x="6089812" y="1218809"/>
                  <a:ext cx="1792651" cy="338667"/>
                </a:xfrm>
                <a:prstGeom prst="ellipse">
                  <a:avLst/>
                </a:prstGeom>
                <a:solidFill>
                  <a:schemeClr val="accent2">
                    <a:lumMod val="40000"/>
                    <a:lumOff val="6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56" name="Oval 55"/>
                <p:cNvSpPr/>
                <p:nvPr/>
              </p:nvSpPr>
              <p:spPr>
                <a:xfrm>
                  <a:off x="6428499" y="414865"/>
                  <a:ext cx="1072971" cy="338667"/>
                </a:xfrm>
                <a:prstGeom prst="ellipse">
                  <a:avLst/>
                </a:prstGeom>
                <a:solidFill>
                  <a:schemeClr val="accent2">
                    <a:lumMod val="40000"/>
                    <a:lumOff val="6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grpSp>
          <p:grpSp>
            <p:nvGrpSpPr>
              <p:cNvPr id="8" name="Group 56"/>
              <p:cNvGrpSpPr/>
              <p:nvPr/>
            </p:nvGrpSpPr>
            <p:grpSpPr>
              <a:xfrm>
                <a:off x="4000352" y="540237"/>
                <a:ext cx="1316718" cy="1227672"/>
                <a:chOff x="4000352" y="392065"/>
                <a:chExt cx="1316718" cy="1227672"/>
              </a:xfrm>
            </p:grpSpPr>
            <p:pic>
              <p:nvPicPr>
                <p:cNvPr id="58" name="Picture 57" descr="Fig1_cyto2.pdf"/>
                <p:cNvPicPr>
                  <a:picLocks noChangeAspect="1"/>
                </p:cNvPicPr>
                <p:nvPr/>
              </p:nvPicPr>
              <p:blipFill>
                <a:blip r:embed="rId14"/>
                <a:stretch>
                  <a:fillRect/>
                </a:stretch>
              </p:blipFill>
              <p:spPr>
                <a:xfrm>
                  <a:off x="4059621" y="431799"/>
                  <a:ext cx="1198179" cy="1187938"/>
                </a:xfrm>
                <a:prstGeom prst="rect">
                  <a:avLst/>
                </a:prstGeom>
              </p:spPr>
            </p:pic>
            <p:sp>
              <p:nvSpPr>
                <p:cNvPr id="59" name="Oval 58"/>
                <p:cNvSpPr/>
                <p:nvPr/>
              </p:nvSpPr>
              <p:spPr>
                <a:xfrm>
                  <a:off x="4000352" y="392065"/>
                  <a:ext cx="1316718" cy="1191199"/>
                </a:xfrm>
                <a:prstGeom prst="ellipse">
                  <a:avLst/>
                </a:prstGeom>
                <a:solidFill>
                  <a:schemeClr val="accent2">
                    <a:lumMod val="40000"/>
                    <a:lumOff val="60000"/>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grpSp>
          <p:sp>
            <p:nvSpPr>
              <p:cNvPr id="60" name="TextBox 59"/>
              <p:cNvSpPr txBox="1"/>
              <p:nvPr/>
            </p:nvSpPr>
            <p:spPr>
              <a:xfrm>
                <a:off x="5376339" y="867836"/>
                <a:ext cx="925168" cy="230832"/>
              </a:xfrm>
              <a:prstGeom prst="rect">
                <a:avLst/>
              </a:prstGeom>
              <a:noFill/>
            </p:spPr>
            <p:txBody>
              <a:bodyPr wrap="square" rtlCol="0">
                <a:spAutoFit/>
              </a:bodyPr>
              <a:lstStyle/>
              <a:p>
                <a:pPr defTabSz="457200" fontAlgn="auto">
                  <a:spcBef>
                    <a:spcPts val="0"/>
                  </a:spcBef>
                  <a:spcAft>
                    <a:spcPts val="0"/>
                  </a:spcAft>
                </a:pPr>
                <a:r>
                  <a:rPr lang="en-US" sz="900" b="1" dirty="0">
                    <a:solidFill>
                      <a:srgbClr val="000090"/>
                    </a:solidFill>
                    <a:latin typeface="Arial"/>
                  </a:rPr>
                  <a:t>maximize HS</a:t>
                </a:r>
              </a:p>
            </p:txBody>
          </p:sp>
          <p:sp>
            <p:nvSpPr>
              <p:cNvPr id="61" name="Rectangle 60"/>
              <p:cNvSpPr/>
              <p:nvPr/>
            </p:nvSpPr>
            <p:spPr>
              <a:xfrm>
                <a:off x="1066802" y="364071"/>
                <a:ext cx="2590090" cy="1519772"/>
              </a:xfrm>
              <a:prstGeom prst="rect">
                <a:avLst/>
              </a:prstGeom>
              <a:noFill/>
              <a:ln w="12700">
                <a:solidFill>
                  <a:schemeClr val="tx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62" name="Rectangle 61"/>
              <p:cNvSpPr/>
              <p:nvPr/>
            </p:nvSpPr>
            <p:spPr>
              <a:xfrm>
                <a:off x="3900238" y="364071"/>
                <a:ext cx="4159317" cy="1519772"/>
              </a:xfrm>
              <a:prstGeom prst="rect">
                <a:avLst/>
              </a:prstGeom>
              <a:noFill/>
              <a:ln w="12700">
                <a:solidFill>
                  <a:schemeClr val="tx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63" name="TextBox 62"/>
              <p:cNvSpPr txBox="1"/>
              <p:nvPr/>
            </p:nvSpPr>
            <p:spPr>
              <a:xfrm>
                <a:off x="2768600" y="342901"/>
                <a:ext cx="999066" cy="261610"/>
              </a:xfrm>
              <a:prstGeom prst="rect">
                <a:avLst/>
              </a:prstGeom>
              <a:noFill/>
            </p:spPr>
            <p:txBody>
              <a:bodyPr wrap="square" rtlCol="0">
                <a:spAutoFit/>
              </a:bodyPr>
              <a:lstStyle/>
              <a:p>
                <a:pPr defTabSz="457200" fontAlgn="auto">
                  <a:spcBef>
                    <a:spcPts val="0"/>
                  </a:spcBef>
                  <a:spcAft>
                    <a:spcPts val="0"/>
                  </a:spcAft>
                </a:pPr>
                <a:r>
                  <a:rPr lang="en-US" sz="1100" b="1" dirty="0">
                    <a:solidFill>
                      <a:prstClr val="black"/>
                    </a:solidFill>
                    <a:latin typeface="Arial"/>
                  </a:rPr>
                  <a:t>Definition</a:t>
                </a:r>
              </a:p>
            </p:txBody>
          </p:sp>
          <p:sp>
            <p:nvSpPr>
              <p:cNvPr id="64" name="TextBox 63"/>
              <p:cNvSpPr txBox="1"/>
              <p:nvPr/>
            </p:nvSpPr>
            <p:spPr>
              <a:xfrm>
                <a:off x="5139263" y="347568"/>
                <a:ext cx="1650994" cy="261610"/>
              </a:xfrm>
              <a:prstGeom prst="rect">
                <a:avLst/>
              </a:prstGeom>
              <a:noFill/>
            </p:spPr>
            <p:txBody>
              <a:bodyPr wrap="square" rtlCol="0">
                <a:spAutoFit/>
              </a:bodyPr>
              <a:lstStyle/>
              <a:p>
                <a:pPr defTabSz="457200" fontAlgn="auto">
                  <a:spcBef>
                    <a:spcPts val="0"/>
                  </a:spcBef>
                  <a:spcAft>
                    <a:spcPts val="0"/>
                  </a:spcAft>
                </a:pPr>
                <a:r>
                  <a:rPr lang="en-US" sz="1100" b="1" dirty="0">
                    <a:solidFill>
                      <a:prstClr val="black"/>
                    </a:solidFill>
                    <a:latin typeface="Arial"/>
                  </a:rPr>
                  <a:t>Simulated annealing </a:t>
                </a:r>
              </a:p>
            </p:txBody>
          </p:sp>
        </p:grpSp>
        <p:sp>
          <p:nvSpPr>
            <p:cNvPr id="66" name="Rectangle 65"/>
            <p:cNvSpPr/>
            <p:nvPr/>
          </p:nvSpPr>
          <p:spPr>
            <a:xfrm>
              <a:off x="92432" y="2167460"/>
              <a:ext cx="7916322" cy="4004745"/>
            </a:xfrm>
            <a:prstGeom prst="rect">
              <a:avLst/>
            </a:prstGeom>
            <a:noFill/>
            <a:ln w="12700">
              <a:solidFill>
                <a:schemeClr val="tx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67" name="TextBox 66"/>
            <p:cNvSpPr txBox="1"/>
            <p:nvPr/>
          </p:nvSpPr>
          <p:spPr>
            <a:xfrm>
              <a:off x="6637338" y="2201329"/>
              <a:ext cx="1379883" cy="261610"/>
            </a:xfrm>
            <a:prstGeom prst="rect">
              <a:avLst/>
            </a:prstGeom>
            <a:noFill/>
          </p:spPr>
          <p:txBody>
            <a:bodyPr wrap="square" rtlCol="0">
              <a:spAutoFit/>
            </a:bodyPr>
            <a:lstStyle/>
            <a:p>
              <a:pPr defTabSz="457200" fontAlgn="auto">
                <a:spcBef>
                  <a:spcPts val="0"/>
                </a:spcBef>
                <a:spcAft>
                  <a:spcPts val="0"/>
                </a:spcAft>
              </a:pPr>
              <a:r>
                <a:rPr lang="en-US" sz="1100" b="1" dirty="0">
                  <a:solidFill>
                    <a:prstClr val="black"/>
                  </a:solidFill>
                  <a:latin typeface="Arial"/>
                </a:rPr>
                <a:t>HSM algorithm</a:t>
              </a:r>
            </a:p>
          </p:txBody>
        </p:sp>
        <p:sp>
          <p:nvSpPr>
            <p:cNvPr id="68" name="TextBox 67"/>
            <p:cNvSpPr txBox="1"/>
            <p:nvPr/>
          </p:nvSpPr>
          <p:spPr>
            <a:xfrm rot="18000000">
              <a:off x="2474167" y="4677535"/>
              <a:ext cx="1290496" cy="261610"/>
            </a:xfrm>
            <a:prstGeom prst="rect">
              <a:avLst/>
            </a:prstGeom>
            <a:noFill/>
          </p:spPr>
          <p:txBody>
            <a:bodyPr wrap="square" rtlCol="0">
              <a:spAutoFit/>
            </a:bodyPr>
            <a:lstStyle/>
            <a:p>
              <a:pPr defTabSz="457200" fontAlgn="auto">
                <a:spcBef>
                  <a:spcPts val="0"/>
                </a:spcBef>
                <a:spcAft>
                  <a:spcPts val="0"/>
                </a:spcAft>
              </a:pPr>
              <a:r>
                <a:rPr lang="en-US" sz="1100" dirty="0">
                  <a:solidFill>
                    <a:prstClr val="black"/>
                  </a:solidFill>
                  <a:latin typeface="Arial"/>
                </a:rPr>
                <a:t>repeat k times</a:t>
              </a:r>
            </a:p>
          </p:txBody>
        </p:sp>
        <p:sp>
          <p:nvSpPr>
            <p:cNvPr id="69" name="TextBox 68"/>
            <p:cNvSpPr txBox="1"/>
            <p:nvPr/>
          </p:nvSpPr>
          <p:spPr>
            <a:xfrm>
              <a:off x="3835400" y="5740403"/>
              <a:ext cx="1751895" cy="430887"/>
            </a:xfrm>
            <a:prstGeom prst="rect">
              <a:avLst/>
            </a:prstGeom>
            <a:noFill/>
          </p:spPr>
          <p:txBody>
            <a:bodyPr wrap="square" rtlCol="0">
              <a:spAutoFit/>
            </a:bodyPr>
            <a:lstStyle/>
            <a:p>
              <a:pPr algn="ctr" defTabSz="457200" fontAlgn="auto">
                <a:spcBef>
                  <a:spcPts val="0"/>
                </a:spcBef>
                <a:spcAft>
                  <a:spcPts val="0"/>
                </a:spcAft>
              </a:pPr>
              <a:r>
                <a:rPr lang="en-US" sz="1100" dirty="0">
                  <a:solidFill>
                    <a:srgbClr val="000090"/>
                  </a:solidFill>
                  <a:latin typeface="Arial"/>
                </a:rPr>
                <a:t>Probabilistic hierarchy network</a:t>
              </a:r>
            </a:p>
          </p:txBody>
        </p:sp>
        <p:sp>
          <p:nvSpPr>
            <p:cNvPr id="70" name="TextBox 69"/>
            <p:cNvSpPr txBox="1"/>
            <p:nvPr/>
          </p:nvSpPr>
          <p:spPr>
            <a:xfrm>
              <a:off x="5937413" y="5356960"/>
              <a:ext cx="1751895" cy="430887"/>
            </a:xfrm>
            <a:prstGeom prst="rect">
              <a:avLst/>
            </a:prstGeom>
            <a:noFill/>
          </p:spPr>
          <p:txBody>
            <a:bodyPr wrap="square" rtlCol="0">
              <a:spAutoFit/>
            </a:bodyPr>
            <a:lstStyle/>
            <a:p>
              <a:pPr algn="ctr" defTabSz="457200" fontAlgn="auto">
                <a:spcBef>
                  <a:spcPts val="0"/>
                </a:spcBef>
                <a:spcAft>
                  <a:spcPts val="0"/>
                </a:spcAft>
              </a:pPr>
              <a:r>
                <a:rPr lang="en-US" sz="1100" dirty="0">
                  <a:solidFill>
                    <a:srgbClr val="000090"/>
                  </a:solidFill>
                  <a:latin typeface="Arial"/>
                </a:rPr>
                <a:t>Discretized hierarchy network</a:t>
              </a:r>
            </a:p>
          </p:txBody>
        </p:sp>
      </p:grpSp>
      <p:sp>
        <p:nvSpPr>
          <p:cNvPr id="65" name="Title 1"/>
          <p:cNvSpPr>
            <a:spLocks noGrp="1"/>
          </p:cNvSpPr>
          <p:nvPr>
            <p:ph type="title"/>
          </p:nvPr>
        </p:nvSpPr>
        <p:spPr>
          <a:xfrm>
            <a:off x="457200" y="-86276"/>
            <a:ext cx="8229600" cy="945664"/>
          </a:xfrm>
        </p:spPr>
        <p:txBody>
          <a:bodyPr>
            <a:normAutofit/>
          </a:bodyPr>
          <a:lstStyle/>
          <a:p>
            <a:r>
              <a:rPr lang="en-US" sz="3200" b="1" dirty="0" smtClean="0">
                <a:solidFill>
                  <a:srgbClr val="000090"/>
                </a:solidFill>
                <a:latin typeface="Arial"/>
              </a:rPr>
              <a:t>Hierarchy Score Maximization Algorithm</a:t>
            </a:r>
          </a:p>
        </p:txBody>
      </p:sp>
      <p:sp>
        <p:nvSpPr>
          <p:cNvPr id="73" name="Rounded Rectangle 72"/>
          <p:cNvSpPr/>
          <p:nvPr/>
        </p:nvSpPr>
        <p:spPr>
          <a:xfrm>
            <a:off x="2125113" y="1799199"/>
            <a:ext cx="889000" cy="358415"/>
          </a:xfrm>
          <a:prstGeom prst="roundRect">
            <a:avLst/>
          </a:prstGeom>
          <a:solidFill>
            <a:schemeClr val="bg1"/>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graphicFrame>
        <p:nvGraphicFramePr>
          <p:cNvPr id="74" name="Object 73"/>
          <p:cNvGraphicFramePr>
            <a:graphicFrameLocks noChangeAspect="1"/>
          </p:cNvGraphicFramePr>
          <p:nvPr/>
        </p:nvGraphicFramePr>
        <p:xfrm>
          <a:off x="2125113" y="1751214"/>
          <a:ext cx="914400" cy="406400"/>
        </p:xfrm>
        <a:graphic>
          <a:graphicData uri="http://schemas.openxmlformats.org/presentationml/2006/ole">
            <mc:AlternateContent xmlns:mc="http://schemas.openxmlformats.org/markup-compatibility/2006">
              <mc:Choice xmlns:v="urn:schemas-microsoft-com:vml" Requires="v">
                <p:oleObj spid="_x0000_s261163" name="Equation" r:id="rId15" imgW="914400" imgH="406400" progId="Equation.3">
                  <p:embed/>
                </p:oleObj>
              </mc:Choice>
              <mc:Fallback>
                <p:oleObj name="Equation" r:id="rId15" imgW="914400" imgH="40640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125113" y="1751214"/>
                        <a:ext cx="914400" cy="406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2" name="TextBox 7"/>
          <p:cNvSpPr txBox="1">
            <a:spLocks noChangeArrowheads="1"/>
          </p:cNvSpPr>
          <p:nvPr>
            <p:custDataLst>
              <p:tags r:id="rId2"/>
            </p:custDataLst>
          </p:nvPr>
        </p:nvSpPr>
        <p:spPr bwMode="auto">
          <a:xfrm>
            <a:off x="126078" y="6558819"/>
            <a:ext cx="2827337" cy="253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69" tIns="45685" rIns="91369" bIns="45685">
            <a:spAutoFit/>
          </a:bodyPr>
          <a:lstStyle>
            <a:lvl1pPr defTabSz="912813" eaLnBrk="0" hangingPunct="0">
              <a:defRPr sz="2400">
                <a:solidFill>
                  <a:schemeClr val="tx1"/>
                </a:solidFill>
                <a:latin typeface="Calibri" charset="0"/>
                <a:ea typeface="ＭＳ Ｐゴシック" charset="0"/>
                <a:cs typeface="ＭＳ Ｐゴシック" charset="0"/>
              </a:defRPr>
            </a:lvl1pPr>
            <a:lvl2pPr marL="742950" indent="-285750" defTabSz="912813" eaLnBrk="0" hangingPunct="0">
              <a:defRPr sz="2400">
                <a:solidFill>
                  <a:schemeClr val="tx1"/>
                </a:solidFill>
                <a:latin typeface="Calibri" charset="0"/>
                <a:ea typeface="ＭＳ Ｐゴシック" charset="0"/>
              </a:defRPr>
            </a:lvl2pPr>
            <a:lvl3pPr marL="1143000" indent="-228600" defTabSz="912813" eaLnBrk="0" hangingPunct="0">
              <a:defRPr sz="2400">
                <a:solidFill>
                  <a:schemeClr val="tx1"/>
                </a:solidFill>
                <a:latin typeface="Calibri" charset="0"/>
                <a:ea typeface="ＭＳ Ｐゴシック" charset="0"/>
              </a:defRPr>
            </a:lvl3pPr>
            <a:lvl4pPr marL="1600200" indent="-228600" defTabSz="912813" eaLnBrk="0" hangingPunct="0">
              <a:defRPr sz="2400">
                <a:solidFill>
                  <a:schemeClr val="tx1"/>
                </a:solidFill>
                <a:latin typeface="Calibri" charset="0"/>
                <a:ea typeface="ＭＳ Ｐゴシック" charset="0"/>
              </a:defRPr>
            </a:lvl4pPr>
            <a:lvl5pPr marL="2057400" indent="-228600" defTabSz="912813" eaLnBrk="0" hangingPunct="0">
              <a:defRPr sz="2400">
                <a:solidFill>
                  <a:schemeClr val="tx1"/>
                </a:solidFill>
                <a:latin typeface="Calibri"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050" dirty="0">
                <a:solidFill>
                  <a:srgbClr val="A6A6A6"/>
                </a:solidFill>
                <a:latin typeface="Arial" charset="0"/>
              </a:rPr>
              <a:t>[ </a:t>
            </a:r>
            <a:r>
              <a:rPr lang="en-US" sz="1050" dirty="0" smtClean="0">
                <a:solidFill>
                  <a:srgbClr val="A6A6A6"/>
                </a:solidFill>
                <a:latin typeface="Arial" charset="0"/>
              </a:rPr>
              <a:t>Cheng et </a:t>
            </a:r>
            <a:r>
              <a:rPr lang="en-US" sz="1050" dirty="0">
                <a:solidFill>
                  <a:srgbClr val="A6A6A6"/>
                </a:solidFill>
                <a:latin typeface="Arial" charset="0"/>
              </a:rPr>
              <a:t>al. </a:t>
            </a:r>
            <a:r>
              <a:rPr lang="en-US" sz="1050" dirty="0" smtClean="0">
                <a:solidFill>
                  <a:srgbClr val="A6A6A6"/>
                </a:solidFill>
                <a:latin typeface="Arial" charset="0"/>
              </a:rPr>
              <a:t>Genome Biol. (’15) </a:t>
            </a:r>
            <a:r>
              <a:rPr lang="en-US" sz="1050" dirty="0">
                <a:solidFill>
                  <a:srgbClr val="A6A6A6"/>
                </a:solidFill>
                <a:latin typeface="Arial" charset="0"/>
              </a:rPr>
              <a:t>]</a:t>
            </a:r>
          </a:p>
        </p:txBody>
      </p:sp>
    </p:spTree>
    <p:extLst>
      <p:ext uri="{BB962C8B-B14F-4D97-AF65-F5344CB8AC3E}">
        <p14:creationId xmlns:p14="http://schemas.microsoft.com/office/powerpoint/2010/main" val="11054495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2756983" y="2667001"/>
            <a:ext cx="988007" cy="4062476"/>
          </a:xfrm>
          <a:prstGeom prst="rect">
            <a:avLst/>
          </a:prstGeom>
          <a:noFill/>
          <a:ln w="190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grpSp>
        <p:nvGrpSpPr>
          <p:cNvPr id="2" name="Group 43"/>
          <p:cNvGrpSpPr/>
          <p:nvPr/>
        </p:nvGrpSpPr>
        <p:grpSpPr>
          <a:xfrm>
            <a:off x="1205555" y="172920"/>
            <a:ext cx="3465022" cy="2213841"/>
            <a:chOff x="577545" y="91017"/>
            <a:chExt cx="2527605" cy="1750483"/>
          </a:xfrm>
        </p:grpSpPr>
        <p:grpSp>
          <p:nvGrpSpPr>
            <p:cNvPr id="4" name="Group 18"/>
            <p:cNvGrpSpPr/>
            <p:nvPr/>
          </p:nvGrpSpPr>
          <p:grpSpPr>
            <a:xfrm>
              <a:off x="577545" y="91017"/>
              <a:ext cx="2138039" cy="1750483"/>
              <a:chOff x="577545" y="91017"/>
              <a:chExt cx="2138039" cy="1750483"/>
            </a:xfrm>
          </p:grpSpPr>
          <p:pic>
            <p:nvPicPr>
              <p:cNvPr id="3" name="Picture 2" descr="Fig2_P1.pdf"/>
              <p:cNvPicPr>
                <a:picLocks noChangeAspect="1"/>
              </p:cNvPicPr>
              <p:nvPr/>
            </p:nvPicPr>
            <p:blipFill>
              <a:blip r:embed="rId4"/>
              <a:stretch>
                <a:fillRect/>
              </a:stretch>
            </p:blipFill>
            <p:spPr>
              <a:xfrm>
                <a:off x="716531" y="103717"/>
                <a:ext cx="1856036" cy="1716616"/>
              </a:xfrm>
              <a:prstGeom prst="rect">
                <a:avLst/>
              </a:prstGeom>
            </p:spPr>
          </p:pic>
          <p:sp>
            <p:nvSpPr>
              <p:cNvPr id="14" name="Oval 13"/>
              <p:cNvSpPr/>
              <p:nvPr/>
            </p:nvSpPr>
            <p:spPr>
              <a:xfrm>
                <a:off x="1070927" y="91017"/>
                <a:ext cx="1088073" cy="201083"/>
              </a:xfrm>
              <a:prstGeom prst="ellipse">
                <a:avLst/>
              </a:prstGeom>
              <a:solidFill>
                <a:schemeClr val="accent6">
                  <a:lumMod val="60000"/>
                  <a:lumOff val="40000"/>
                  <a:alpha val="1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15" name="Oval 14"/>
              <p:cNvSpPr/>
              <p:nvPr/>
            </p:nvSpPr>
            <p:spPr>
              <a:xfrm>
                <a:off x="728026" y="529167"/>
                <a:ext cx="1898658" cy="201083"/>
              </a:xfrm>
              <a:prstGeom prst="ellipse">
                <a:avLst/>
              </a:prstGeom>
              <a:solidFill>
                <a:schemeClr val="accent6">
                  <a:lumMod val="60000"/>
                  <a:lumOff val="40000"/>
                  <a:alpha val="1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16" name="Oval 15"/>
              <p:cNvSpPr/>
              <p:nvPr/>
            </p:nvSpPr>
            <p:spPr>
              <a:xfrm>
                <a:off x="867727" y="878417"/>
                <a:ext cx="1587507" cy="201083"/>
              </a:xfrm>
              <a:prstGeom prst="ellipse">
                <a:avLst/>
              </a:prstGeom>
              <a:solidFill>
                <a:schemeClr val="accent6">
                  <a:lumMod val="60000"/>
                  <a:lumOff val="40000"/>
                  <a:alpha val="1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17" name="Oval 16"/>
              <p:cNvSpPr/>
              <p:nvPr/>
            </p:nvSpPr>
            <p:spPr>
              <a:xfrm>
                <a:off x="577545" y="1234017"/>
                <a:ext cx="2138039" cy="201083"/>
              </a:xfrm>
              <a:prstGeom prst="ellipse">
                <a:avLst/>
              </a:prstGeom>
              <a:solidFill>
                <a:schemeClr val="accent6">
                  <a:lumMod val="60000"/>
                  <a:lumOff val="40000"/>
                  <a:alpha val="1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sp>
            <p:nvSpPr>
              <p:cNvPr id="18" name="Oval 17"/>
              <p:cNvSpPr/>
              <p:nvPr/>
            </p:nvSpPr>
            <p:spPr>
              <a:xfrm>
                <a:off x="577545" y="1640417"/>
                <a:ext cx="2138039" cy="201083"/>
              </a:xfrm>
              <a:prstGeom prst="ellipse">
                <a:avLst/>
              </a:prstGeom>
              <a:solidFill>
                <a:schemeClr val="accent6">
                  <a:lumMod val="60000"/>
                  <a:lumOff val="40000"/>
                  <a:alpha val="1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a:solidFill>
                    <a:prstClr val="white"/>
                  </a:solidFill>
                  <a:latin typeface="Calibri"/>
                </a:endParaRPr>
              </a:p>
            </p:txBody>
          </p:sp>
        </p:grpSp>
        <p:grpSp>
          <p:nvGrpSpPr>
            <p:cNvPr id="9" name="Group 42"/>
            <p:cNvGrpSpPr/>
            <p:nvPr/>
          </p:nvGrpSpPr>
          <p:grpSpPr>
            <a:xfrm>
              <a:off x="2715584" y="159951"/>
              <a:ext cx="389566" cy="1631394"/>
              <a:chOff x="2715584" y="159951"/>
              <a:chExt cx="389566" cy="1631394"/>
            </a:xfrm>
          </p:grpSpPr>
          <p:sp>
            <p:nvSpPr>
              <p:cNvPr id="38" name="TextBox 37"/>
              <p:cNvSpPr txBox="1"/>
              <p:nvPr/>
            </p:nvSpPr>
            <p:spPr>
              <a:xfrm>
                <a:off x="2715584" y="1681834"/>
                <a:ext cx="389566" cy="109511"/>
              </a:xfrm>
              <a:prstGeom prst="rect">
                <a:avLst/>
              </a:prstGeom>
              <a:solidFill>
                <a:schemeClr val="bg1">
                  <a:lumMod val="85000"/>
                </a:schemeClr>
              </a:solidFill>
            </p:spPr>
            <p:txBody>
              <a:bodyPr wrap="square" lIns="91440" tIns="0" rIns="91440" bIns="0" rtlCol="0">
                <a:spAutoFit/>
              </a:bodyPr>
              <a:lstStyle/>
              <a:p>
                <a:pPr defTabSz="457200" fontAlgn="auto">
                  <a:spcBef>
                    <a:spcPts val="0"/>
                  </a:spcBef>
                  <a:spcAft>
                    <a:spcPts val="0"/>
                  </a:spcAft>
                </a:pPr>
                <a:r>
                  <a:rPr lang="en-US" sz="900" b="1" dirty="0">
                    <a:solidFill>
                      <a:srgbClr val="000090"/>
                    </a:solidFill>
                    <a:latin typeface="Arial"/>
                  </a:rPr>
                  <a:t>L=1</a:t>
                </a:r>
              </a:p>
            </p:txBody>
          </p:sp>
          <p:sp>
            <p:nvSpPr>
              <p:cNvPr id="39" name="TextBox 38"/>
              <p:cNvSpPr txBox="1"/>
              <p:nvPr/>
            </p:nvSpPr>
            <p:spPr>
              <a:xfrm>
                <a:off x="2715584" y="1296601"/>
                <a:ext cx="389566" cy="109511"/>
              </a:xfrm>
              <a:prstGeom prst="rect">
                <a:avLst/>
              </a:prstGeom>
              <a:solidFill>
                <a:schemeClr val="bg1">
                  <a:lumMod val="85000"/>
                </a:schemeClr>
              </a:solidFill>
            </p:spPr>
            <p:txBody>
              <a:bodyPr wrap="square" lIns="91440" tIns="0" rIns="91440" bIns="0" rtlCol="0">
                <a:spAutoFit/>
              </a:bodyPr>
              <a:lstStyle/>
              <a:p>
                <a:pPr defTabSz="457200" fontAlgn="auto">
                  <a:spcBef>
                    <a:spcPts val="0"/>
                  </a:spcBef>
                  <a:spcAft>
                    <a:spcPts val="0"/>
                  </a:spcAft>
                </a:pPr>
                <a:r>
                  <a:rPr lang="en-US" sz="900" b="1" dirty="0">
                    <a:solidFill>
                      <a:srgbClr val="000090"/>
                    </a:solidFill>
                    <a:latin typeface="Arial"/>
                  </a:rPr>
                  <a:t>L=2</a:t>
                </a:r>
              </a:p>
            </p:txBody>
          </p:sp>
          <p:sp>
            <p:nvSpPr>
              <p:cNvPr id="40" name="TextBox 39"/>
              <p:cNvSpPr txBox="1"/>
              <p:nvPr/>
            </p:nvSpPr>
            <p:spPr>
              <a:xfrm>
                <a:off x="2715584" y="941001"/>
                <a:ext cx="389566" cy="109511"/>
              </a:xfrm>
              <a:prstGeom prst="rect">
                <a:avLst/>
              </a:prstGeom>
              <a:solidFill>
                <a:schemeClr val="bg1">
                  <a:lumMod val="85000"/>
                </a:schemeClr>
              </a:solidFill>
            </p:spPr>
            <p:txBody>
              <a:bodyPr wrap="square" lIns="91440" tIns="0" rIns="91440" bIns="0" rtlCol="0">
                <a:spAutoFit/>
              </a:bodyPr>
              <a:lstStyle/>
              <a:p>
                <a:pPr defTabSz="457200" fontAlgn="auto">
                  <a:spcBef>
                    <a:spcPts val="0"/>
                  </a:spcBef>
                  <a:spcAft>
                    <a:spcPts val="0"/>
                  </a:spcAft>
                </a:pPr>
                <a:r>
                  <a:rPr lang="en-US" sz="900" b="1" dirty="0">
                    <a:solidFill>
                      <a:srgbClr val="000090"/>
                    </a:solidFill>
                    <a:latin typeface="Arial"/>
                  </a:rPr>
                  <a:t>L=3</a:t>
                </a:r>
              </a:p>
            </p:txBody>
          </p:sp>
          <p:sp>
            <p:nvSpPr>
              <p:cNvPr id="41" name="TextBox 40"/>
              <p:cNvSpPr txBox="1"/>
              <p:nvPr/>
            </p:nvSpPr>
            <p:spPr>
              <a:xfrm>
                <a:off x="2715584" y="591751"/>
                <a:ext cx="389566" cy="109511"/>
              </a:xfrm>
              <a:prstGeom prst="rect">
                <a:avLst/>
              </a:prstGeom>
              <a:solidFill>
                <a:schemeClr val="bg1">
                  <a:lumMod val="85000"/>
                </a:schemeClr>
              </a:solidFill>
            </p:spPr>
            <p:txBody>
              <a:bodyPr wrap="square" lIns="91440" tIns="0" rIns="91440" bIns="0" rtlCol="0">
                <a:spAutoFit/>
              </a:bodyPr>
              <a:lstStyle/>
              <a:p>
                <a:pPr defTabSz="457200" fontAlgn="auto">
                  <a:spcBef>
                    <a:spcPts val="0"/>
                  </a:spcBef>
                  <a:spcAft>
                    <a:spcPts val="0"/>
                  </a:spcAft>
                </a:pPr>
                <a:r>
                  <a:rPr lang="en-US" sz="900" b="1" dirty="0">
                    <a:solidFill>
                      <a:srgbClr val="000090"/>
                    </a:solidFill>
                    <a:latin typeface="Arial"/>
                  </a:rPr>
                  <a:t>L=4</a:t>
                </a:r>
              </a:p>
            </p:txBody>
          </p:sp>
          <p:sp>
            <p:nvSpPr>
              <p:cNvPr id="42" name="TextBox 41"/>
              <p:cNvSpPr txBox="1"/>
              <p:nvPr/>
            </p:nvSpPr>
            <p:spPr>
              <a:xfrm>
                <a:off x="2715584" y="159951"/>
                <a:ext cx="389566" cy="109511"/>
              </a:xfrm>
              <a:prstGeom prst="rect">
                <a:avLst/>
              </a:prstGeom>
              <a:solidFill>
                <a:schemeClr val="bg1">
                  <a:lumMod val="85000"/>
                </a:schemeClr>
              </a:solidFill>
            </p:spPr>
            <p:txBody>
              <a:bodyPr wrap="square" lIns="91440" tIns="0" rIns="91440" bIns="0" rtlCol="0">
                <a:spAutoFit/>
              </a:bodyPr>
              <a:lstStyle/>
              <a:p>
                <a:pPr defTabSz="457200" fontAlgn="auto">
                  <a:spcBef>
                    <a:spcPts val="0"/>
                  </a:spcBef>
                  <a:spcAft>
                    <a:spcPts val="0"/>
                  </a:spcAft>
                </a:pPr>
                <a:r>
                  <a:rPr lang="en-US" sz="900" b="1" dirty="0">
                    <a:solidFill>
                      <a:srgbClr val="000090"/>
                    </a:solidFill>
                    <a:latin typeface="Arial"/>
                  </a:rPr>
                  <a:t>L=5</a:t>
                </a:r>
              </a:p>
            </p:txBody>
          </p:sp>
        </p:grpSp>
      </p:grpSp>
      <p:grpSp>
        <p:nvGrpSpPr>
          <p:cNvPr id="19" name="Group 51"/>
          <p:cNvGrpSpPr/>
          <p:nvPr/>
        </p:nvGrpSpPr>
        <p:grpSpPr>
          <a:xfrm>
            <a:off x="519544" y="2667001"/>
            <a:ext cx="7008091" cy="4079313"/>
            <a:chOff x="664528" y="2083645"/>
            <a:chExt cx="6110922" cy="3077071"/>
          </a:xfrm>
        </p:grpSpPr>
        <p:grpSp>
          <p:nvGrpSpPr>
            <p:cNvPr id="20" name="Group 19"/>
            <p:cNvGrpSpPr/>
            <p:nvPr/>
          </p:nvGrpSpPr>
          <p:grpSpPr>
            <a:xfrm>
              <a:off x="697480" y="2191367"/>
              <a:ext cx="6058920" cy="2364643"/>
              <a:chOff x="697480" y="2191367"/>
              <a:chExt cx="6058920" cy="2364643"/>
            </a:xfrm>
          </p:grpSpPr>
          <p:pic>
            <p:nvPicPr>
              <p:cNvPr id="5" name="Picture 4" descr="heatmap-simu-Lev2.pdf"/>
              <p:cNvPicPr>
                <a:picLocks noChangeAspect="1"/>
              </p:cNvPicPr>
              <p:nvPr/>
            </p:nvPicPr>
            <p:blipFill>
              <a:blip r:embed="rId5"/>
              <a:stretch>
                <a:fillRect/>
              </a:stretch>
            </p:blipFill>
            <p:spPr>
              <a:xfrm>
                <a:off x="1039177" y="2261358"/>
                <a:ext cx="286831" cy="2294652"/>
              </a:xfrm>
              <a:prstGeom prst="rect">
                <a:avLst/>
              </a:prstGeom>
            </p:spPr>
          </p:pic>
          <p:pic>
            <p:nvPicPr>
              <p:cNvPr id="6" name="Picture 5" descr="heatmap-simu-Lev3.pdf"/>
              <p:cNvPicPr>
                <a:picLocks noChangeAspect="1"/>
              </p:cNvPicPr>
              <p:nvPr/>
            </p:nvPicPr>
            <p:blipFill>
              <a:blip r:embed="rId6"/>
              <a:stretch>
                <a:fillRect/>
              </a:stretch>
            </p:blipFill>
            <p:spPr>
              <a:xfrm>
                <a:off x="1449352" y="2261358"/>
                <a:ext cx="430247" cy="2294652"/>
              </a:xfrm>
              <a:prstGeom prst="rect">
                <a:avLst/>
              </a:prstGeom>
            </p:spPr>
          </p:pic>
          <p:pic>
            <p:nvPicPr>
              <p:cNvPr id="7" name="Picture 6" descr="heatmap-simu-Lev4.pdf"/>
              <p:cNvPicPr>
                <a:picLocks noChangeAspect="1"/>
              </p:cNvPicPr>
              <p:nvPr/>
            </p:nvPicPr>
            <p:blipFill>
              <a:blip r:embed="rId7"/>
              <a:stretch>
                <a:fillRect/>
              </a:stretch>
            </p:blipFill>
            <p:spPr>
              <a:xfrm>
                <a:off x="1998219" y="2261357"/>
                <a:ext cx="573663" cy="2294652"/>
              </a:xfrm>
              <a:prstGeom prst="rect">
                <a:avLst/>
              </a:prstGeom>
            </p:spPr>
          </p:pic>
          <p:pic>
            <p:nvPicPr>
              <p:cNvPr id="8" name="Picture 7" descr="heatmap-simu-Lev5.pdf"/>
              <p:cNvPicPr>
                <a:picLocks noChangeAspect="1"/>
              </p:cNvPicPr>
              <p:nvPr/>
            </p:nvPicPr>
            <p:blipFill>
              <a:blip r:embed="rId8"/>
              <a:stretch>
                <a:fillRect/>
              </a:stretch>
            </p:blipFill>
            <p:spPr>
              <a:xfrm>
                <a:off x="2690184" y="2261357"/>
                <a:ext cx="717077" cy="2294649"/>
              </a:xfrm>
              <a:prstGeom prst="rect">
                <a:avLst/>
              </a:prstGeom>
            </p:spPr>
          </p:pic>
          <p:pic>
            <p:nvPicPr>
              <p:cNvPr id="10" name="Picture 9" descr="heatmap-simu-Lev6.pdf"/>
              <p:cNvPicPr>
                <a:picLocks noChangeAspect="1"/>
              </p:cNvPicPr>
              <p:nvPr/>
            </p:nvPicPr>
            <p:blipFill>
              <a:blip r:embed="rId9"/>
              <a:stretch>
                <a:fillRect/>
              </a:stretch>
            </p:blipFill>
            <p:spPr>
              <a:xfrm>
                <a:off x="3523240" y="2261358"/>
                <a:ext cx="860493" cy="2294649"/>
              </a:xfrm>
              <a:prstGeom prst="rect">
                <a:avLst/>
              </a:prstGeom>
            </p:spPr>
          </p:pic>
          <p:pic>
            <p:nvPicPr>
              <p:cNvPr id="11" name="Picture 10" descr="heatmap-simu-Lev8.pdf"/>
              <p:cNvPicPr>
                <a:picLocks noChangeAspect="1"/>
              </p:cNvPicPr>
              <p:nvPr/>
            </p:nvPicPr>
            <p:blipFill>
              <a:blip r:embed="rId10"/>
              <a:stretch>
                <a:fillRect/>
              </a:stretch>
            </p:blipFill>
            <p:spPr>
              <a:xfrm>
                <a:off x="5609075" y="2261357"/>
                <a:ext cx="1147325" cy="2294650"/>
              </a:xfrm>
              <a:prstGeom prst="rect">
                <a:avLst/>
              </a:prstGeom>
            </p:spPr>
          </p:pic>
          <p:pic>
            <p:nvPicPr>
              <p:cNvPr id="12" name="Picture 11" descr="heatmap-simu-Lev7.pdf"/>
              <p:cNvPicPr>
                <a:picLocks noChangeAspect="1"/>
              </p:cNvPicPr>
              <p:nvPr/>
            </p:nvPicPr>
            <p:blipFill>
              <a:blip r:embed="rId11"/>
              <a:stretch>
                <a:fillRect/>
              </a:stretch>
            </p:blipFill>
            <p:spPr>
              <a:xfrm>
                <a:off x="4499941" y="2261357"/>
                <a:ext cx="1003909" cy="2294650"/>
              </a:xfrm>
              <a:prstGeom prst="rect">
                <a:avLst/>
              </a:prstGeom>
            </p:spPr>
          </p:pic>
          <p:sp>
            <p:nvSpPr>
              <p:cNvPr id="13" name="TextBox 12"/>
              <p:cNvSpPr txBox="1"/>
              <p:nvPr/>
            </p:nvSpPr>
            <p:spPr>
              <a:xfrm>
                <a:off x="697480" y="2191367"/>
                <a:ext cx="342901" cy="1834058"/>
              </a:xfrm>
              <a:prstGeom prst="rect">
                <a:avLst/>
              </a:prstGeom>
              <a:noFill/>
            </p:spPr>
            <p:txBody>
              <a:bodyPr wrap="square" rtlCol="0">
                <a:spAutoFit/>
              </a:bodyPr>
              <a:lstStyle/>
              <a:p>
                <a:pPr algn="r" defTabSz="457200" fontAlgn="auto">
                  <a:lnSpc>
                    <a:spcPts val="1040"/>
                  </a:lnSpc>
                  <a:spcBef>
                    <a:spcPts val="0"/>
                  </a:spcBef>
                  <a:spcAft>
                    <a:spcPts val="0"/>
                  </a:spcAft>
                </a:pPr>
                <a:r>
                  <a:rPr lang="en-US" sz="800" dirty="0">
                    <a:solidFill>
                      <a:srgbClr val="FF0000"/>
                    </a:solidFill>
                    <a:latin typeface="Helvetica"/>
                  </a:rPr>
                  <a:t>A1</a:t>
                </a:r>
              </a:p>
              <a:p>
                <a:pPr algn="r" defTabSz="457200" fontAlgn="auto">
                  <a:lnSpc>
                    <a:spcPts val="1040"/>
                  </a:lnSpc>
                  <a:spcBef>
                    <a:spcPts val="0"/>
                  </a:spcBef>
                  <a:spcAft>
                    <a:spcPts val="0"/>
                  </a:spcAft>
                </a:pPr>
                <a:r>
                  <a:rPr lang="en-US" sz="800" dirty="0">
                    <a:solidFill>
                      <a:srgbClr val="FF0000"/>
                    </a:solidFill>
                    <a:latin typeface="Helvetica"/>
                  </a:rPr>
                  <a:t>A2</a:t>
                </a:r>
              </a:p>
              <a:p>
                <a:pPr algn="r" defTabSz="457200" fontAlgn="auto">
                  <a:lnSpc>
                    <a:spcPts val="1040"/>
                  </a:lnSpc>
                  <a:spcBef>
                    <a:spcPts val="0"/>
                  </a:spcBef>
                  <a:spcAft>
                    <a:spcPts val="0"/>
                  </a:spcAft>
                </a:pPr>
                <a:r>
                  <a:rPr lang="en-US" sz="800" dirty="0">
                    <a:solidFill>
                      <a:srgbClr val="008000"/>
                    </a:solidFill>
                    <a:latin typeface="Helvetica"/>
                  </a:rPr>
                  <a:t>B1</a:t>
                </a:r>
              </a:p>
              <a:p>
                <a:pPr algn="r" defTabSz="457200" fontAlgn="auto">
                  <a:lnSpc>
                    <a:spcPts val="1040"/>
                  </a:lnSpc>
                  <a:spcBef>
                    <a:spcPts val="0"/>
                  </a:spcBef>
                  <a:spcAft>
                    <a:spcPts val="0"/>
                  </a:spcAft>
                </a:pPr>
                <a:r>
                  <a:rPr lang="en-US" sz="800" dirty="0">
                    <a:solidFill>
                      <a:srgbClr val="008000"/>
                    </a:solidFill>
                    <a:latin typeface="Helvetica"/>
                  </a:rPr>
                  <a:t>B2</a:t>
                </a:r>
              </a:p>
              <a:p>
                <a:pPr algn="r" defTabSz="457200" fontAlgn="auto">
                  <a:lnSpc>
                    <a:spcPts val="1040"/>
                  </a:lnSpc>
                  <a:spcBef>
                    <a:spcPts val="0"/>
                  </a:spcBef>
                  <a:spcAft>
                    <a:spcPts val="0"/>
                  </a:spcAft>
                </a:pPr>
                <a:r>
                  <a:rPr lang="en-US" sz="800" dirty="0">
                    <a:solidFill>
                      <a:srgbClr val="008000"/>
                    </a:solidFill>
                    <a:latin typeface="Helvetica"/>
                  </a:rPr>
                  <a:t>B3</a:t>
                </a:r>
              </a:p>
              <a:p>
                <a:pPr algn="r" defTabSz="457200" fontAlgn="auto">
                  <a:lnSpc>
                    <a:spcPts val="1040"/>
                  </a:lnSpc>
                  <a:spcBef>
                    <a:spcPts val="0"/>
                  </a:spcBef>
                  <a:spcAft>
                    <a:spcPts val="0"/>
                  </a:spcAft>
                </a:pPr>
                <a:r>
                  <a:rPr lang="en-US" sz="800" dirty="0">
                    <a:solidFill>
                      <a:srgbClr val="008000"/>
                    </a:solidFill>
                    <a:latin typeface="Helvetica"/>
                  </a:rPr>
                  <a:t>B4</a:t>
                </a:r>
              </a:p>
              <a:p>
                <a:pPr algn="r" defTabSz="457200" fontAlgn="auto">
                  <a:lnSpc>
                    <a:spcPts val="1040"/>
                  </a:lnSpc>
                  <a:spcBef>
                    <a:spcPts val="0"/>
                  </a:spcBef>
                  <a:spcAft>
                    <a:spcPts val="0"/>
                  </a:spcAft>
                </a:pPr>
                <a:r>
                  <a:rPr lang="en-US" sz="800" dirty="0">
                    <a:solidFill>
                      <a:prstClr val="black"/>
                    </a:solidFill>
                    <a:latin typeface="Helvetica"/>
                  </a:rPr>
                  <a:t>C1</a:t>
                </a:r>
              </a:p>
              <a:p>
                <a:pPr algn="r" defTabSz="457200" fontAlgn="auto">
                  <a:lnSpc>
                    <a:spcPts val="1040"/>
                  </a:lnSpc>
                  <a:spcBef>
                    <a:spcPts val="0"/>
                  </a:spcBef>
                  <a:spcAft>
                    <a:spcPts val="0"/>
                  </a:spcAft>
                </a:pPr>
                <a:r>
                  <a:rPr lang="en-US" sz="800" dirty="0">
                    <a:solidFill>
                      <a:prstClr val="black"/>
                    </a:solidFill>
                    <a:latin typeface="Helvetica"/>
                  </a:rPr>
                  <a:t>C2</a:t>
                </a:r>
              </a:p>
              <a:p>
                <a:pPr algn="r" defTabSz="457200" fontAlgn="auto">
                  <a:lnSpc>
                    <a:spcPts val="1040"/>
                  </a:lnSpc>
                  <a:spcBef>
                    <a:spcPts val="0"/>
                  </a:spcBef>
                  <a:spcAft>
                    <a:spcPts val="0"/>
                  </a:spcAft>
                </a:pPr>
                <a:r>
                  <a:rPr lang="en-US" sz="800" dirty="0">
                    <a:solidFill>
                      <a:prstClr val="black"/>
                    </a:solidFill>
                    <a:latin typeface="Helvetica"/>
                  </a:rPr>
                  <a:t>C3</a:t>
                </a:r>
              </a:p>
              <a:p>
                <a:pPr algn="r" defTabSz="457200" fontAlgn="auto">
                  <a:lnSpc>
                    <a:spcPts val="1040"/>
                  </a:lnSpc>
                  <a:spcBef>
                    <a:spcPts val="0"/>
                  </a:spcBef>
                  <a:spcAft>
                    <a:spcPts val="0"/>
                  </a:spcAft>
                </a:pPr>
                <a:r>
                  <a:rPr lang="en-US" sz="800" dirty="0">
                    <a:solidFill>
                      <a:srgbClr val="0000FF"/>
                    </a:solidFill>
                    <a:latin typeface="Helvetica"/>
                  </a:rPr>
                  <a:t>D1</a:t>
                </a:r>
              </a:p>
              <a:p>
                <a:pPr algn="r" defTabSz="457200" fontAlgn="auto">
                  <a:lnSpc>
                    <a:spcPts val="1040"/>
                  </a:lnSpc>
                  <a:spcBef>
                    <a:spcPts val="0"/>
                  </a:spcBef>
                  <a:spcAft>
                    <a:spcPts val="0"/>
                  </a:spcAft>
                </a:pPr>
                <a:r>
                  <a:rPr lang="en-US" sz="800" dirty="0">
                    <a:solidFill>
                      <a:srgbClr val="0000FF"/>
                    </a:solidFill>
                    <a:latin typeface="Helvetica"/>
                  </a:rPr>
                  <a:t>D2</a:t>
                </a:r>
              </a:p>
              <a:p>
                <a:pPr algn="r" defTabSz="457200" fontAlgn="auto">
                  <a:lnSpc>
                    <a:spcPts val="1040"/>
                  </a:lnSpc>
                  <a:spcBef>
                    <a:spcPts val="0"/>
                  </a:spcBef>
                  <a:spcAft>
                    <a:spcPts val="0"/>
                  </a:spcAft>
                </a:pPr>
                <a:r>
                  <a:rPr lang="en-US" sz="800" dirty="0">
                    <a:solidFill>
                      <a:srgbClr val="0000FF"/>
                    </a:solidFill>
                    <a:latin typeface="Helvetica"/>
                  </a:rPr>
                  <a:t>D3</a:t>
                </a:r>
              </a:p>
              <a:p>
                <a:pPr algn="r" defTabSz="457200" fontAlgn="auto">
                  <a:lnSpc>
                    <a:spcPts val="1040"/>
                  </a:lnSpc>
                  <a:spcBef>
                    <a:spcPts val="0"/>
                  </a:spcBef>
                  <a:spcAft>
                    <a:spcPts val="0"/>
                  </a:spcAft>
                </a:pPr>
                <a:r>
                  <a:rPr lang="en-US" sz="800" dirty="0">
                    <a:solidFill>
                      <a:srgbClr val="0000FF"/>
                    </a:solidFill>
                    <a:latin typeface="Helvetica"/>
                  </a:rPr>
                  <a:t>D4</a:t>
                </a:r>
              </a:p>
              <a:p>
                <a:pPr algn="r" defTabSz="457200" fontAlgn="auto">
                  <a:lnSpc>
                    <a:spcPts val="1040"/>
                  </a:lnSpc>
                  <a:spcBef>
                    <a:spcPts val="0"/>
                  </a:spcBef>
                  <a:spcAft>
                    <a:spcPts val="0"/>
                  </a:spcAft>
                </a:pPr>
                <a:r>
                  <a:rPr lang="en-US" sz="800" dirty="0">
                    <a:solidFill>
                      <a:srgbClr val="0000FF"/>
                    </a:solidFill>
                    <a:latin typeface="Helvetica"/>
                  </a:rPr>
                  <a:t>D5</a:t>
                </a:r>
              </a:p>
              <a:p>
                <a:pPr algn="r" defTabSz="457200" fontAlgn="auto">
                  <a:lnSpc>
                    <a:spcPts val="1040"/>
                  </a:lnSpc>
                  <a:spcBef>
                    <a:spcPts val="0"/>
                  </a:spcBef>
                  <a:spcAft>
                    <a:spcPts val="0"/>
                  </a:spcAft>
                </a:pPr>
                <a:r>
                  <a:rPr lang="en-US" sz="800" dirty="0">
                    <a:solidFill>
                      <a:srgbClr val="FF6600"/>
                    </a:solidFill>
                    <a:latin typeface="Helvetica"/>
                  </a:rPr>
                  <a:t>E1</a:t>
                </a:r>
              </a:p>
              <a:p>
                <a:pPr algn="r" defTabSz="457200" fontAlgn="auto">
                  <a:lnSpc>
                    <a:spcPts val="1040"/>
                  </a:lnSpc>
                  <a:spcBef>
                    <a:spcPts val="0"/>
                  </a:spcBef>
                  <a:spcAft>
                    <a:spcPts val="0"/>
                  </a:spcAft>
                </a:pPr>
                <a:r>
                  <a:rPr lang="en-US" sz="800" dirty="0">
                    <a:solidFill>
                      <a:srgbClr val="FF6600"/>
                    </a:solidFill>
                    <a:latin typeface="Helvetica"/>
                  </a:rPr>
                  <a:t>E2</a:t>
                </a:r>
              </a:p>
              <a:p>
                <a:pPr algn="r" defTabSz="457200" fontAlgn="auto">
                  <a:lnSpc>
                    <a:spcPts val="1040"/>
                  </a:lnSpc>
                  <a:spcBef>
                    <a:spcPts val="0"/>
                  </a:spcBef>
                  <a:spcAft>
                    <a:spcPts val="0"/>
                  </a:spcAft>
                </a:pPr>
                <a:r>
                  <a:rPr lang="en-US" sz="800" dirty="0">
                    <a:solidFill>
                      <a:srgbClr val="FF6600"/>
                    </a:solidFill>
                    <a:latin typeface="Helvetica"/>
                  </a:rPr>
                  <a:t>E3</a:t>
                </a:r>
              </a:p>
              <a:p>
                <a:pPr algn="r" defTabSz="457200" fontAlgn="auto">
                  <a:lnSpc>
                    <a:spcPts val="1040"/>
                  </a:lnSpc>
                  <a:spcBef>
                    <a:spcPts val="0"/>
                  </a:spcBef>
                  <a:spcAft>
                    <a:spcPts val="0"/>
                  </a:spcAft>
                </a:pPr>
                <a:r>
                  <a:rPr lang="en-US" sz="800" dirty="0">
                    <a:solidFill>
                      <a:srgbClr val="FF6600"/>
                    </a:solidFill>
                    <a:latin typeface="Helvetica"/>
                  </a:rPr>
                  <a:t>E4</a:t>
                </a:r>
              </a:p>
              <a:p>
                <a:pPr algn="r" defTabSz="457200" fontAlgn="auto">
                  <a:lnSpc>
                    <a:spcPts val="1040"/>
                  </a:lnSpc>
                  <a:spcBef>
                    <a:spcPts val="0"/>
                  </a:spcBef>
                  <a:spcAft>
                    <a:spcPts val="0"/>
                  </a:spcAft>
                </a:pPr>
                <a:r>
                  <a:rPr lang="en-US" sz="800" dirty="0">
                    <a:solidFill>
                      <a:srgbClr val="FF6600"/>
                    </a:solidFill>
                    <a:latin typeface="Helvetica"/>
                  </a:rPr>
                  <a:t>E5</a:t>
                </a:r>
              </a:p>
            </p:txBody>
          </p:sp>
        </p:grpSp>
        <p:sp>
          <p:nvSpPr>
            <p:cNvPr id="21" name="TextBox 20"/>
            <p:cNvSpPr txBox="1"/>
            <p:nvPr/>
          </p:nvSpPr>
          <p:spPr>
            <a:xfrm>
              <a:off x="664528" y="4566096"/>
              <a:ext cx="707072" cy="592006"/>
            </a:xfrm>
            <a:prstGeom prst="rect">
              <a:avLst/>
            </a:prstGeom>
            <a:noFill/>
          </p:spPr>
          <p:txBody>
            <a:bodyPr wrap="square" rtlCol="0">
              <a:spAutoFit/>
            </a:bodyPr>
            <a:lstStyle/>
            <a:p>
              <a:pPr algn="r" defTabSz="457200" fontAlgn="auto">
                <a:spcBef>
                  <a:spcPts val="0"/>
                </a:spcBef>
                <a:spcAft>
                  <a:spcPts val="0"/>
                </a:spcAft>
              </a:pPr>
              <a:r>
                <a:rPr lang="en-US" sz="900" dirty="0">
                  <a:solidFill>
                    <a:prstClr val="black"/>
                  </a:solidFill>
                  <a:latin typeface="Helvetica"/>
                </a:rPr>
                <a:t>|L|=2</a:t>
              </a:r>
            </a:p>
            <a:p>
              <a:pPr algn="r" defTabSz="457200" fontAlgn="auto">
                <a:spcBef>
                  <a:spcPts val="0"/>
                </a:spcBef>
                <a:spcAft>
                  <a:spcPts val="0"/>
                </a:spcAft>
              </a:pPr>
              <a:r>
                <a:rPr lang="en-US" sz="900" dirty="0">
                  <a:solidFill>
                    <a:prstClr val="black"/>
                  </a:solidFill>
                  <a:latin typeface="Helvetica"/>
                </a:rPr>
                <a:t>HS=2.1</a:t>
              </a:r>
            </a:p>
            <a:p>
              <a:pPr algn="r" defTabSz="457200" fontAlgn="auto">
                <a:spcBef>
                  <a:spcPts val="0"/>
                </a:spcBef>
                <a:spcAft>
                  <a:spcPts val="0"/>
                </a:spcAft>
              </a:pPr>
              <a:r>
                <a:rPr lang="en-US" sz="900" dirty="0">
                  <a:solidFill>
                    <a:prstClr val="black"/>
                  </a:solidFill>
                  <a:latin typeface="Helvetica"/>
                </a:rPr>
                <a:t>CHS=2.4</a:t>
              </a:r>
            </a:p>
            <a:p>
              <a:pPr algn="r" defTabSz="457200" fontAlgn="auto">
                <a:spcBef>
                  <a:spcPts val="0"/>
                </a:spcBef>
                <a:spcAft>
                  <a:spcPts val="0"/>
                </a:spcAft>
              </a:pPr>
              <a:r>
                <a:rPr lang="en-US" sz="900" dirty="0">
                  <a:solidFill>
                    <a:prstClr val="black"/>
                  </a:solidFill>
                  <a:latin typeface="Helvetica"/>
                </a:rPr>
                <a:t>PHS=2.1</a:t>
              </a:r>
            </a:p>
            <a:p>
              <a:pPr algn="r" defTabSz="457200" fontAlgn="auto">
                <a:spcBef>
                  <a:spcPts val="0"/>
                </a:spcBef>
                <a:spcAft>
                  <a:spcPts val="0"/>
                </a:spcAft>
              </a:pPr>
              <a:endParaRPr lang="en-US" sz="900" dirty="0">
                <a:solidFill>
                  <a:prstClr val="black"/>
                </a:solidFill>
                <a:latin typeface="Helvetica"/>
              </a:endParaRPr>
            </a:p>
          </p:txBody>
        </p:sp>
        <p:sp>
          <p:nvSpPr>
            <p:cNvPr id="22" name="TextBox 21"/>
            <p:cNvSpPr txBox="1"/>
            <p:nvPr/>
          </p:nvSpPr>
          <p:spPr>
            <a:xfrm>
              <a:off x="1104972" y="4572446"/>
              <a:ext cx="793677" cy="487535"/>
            </a:xfrm>
            <a:prstGeom prst="rect">
              <a:avLst/>
            </a:prstGeom>
            <a:noFill/>
          </p:spPr>
          <p:txBody>
            <a:bodyPr wrap="square" rtlCol="0">
              <a:spAutoFit/>
            </a:bodyPr>
            <a:lstStyle/>
            <a:p>
              <a:pPr algn="r" defTabSz="457200" fontAlgn="auto">
                <a:spcBef>
                  <a:spcPts val="0"/>
                </a:spcBef>
                <a:spcAft>
                  <a:spcPts val="0"/>
                </a:spcAft>
              </a:pPr>
              <a:r>
                <a:rPr lang="en-US" sz="900" dirty="0">
                  <a:solidFill>
                    <a:prstClr val="black"/>
                  </a:solidFill>
                  <a:latin typeface="Helvetica"/>
                </a:rPr>
                <a:t>|L|=3</a:t>
              </a:r>
            </a:p>
            <a:p>
              <a:pPr algn="r" defTabSz="457200" fontAlgn="auto">
                <a:spcBef>
                  <a:spcPts val="0"/>
                </a:spcBef>
                <a:spcAft>
                  <a:spcPts val="0"/>
                </a:spcAft>
              </a:pPr>
              <a:r>
                <a:rPr lang="en-US" sz="900" dirty="0">
                  <a:solidFill>
                    <a:prstClr val="black"/>
                  </a:solidFill>
                  <a:latin typeface="Helvetica"/>
                </a:rPr>
                <a:t>HS=5.5</a:t>
              </a:r>
            </a:p>
            <a:p>
              <a:pPr algn="r" defTabSz="457200" fontAlgn="auto">
                <a:spcBef>
                  <a:spcPts val="0"/>
                </a:spcBef>
                <a:spcAft>
                  <a:spcPts val="0"/>
                </a:spcAft>
              </a:pPr>
              <a:r>
                <a:rPr lang="en-US" sz="900" dirty="0">
                  <a:solidFill>
                    <a:prstClr val="black"/>
                  </a:solidFill>
                  <a:latin typeface="Helvetica"/>
                </a:rPr>
                <a:t>CHS=5.5</a:t>
              </a:r>
            </a:p>
            <a:p>
              <a:pPr algn="r" defTabSz="457200" fontAlgn="auto">
                <a:spcBef>
                  <a:spcPts val="0"/>
                </a:spcBef>
                <a:spcAft>
                  <a:spcPts val="0"/>
                </a:spcAft>
              </a:pPr>
              <a:r>
                <a:rPr lang="en-US" sz="900" dirty="0">
                  <a:solidFill>
                    <a:prstClr val="black"/>
                  </a:solidFill>
                  <a:latin typeface="Helvetica"/>
                </a:rPr>
                <a:t>PHS=5.5</a:t>
              </a:r>
            </a:p>
          </p:txBody>
        </p:sp>
        <p:sp>
          <p:nvSpPr>
            <p:cNvPr id="23" name="TextBox 22"/>
            <p:cNvSpPr txBox="1"/>
            <p:nvPr/>
          </p:nvSpPr>
          <p:spPr>
            <a:xfrm>
              <a:off x="1890084" y="4556010"/>
              <a:ext cx="669098" cy="592006"/>
            </a:xfrm>
            <a:prstGeom prst="rect">
              <a:avLst/>
            </a:prstGeom>
            <a:noFill/>
          </p:spPr>
          <p:txBody>
            <a:bodyPr wrap="square" rtlCol="0">
              <a:spAutoFit/>
            </a:bodyPr>
            <a:lstStyle/>
            <a:p>
              <a:pPr algn="r" defTabSz="457200" fontAlgn="auto">
                <a:spcBef>
                  <a:spcPts val="0"/>
                </a:spcBef>
                <a:spcAft>
                  <a:spcPts val="0"/>
                </a:spcAft>
              </a:pPr>
              <a:r>
                <a:rPr lang="en-US" sz="900" dirty="0">
                  <a:solidFill>
                    <a:prstClr val="black"/>
                  </a:solidFill>
                  <a:latin typeface="Helvetica"/>
                </a:rPr>
                <a:t>|L|=4</a:t>
              </a:r>
            </a:p>
            <a:p>
              <a:pPr algn="r" defTabSz="457200" fontAlgn="auto">
                <a:spcBef>
                  <a:spcPts val="0"/>
                </a:spcBef>
                <a:spcAft>
                  <a:spcPts val="0"/>
                </a:spcAft>
              </a:pPr>
              <a:r>
                <a:rPr lang="en-US" sz="900" dirty="0">
                  <a:solidFill>
                    <a:prstClr val="black"/>
                  </a:solidFill>
                  <a:latin typeface="Helvetica"/>
                </a:rPr>
                <a:t>HS=8.7</a:t>
              </a:r>
            </a:p>
            <a:p>
              <a:pPr algn="r" defTabSz="457200" fontAlgn="auto">
                <a:spcBef>
                  <a:spcPts val="0"/>
                </a:spcBef>
                <a:spcAft>
                  <a:spcPts val="0"/>
                </a:spcAft>
              </a:pPr>
              <a:r>
                <a:rPr lang="en-US" sz="900" dirty="0">
                  <a:solidFill>
                    <a:prstClr val="black"/>
                  </a:solidFill>
                  <a:latin typeface="Helvetica"/>
                </a:rPr>
                <a:t>CHS=5.4</a:t>
              </a:r>
            </a:p>
            <a:p>
              <a:pPr algn="r" defTabSz="457200" fontAlgn="auto">
                <a:spcBef>
                  <a:spcPts val="0"/>
                </a:spcBef>
                <a:spcAft>
                  <a:spcPts val="0"/>
                </a:spcAft>
              </a:pPr>
              <a:r>
                <a:rPr lang="en-US" sz="900" dirty="0">
                  <a:solidFill>
                    <a:prstClr val="black"/>
                  </a:solidFill>
                  <a:latin typeface="Helvetica"/>
                </a:rPr>
                <a:t>PHS=8.7</a:t>
              </a:r>
            </a:p>
            <a:p>
              <a:pPr algn="r" defTabSz="457200" fontAlgn="auto">
                <a:spcBef>
                  <a:spcPts val="0"/>
                </a:spcBef>
                <a:spcAft>
                  <a:spcPts val="0"/>
                </a:spcAft>
              </a:pPr>
              <a:endParaRPr lang="en-US" sz="900" dirty="0">
                <a:solidFill>
                  <a:prstClr val="black"/>
                </a:solidFill>
                <a:latin typeface="Helvetica"/>
              </a:endParaRPr>
            </a:p>
          </p:txBody>
        </p:sp>
        <p:sp>
          <p:nvSpPr>
            <p:cNvPr id="24" name="TextBox 23"/>
            <p:cNvSpPr txBox="1"/>
            <p:nvPr/>
          </p:nvSpPr>
          <p:spPr>
            <a:xfrm>
              <a:off x="2677484" y="4564076"/>
              <a:ext cx="717077" cy="592006"/>
            </a:xfrm>
            <a:prstGeom prst="rect">
              <a:avLst/>
            </a:prstGeom>
            <a:noFill/>
          </p:spPr>
          <p:txBody>
            <a:bodyPr wrap="square" rtlCol="0">
              <a:spAutoFit/>
            </a:bodyPr>
            <a:lstStyle/>
            <a:p>
              <a:pPr algn="r" defTabSz="457200" fontAlgn="auto">
                <a:spcBef>
                  <a:spcPts val="0"/>
                </a:spcBef>
                <a:spcAft>
                  <a:spcPts val="0"/>
                </a:spcAft>
              </a:pPr>
              <a:r>
                <a:rPr lang="en-US" sz="900" dirty="0">
                  <a:solidFill>
                    <a:prstClr val="black"/>
                  </a:solidFill>
                  <a:latin typeface="Helvetica"/>
                </a:rPr>
                <a:t>|L|=5</a:t>
              </a:r>
            </a:p>
            <a:p>
              <a:pPr algn="r" defTabSz="457200" fontAlgn="auto">
                <a:spcBef>
                  <a:spcPts val="0"/>
                </a:spcBef>
                <a:spcAft>
                  <a:spcPts val="0"/>
                </a:spcAft>
              </a:pPr>
              <a:r>
                <a:rPr lang="en-US" sz="900" dirty="0">
                  <a:solidFill>
                    <a:prstClr val="black"/>
                  </a:solidFill>
                  <a:latin typeface="Helvetica"/>
                </a:rPr>
                <a:t>HS=∞</a:t>
              </a:r>
            </a:p>
            <a:p>
              <a:pPr algn="r" defTabSz="457200" fontAlgn="auto">
                <a:spcBef>
                  <a:spcPts val="0"/>
                </a:spcBef>
                <a:spcAft>
                  <a:spcPts val="0"/>
                </a:spcAft>
              </a:pPr>
              <a:r>
                <a:rPr lang="en-US" sz="900" dirty="0">
                  <a:solidFill>
                    <a:prstClr val="black"/>
                  </a:solidFill>
                  <a:latin typeface="Helvetica"/>
                </a:rPr>
                <a:t>CHS=∞</a:t>
              </a:r>
            </a:p>
            <a:p>
              <a:pPr algn="r" defTabSz="457200" fontAlgn="auto">
                <a:spcBef>
                  <a:spcPts val="0"/>
                </a:spcBef>
                <a:spcAft>
                  <a:spcPts val="0"/>
                </a:spcAft>
              </a:pPr>
              <a:r>
                <a:rPr lang="en-US" sz="900" dirty="0">
                  <a:solidFill>
                    <a:prstClr val="black"/>
                  </a:solidFill>
                  <a:latin typeface="Helvetica"/>
                </a:rPr>
                <a:t>PHS=∞</a:t>
              </a:r>
            </a:p>
            <a:p>
              <a:pPr algn="r" defTabSz="457200" fontAlgn="auto">
                <a:spcBef>
                  <a:spcPts val="0"/>
                </a:spcBef>
                <a:spcAft>
                  <a:spcPts val="0"/>
                </a:spcAft>
              </a:pPr>
              <a:endParaRPr lang="en-US" sz="900" dirty="0">
                <a:solidFill>
                  <a:prstClr val="black"/>
                </a:solidFill>
                <a:latin typeface="Helvetica"/>
              </a:endParaRPr>
            </a:p>
          </p:txBody>
        </p:sp>
        <p:sp>
          <p:nvSpPr>
            <p:cNvPr id="25" name="TextBox 24"/>
            <p:cNvSpPr txBox="1"/>
            <p:nvPr/>
          </p:nvSpPr>
          <p:spPr>
            <a:xfrm>
              <a:off x="3288290" y="4566096"/>
              <a:ext cx="1109134" cy="592006"/>
            </a:xfrm>
            <a:prstGeom prst="rect">
              <a:avLst/>
            </a:prstGeom>
            <a:noFill/>
          </p:spPr>
          <p:txBody>
            <a:bodyPr wrap="square" rtlCol="0">
              <a:spAutoFit/>
            </a:bodyPr>
            <a:lstStyle/>
            <a:p>
              <a:pPr algn="r" defTabSz="457200" fontAlgn="auto">
                <a:spcBef>
                  <a:spcPts val="0"/>
                </a:spcBef>
                <a:spcAft>
                  <a:spcPts val="0"/>
                </a:spcAft>
              </a:pPr>
              <a:r>
                <a:rPr lang="en-US" sz="900" dirty="0">
                  <a:solidFill>
                    <a:prstClr val="black"/>
                  </a:solidFill>
                  <a:latin typeface="Helvetica"/>
                </a:rPr>
                <a:t>|L|=6</a:t>
              </a:r>
            </a:p>
            <a:p>
              <a:pPr algn="r" defTabSz="457200" fontAlgn="auto">
                <a:spcBef>
                  <a:spcPts val="0"/>
                </a:spcBef>
                <a:spcAft>
                  <a:spcPts val="0"/>
                </a:spcAft>
              </a:pPr>
              <a:r>
                <a:rPr lang="en-US" sz="900" dirty="0">
                  <a:solidFill>
                    <a:prstClr val="black"/>
                  </a:solidFill>
                  <a:latin typeface="Helvetica"/>
                </a:rPr>
                <a:t>HS=∞</a:t>
              </a:r>
            </a:p>
            <a:p>
              <a:pPr algn="r" defTabSz="457200" fontAlgn="auto">
                <a:spcBef>
                  <a:spcPts val="0"/>
                </a:spcBef>
                <a:spcAft>
                  <a:spcPts val="0"/>
                </a:spcAft>
              </a:pPr>
              <a:r>
                <a:rPr lang="en-US" sz="900" dirty="0">
                  <a:solidFill>
                    <a:prstClr val="black"/>
                  </a:solidFill>
                  <a:latin typeface="Helvetica"/>
                </a:rPr>
                <a:t>CHS=∞</a:t>
              </a:r>
            </a:p>
            <a:p>
              <a:pPr algn="r" defTabSz="457200" fontAlgn="auto">
                <a:spcBef>
                  <a:spcPts val="0"/>
                </a:spcBef>
                <a:spcAft>
                  <a:spcPts val="0"/>
                </a:spcAft>
              </a:pPr>
              <a:r>
                <a:rPr lang="en-US" sz="900" dirty="0">
                  <a:solidFill>
                    <a:prstClr val="black"/>
                  </a:solidFill>
                  <a:latin typeface="Helvetica"/>
                </a:rPr>
                <a:t>PHS=16.1</a:t>
              </a:r>
            </a:p>
            <a:p>
              <a:pPr algn="r" defTabSz="457200" fontAlgn="auto">
                <a:spcBef>
                  <a:spcPts val="0"/>
                </a:spcBef>
                <a:spcAft>
                  <a:spcPts val="0"/>
                </a:spcAft>
              </a:pPr>
              <a:endParaRPr lang="en-US" sz="900" dirty="0">
                <a:solidFill>
                  <a:prstClr val="black"/>
                </a:solidFill>
                <a:latin typeface="Helvetica"/>
              </a:endParaRPr>
            </a:p>
          </p:txBody>
        </p:sp>
        <p:sp>
          <p:nvSpPr>
            <p:cNvPr id="26" name="TextBox 25"/>
            <p:cNvSpPr txBox="1"/>
            <p:nvPr/>
          </p:nvSpPr>
          <p:spPr>
            <a:xfrm>
              <a:off x="4415275" y="4568710"/>
              <a:ext cx="1092200" cy="592006"/>
            </a:xfrm>
            <a:prstGeom prst="rect">
              <a:avLst/>
            </a:prstGeom>
            <a:noFill/>
          </p:spPr>
          <p:txBody>
            <a:bodyPr wrap="square" rtlCol="0">
              <a:spAutoFit/>
            </a:bodyPr>
            <a:lstStyle/>
            <a:p>
              <a:pPr algn="r" defTabSz="457200" fontAlgn="auto">
                <a:spcBef>
                  <a:spcPts val="0"/>
                </a:spcBef>
                <a:spcAft>
                  <a:spcPts val="0"/>
                </a:spcAft>
              </a:pPr>
              <a:r>
                <a:rPr lang="en-US" sz="900" dirty="0">
                  <a:solidFill>
                    <a:prstClr val="black"/>
                  </a:solidFill>
                  <a:latin typeface="Helvetica"/>
                </a:rPr>
                <a:t>|L|=7</a:t>
              </a:r>
            </a:p>
            <a:p>
              <a:pPr algn="r" defTabSz="457200" fontAlgn="auto">
                <a:spcBef>
                  <a:spcPts val="0"/>
                </a:spcBef>
                <a:spcAft>
                  <a:spcPts val="0"/>
                </a:spcAft>
              </a:pPr>
              <a:r>
                <a:rPr lang="en-US" sz="900" dirty="0">
                  <a:solidFill>
                    <a:prstClr val="black"/>
                  </a:solidFill>
                  <a:latin typeface="Helvetica"/>
                </a:rPr>
                <a:t>HS=∞</a:t>
              </a:r>
            </a:p>
            <a:p>
              <a:pPr algn="r" defTabSz="457200" fontAlgn="auto">
                <a:spcBef>
                  <a:spcPts val="0"/>
                </a:spcBef>
                <a:spcAft>
                  <a:spcPts val="0"/>
                </a:spcAft>
              </a:pPr>
              <a:r>
                <a:rPr lang="en-US" sz="900" dirty="0">
                  <a:solidFill>
                    <a:prstClr val="black"/>
                  </a:solidFill>
                  <a:latin typeface="Helvetica"/>
                </a:rPr>
                <a:t>CHS=∞</a:t>
              </a:r>
            </a:p>
            <a:p>
              <a:pPr algn="r" defTabSz="457200" fontAlgn="auto">
                <a:spcBef>
                  <a:spcPts val="0"/>
                </a:spcBef>
                <a:spcAft>
                  <a:spcPts val="0"/>
                </a:spcAft>
              </a:pPr>
              <a:r>
                <a:rPr lang="en-US" sz="900" dirty="0">
                  <a:solidFill>
                    <a:prstClr val="black"/>
                  </a:solidFill>
                  <a:latin typeface="Helvetica"/>
                </a:rPr>
                <a:t>CHS=10.4</a:t>
              </a:r>
            </a:p>
            <a:p>
              <a:pPr algn="r" defTabSz="457200" fontAlgn="auto">
                <a:spcBef>
                  <a:spcPts val="0"/>
                </a:spcBef>
                <a:spcAft>
                  <a:spcPts val="0"/>
                </a:spcAft>
              </a:pPr>
              <a:endParaRPr lang="en-US" sz="900" dirty="0">
                <a:solidFill>
                  <a:prstClr val="black"/>
                </a:solidFill>
                <a:latin typeface="Helvetica"/>
              </a:endParaRPr>
            </a:p>
          </p:txBody>
        </p:sp>
        <p:sp>
          <p:nvSpPr>
            <p:cNvPr id="33" name="TextBox 32"/>
            <p:cNvSpPr txBox="1"/>
            <p:nvPr/>
          </p:nvSpPr>
          <p:spPr>
            <a:xfrm>
              <a:off x="5653616" y="4565652"/>
              <a:ext cx="1109134" cy="592006"/>
            </a:xfrm>
            <a:prstGeom prst="rect">
              <a:avLst/>
            </a:prstGeom>
            <a:noFill/>
          </p:spPr>
          <p:txBody>
            <a:bodyPr wrap="square" rtlCol="0">
              <a:spAutoFit/>
            </a:bodyPr>
            <a:lstStyle/>
            <a:p>
              <a:pPr algn="r" defTabSz="457200" fontAlgn="auto">
                <a:spcBef>
                  <a:spcPts val="0"/>
                </a:spcBef>
                <a:spcAft>
                  <a:spcPts val="0"/>
                </a:spcAft>
              </a:pPr>
              <a:r>
                <a:rPr lang="en-US" sz="900" dirty="0">
                  <a:solidFill>
                    <a:prstClr val="black"/>
                  </a:solidFill>
                  <a:latin typeface="Helvetica"/>
                </a:rPr>
                <a:t>|L|=8</a:t>
              </a:r>
            </a:p>
            <a:p>
              <a:pPr algn="r" defTabSz="457200" fontAlgn="auto">
                <a:spcBef>
                  <a:spcPts val="0"/>
                </a:spcBef>
                <a:spcAft>
                  <a:spcPts val="0"/>
                </a:spcAft>
              </a:pPr>
              <a:r>
                <a:rPr lang="en-US" sz="900" dirty="0">
                  <a:solidFill>
                    <a:prstClr val="black"/>
                  </a:solidFill>
                  <a:latin typeface="Helvetica"/>
                </a:rPr>
                <a:t>HS=∞</a:t>
              </a:r>
            </a:p>
            <a:p>
              <a:pPr algn="r" defTabSz="457200" fontAlgn="auto">
                <a:spcBef>
                  <a:spcPts val="0"/>
                </a:spcBef>
                <a:spcAft>
                  <a:spcPts val="0"/>
                </a:spcAft>
              </a:pPr>
              <a:r>
                <a:rPr lang="en-US" sz="900" dirty="0">
                  <a:solidFill>
                    <a:prstClr val="black"/>
                  </a:solidFill>
                  <a:latin typeface="Helvetica"/>
                </a:rPr>
                <a:t>CHS=∞</a:t>
              </a:r>
            </a:p>
            <a:p>
              <a:pPr algn="r" defTabSz="457200" fontAlgn="auto">
                <a:spcBef>
                  <a:spcPts val="0"/>
                </a:spcBef>
                <a:spcAft>
                  <a:spcPts val="0"/>
                </a:spcAft>
              </a:pPr>
              <a:r>
                <a:rPr lang="en-US" sz="900" dirty="0">
                  <a:solidFill>
                    <a:prstClr val="black"/>
                  </a:solidFill>
                  <a:latin typeface="Helvetica"/>
                </a:rPr>
                <a:t>PHS=9.4</a:t>
              </a:r>
            </a:p>
            <a:p>
              <a:pPr algn="r" defTabSz="457200" fontAlgn="auto">
                <a:spcBef>
                  <a:spcPts val="0"/>
                </a:spcBef>
                <a:spcAft>
                  <a:spcPts val="0"/>
                </a:spcAft>
              </a:pPr>
              <a:endParaRPr lang="en-US" sz="900" dirty="0">
                <a:solidFill>
                  <a:prstClr val="black"/>
                </a:solidFill>
                <a:latin typeface="Helvetica"/>
              </a:endParaRPr>
            </a:p>
          </p:txBody>
        </p:sp>
        <p:sp>
          <p:nvSpPr>
            <p:cNvPr id="45" name="TextBox 44"/>
            <p:cNvSpPr txBox="1"/>
            <p:nvPr/>
          </p:nvSpPr>
          <p:spPr>
            <a:xfrm>
              <a:off x="5628125" y="2083645"/>
              <a:ext cx="1147325" cy="162512"/>
            </a:xfrm>
            <a:prstGeom prst="rect">
              <a:avLst/>
            </a:prstGeom>
            <a:noFill/>
          </p:spPr>
          <p:txBody>
            <a:bodyPr wrap="square" lIns="0" rIns="0" rtlCol="0">
              <a:spAutoFit/>
            </a:bodyPr>
            <a:lstStyle/>
            <a:p>
              <a:pPr defTabSz="457200" fontAlgn="auto">
                <a:spcBef>
                  <a:spcPts val="0"/>
                </a:spcBef>
                <a:spcAft>
                  <a:spcPts val="0"/>
                </a:spcAft>
              </a:pPr>
              <a:r>
                <a:rPr lang="en-US" sz="800" dirty="0">
                  <a:solidFill>
                    <a:srgbClr val="000090"/>
                  </a:solidFill>
                  <a:latin typeface="Arial"/>
                </a:rPr>
                <a:t> 1   2   3   4   5   6   7   8</a:t>
              </a:r>
            </a:p>
          </p:txBody>
        </p:sp>
        <p:sp>
          <p:nvSpPr>
            <p:cNvPr id="46" name="TextBox 45"/>
            <p:cNvSpPr txBox="1"/>
            <p:nvPr/>
          </p:nvSpPr>
          <p:spPr>
            <a:xfrm>
              <a:off x="4518991" y="2083645"/>
              <a:ext cx="1147325" cy="162512"/>
            </a:xfrm>
            <a:prstGeom prst="rect">
              <a:avLst/>
            </a:prstGeom>
            <a:noFill/>
          </p:spPr>
          <p:txBody>
            <a:bodyPr wrap="square" lIns="0" rIns="0" rtlCol="0">
              <a:spAutoFit/>
            </a:bodyPr>
            <a:lstStyle/>
            <a:p>
              <a:pPr defTabSz="457200" fontAlgn="auto">
                <a:spcBef>
                  <a:spcPts val="0"/>
                </a:spcBef>
                <a:spcAft>
                  <a:spcPts val="0"/>
                </a:spcAft>
              </a:pPr>
              <a:r>
                <a:rPr lang="en-US" sz="800" dirty="0">
                  <a:solidFill>
                    <a:srgbClr val="000090"/>
                  </a:solidFill>
                  <a:latin typeface="Arial"/>
                </a:rPr>
                <a:t> 1   2   3   4   5   6   7</a:t>
              </a:r>
            </a:p>
          </p:txBody>
        </p:sp>
        <p:sp>
          <p:nvSpPr>
            <p:cNvPr id="47" name="TextBox 46"/>
            <p:cNvSpPr txBox="1"/>
            <p:nvPr/>
          </p:nvSpPr>
          <p:spPr>
            <a:xfrm>
              <a:off x="3548640" y="2083645"/>
              <a:ext cx="866635" cy="162512"/>
            </a:xfrm>
            <a:prstGeom prst="rect">
              <a:avLst/>
            </a:prstGeom>
            <a:noFill/>
          </p:spPr>
          <p:txBody>
            <a:bodyPr wrap="square" lIns="0" rIns="0" rtlCol="0">
              <a:spAutoFit/>
            </a:bodyPr>
            <a:lstStyle/>
            <a:p>
              <a:pPr defTabSz="457200" fontAlgn="auto">
                <a:spcBef>
                  <a:spcPts val="0"/>
                </a:spcBef>
                <a:spcAft>
                  <a:spcPts val="0"/>
                </a:spcAft>
              </a:pPr>
              <a:r>
                <a:rPr lang="en-US" sz="800" dirty="0">
                  <a:solidFill>
                    <a:srgbClr val="000090"/>
                  </a:solidFill>
                  <a:latin typeface="Arial"/>
                </a:rPr>
                <a:t> 1   2   3   4   5   6</a:t>
              </a:r>
            </a:p>
          </p:txBody>
        </p:sp>
        <p:sp>
          <p:nvSpPr>
            <p:cNvPr id="48" name="TextBox 47"/>
            <p:cNvSpPr txBox="1"/>
            <p:nvPr/>
          </p:nvSpPr>
          <p:spPr>
            <a:xfrm>
              <a:off x="2709234" y="2083645"/>
              <a:ext cx="866635" cy="162512"/>
            </a:xfrm>
            <a:prstGeom prst="rect">
              <a:avLst/>
            </a:prstGeom>
            <a:noFill/>
          </p:spPr>
          <p:txBody>
            <a:bodyPr wrap="square" lIns="0" rIns="0" rtlCol="0">
              <a:spAutoFit/>
            </a:bodyPr>
            <a:lstStyle/>
            <a:p>
              <a:pPr defTabSz="457200" fontAlgn="auto">
                <a:spcBef>
                  <a:spcPts val="0"/>
                </a:spcBef>
                <a:spcAft>
                  <a:spcPts val="0"/>
                </a:spcAft>
              </a:pPr>
              <a:r>
                <a:rPr lang="en-US" sz="800" dirty="0">
                  <a:solidFill>
                    <a:srgbClr val="000090"/>
                  </a:solidFill>
                  <a:latin typeface="Arial"/>
                </a:rPr>
                <a:t> 1   2   3   4   5</a:t>
              </a:r>
            </a:p>
          </p:txBody>
        </p:sp>
        <p:sp>
          <p:nvSpPr>
            <p:cNvPr id="49" name="TextBox 48"/>
            <p:cNvSpPr txBox="1"/>
            <p:nvPr/>
          </p:nvSpPr>
          <p:spPr>
            <a:xfrm>
              <a:off x="2017269" y="2083645"/>
              <a:ext cx="628465" cy="162512"/>
            </a:xfrm>
            <a:prstGeom prst="rect">
              <a:avLst/>
            </a:prstGeom>
            <a:noFill/>
          </p:spPr>
          <p:txBody>
            <a:bodyPr wrap="square" lIns="0" rIns="0" rtlCol="0">
              <a:spAutoFit/>
            </a:bodyPr>
            <a:lstStyle/>
            <a:p>
              <a:pPr defTabSz="457200" fontAlgn="auto">
                <a:spcBef>
                  <a:spcPts val="0"/>
                </a:spcBef>
                <a:spcAft>
                  <a:spcPts val="0"/>
                </a:spcAft>
              </a:pPr>
              <a:r>
                <a:rPr lang="en-US" sz="800" dirty="0">
                  <a:solidFill>
                    <a:srgbClr val="000090"/>
                  </a:solidFill>
                  <a:latin typeface="Arial"/>
                </a:rPr>
                <a:t> 1   2   3   4</a:t>
              </a:r>
            </a:p>
          </p:txBody>
        </p:sp>
        <p:sp>
          <p:nvSpPr>
            <p:cNvPr id="50" name="TextBox 49"/>
            <p:cNvSpPr txBox="1"/>
            <p:nvPr/>
          </p:nvSpPr>
          <p:spPr>
            <a:xfrm>
              <a:off x="1468403" y="2083645"/>
              <a:ext cx="440732" cy="162512"/>
            </a:xfrm>
            <a:prstGeom prst="rect">
              <a:avLst/>
            </a:prstGeom>
            <a:noFill/>
          </p:spPr>
          <p:txBody>
            <a:bodyPr wrap="square" lIns="0" rIns="0" rtlCol="0">
              <a:spAutoFit/>
            </a:bodyPr>
            <a:lstStyle/>
            <a:p>
              <a:pPr defTabSz="457200" fontAlgn="auto">
                <a:spcBef>
                  <a:spcPts val="0"/>
                </a:spcBef>
                <a:spcAft>
                  <a:spcPts val="0"/>
                </a:spcAft>
              </a:pPr>
              <a:r>
                <a:rPr lang="en-US" sz="800" dirty="0">
                  <a:solidFill>
                    <a:srgbClr val="000090"/>
                  </a:solidFill>
                  <a:latin typeface="Arial"/>
                </a:rPr>
                <a:t> 1   2   3</a:t>
              </a:r>
            </a:p>
          </p:txBody>
        </p:sp>
        <p:sp>
          <p:nvSpPr>
            <p:cNvPr id="51" name="TextBox 50"/>
            <p:cNvSpPr txBox="1"/>
            <p:nvPr/>
          </p:nvSpPr>
          <p:spPr>
            <a:xfrm>
              <a:off x="1051518" y="2083645"/>
              <a:ext cx="440732" cy="162512"/>
            </a:xfrm>
            <a:prstGeom prst="rect">
              <a:avLst/>
            </a:prstGeom>
            <a:noFill/>
          </p:spPr>
          <p:txBody>
            <a:bodyPr wrap="square" lIns="0" rIns="0" rtlCol="0">
              <a:spAutoFit/>
            </a:bodyPr>
            <a:lstStyle/>
            <a:p>
              <a:pPr defTabSz="457200" fontAlgn="auto">
                <a:spcBef>
                  <a:spcPts val="0"/>
                </a:spcBef>
                <a:spcAft>
                  <a:spcPts val="0"/>
                </a:spcAft>
              </a:pPr>
              <a:r>
                <a:rPr lang="en-US" sz="800" dirty="0">
                  <a:solidFill>
                    <a:srgbClr val="000090"/>
                  </a:solidFill>
                  <a:latin typeface="Arial"/>
                </a:rPr>
                <a:t> 1   2</a:t>
              </a:r>
            </a:p>
          </p:txBody>
        </p:sp>
      </p:grpSp>
      <p:sp>
        <p:nvSpPr>
          <p:cNvPr id="44" name="Title 1"/>
          <p:cNvSpPr>
            <a:spLocks noGrp="1"/>
          </p:cNvSpPr>
          <p:nvPr>
            <p:ph type="title"/>
          </p:nvPr>
        </p:nvSpPr>
        <p:spPr>
          <a:xfrm>
            <a:off x="4939896" y="-1"/>
            <a:ext cx="3746904" cy="2132451"/>
          </a:xfrm>
        </p:spPr>
        <p:txBody>
          <a:bodyPr>
            <a:normAutofit/>
          </a:bodyPr>
          <a:lstStyle/>
          <a:p>
            <a:r>
              <a:rPr lang="en-US" sz="2800" b="1" dirty="0" smtClean="0">
                <a:solidFill>
                  <a:srgbClr val="000090"/>
                </a:solidFill>
                <a:latin typeface="Arial"/>
              </a:rPr>
              <a:t>Apply HSM to a toy example</a:t>
            </a:r>
            <a:endParaRPr lang="en-US" sz="2800" b="1" dirty="0">
              <a:solidFill>
                <a:srgbClr val="000090"/>
              </a:solidFill>
              <a:latin typeface="Arial"/>
            </a:endParaRPr>
          </a:p>
        </p:txBody>
      </p:sp>
      <p:sp>
        <p:nvSpPr>
          <p:cNvPr id="53" name="TextBox 7"/>
          <p:cNvSpPr txBox="1">
            <a:spLocks noChangeArrowheads="1"/>
          </p:cNvSpPr>
          <p:nvPr>
            <p:custDataLst>
              <p:tags r:id="rId1"/>
            </p:custDataLst>
          </p:nvPr>
        </p:nvSpPr>
        <p:spPr bwMode="auto">
          <a:xfrm rot="16200000">
            <a:off x="7419616" y="4396296"/>
            <a:ext cx="2827337" cy="253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69" tIns="45685" rIns="91369" bIns="45685">
            <a:spAutoFit/>
          </a:bodyPr>
          <a:lstStyle>
            <a:lvl1pPr defTabSz="912813" eaLnBrk="0" hangingPunct="0">
              <a:defRPr sz="2400">
                <a:solidFill>
                  <a:schemeClr val="tx1"/>
                </a:solidFill>
                <a:latin typeface="Calibri" charset="0"/>
                <a:ea typeface="ＭＳ Ｐゴシック" charset="0"/>
                <a:cs typeface="ＭＳ Ｐゴシック" charset="0"/>
              </a:defRPr>
            </a:lvl1pPr>
            <a:lvl2pPr marL="742950" indent="-285750" defTabSz="912813" eaLnBrk="0" hangingPunct="0">
              <a:defRPr sz="2400">
                <a:solidFill>
                  <a:schemeClr val="tx1"/>
                </a:solidFill>
                <a:latin typeface="Calibri" charset="0"/>
                <a:ea typeface="ＭＳ Ｐゴシック" charset="0"/>
              </a:defRPr>
            </a:lvl2pPr>
            <a:lvl3pPr marL="1143000" indent="-228600" defTabSz="912813" eaLnBrk="0" hangingPunct="0">
              <a:defRPr sz="2400">
                <a:solidFill>
                  <a:schemeClr val="tx1"/>
                </a:solidFill>
                <a:latin typeface="Calibri" charset="0"/>
                <a:ea typeface="ＭＳ Ｐゴシック" charset="0"/>
              </a:defRPr>
            </a:lvl3pPr>
            <a:lvl4pPr marL="1600200" indent="-228600" defTabSz="912813" eaLnBrk="0" hangingPunct="0">
              <a:defRPr sz="2400">
                <a:solidFill>
                  <a:schemeClr val="tx1"/>
                </a:solidFill>
                <a:latin typeface="Calibri" charset="0"/>
                <a:ea typeface="ＭＳ Ｐゴシック" charset="0"/>
              </a:defRPr>
            </a:lvl4pPr>
            <a:lvl5pPr marL="2057400" indent="-228600" defTabSz="912813" eaLnBrk="0" hangingPunct="0">
              <a:defRPr sz="2400">
                <a:solidFill>
                  <a:schemeClr val="tx1"/>
                </a:solidFill>
                <a:latin typeface="Calibri"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050" dirty="0">
                <a:solidFill>
                  <a:srgbClr val="A6A6A6"/>
                </a:solidFill>
                <a:latin typeface="Arial" charset="0"/>
              </a:rPr>
              <a:t>[ </a:t>
            </a:r>
            <a:r>
              <a:rPr lang="en-US" sz="1050" dirty="0" smtClean="0">
                <a:solidFill>
                  <a:srgbClr val="A6A6A6"/>
                </a:solidFill>
                <a:latin typeface="Arial" charset="0"/>
              </a:rPr>
              <a:t>Cheng et </a:t>
            </a:r>
            <a:r>
              <a:rPr lang="en-US" sz="1050" dirty="0">
                <a:solidFill>
                  <a:srgbClr val="A6A6A6"/>
                </a:solidFill>
                <a:latin typeface="Arial" charset="0"/>
              </a:rPr>
              <a:t>al. </a:t>
            </a:r>
            <a:r>
              <a:rPr lang="en-US" sz="1050" dirty="0" err="1" smtClean="0">
                <a:solidFill>
                  <a:srgbClr val="A6A6A6"/>
                </a:solidFill>
                <a:latin typeface="Arial" charset="0"/>
              </a:rPr>
              <a:t>GenomeBiol</a:t>
            </a:r>
            <a:r>
              <a:rPr lang="en-US" sz="1050" dirty="0" smtClean="0">
                <a:solidFill>
                  <a:srgbClr val="A6A6A6"/>
                </a:solidFill>
                <a:latin typeface="Arial" charset="0"/>
              </a:rPr>
              <a:t>. (</a:t>
            </a:r>
            <a:r>
              <a:rPr lang="en-US" sz="1050" dirty="0">
                <a:solidFill>
                  <a:srgbClr val="A6A6A6"/>
                </a:solidFill>
                <a:latin typeface="Arial" charset="0"/>
              </a:rPr>
              <a:t>in press, </a:t>
            </a:r>
            <a:r>
              <a:rPr lang="en-US" sz="1050" dirty="0" smtClean="0">
                <a:solidFill>
                  <a:srgbClr val="A6A6A6"/>
                </a:solidFill>
                <a:latin typeface="Arial" charset="0"/>
              </a:rPr>
              <a:t>’15) </a:t>
            </a:r>
            <a:r>
              <a:rPr lang="en-US" sz="1050" dirty="0">
                <a:solidFill>
                  <a:srgbClr val="A6A6A6"/>
                </a:solidFill>
                <a:latin typeface="Arial" charset="0"/>
              </a:rPr>
              <a:t>]</a:t>
            </a:r>
          </a:p>
        </p:txBody>
      </p:sp>
    </p:spTree>
    <p:extLst>
      <p:ext uri="{BB962C8B-B14F-4D97-AF65-F5344CB8AC3E}">
        <p14:creationId xmlns:p14="http://schemas.microsoft.com/office/powerpoint/2010/main" val="10902474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a:xfrm>
            <a:off x="658813" y="225425"/>
            <a:ext cx="7772400" cy="1143000"/>
          </a:xfrm>
        </p:spPr>
        <p:txBody>
          <a:bodyPr/>
          <a:lstStyle/>
          <a:p>
            <a:r>
              <a:rPr lang="en-US">
                <a:latin typeface="Arial" charset="0"/>
                <a:ea typeface="ＭＳ Ｐゴシック" charset="0"/>
                <a:cs typeface="ＭＳ Ｐゴシック" charset="0"/>
              </a:rPr>
              <a:t>Example of Path Through </a:t>
            </a:r>
            <a:br>
              <a:rPr lang="en-US">
                <a:latin typeface="Arial" charset="0"/>
                <a:ea typeface="ＭＳ Ｐゴシック" charset="0"/>
                <a:cs typeface="ＭＳ Ｐゴシック" charset="0"/>
              </a:rPr>
            </a:br>
            <a:r>
              <a:rPr lang="en-US">
                <a:latin typeface="Arial" charset="0"/>
                <a:ea typeface="ＭＳ Ｐゴシック" charset="0"/>
                <a:cs typeface="ＭＳ Ｐゴシック" charset="0"/>
              </a:rPr>
              <a:t>Regulatory Network</a:t>
            </a:r>
          </a:p>
        </p:txBody>
      </p:sp>
      <p:pic>
        <p:nvPicPr>
          <p:cNvPr id="29184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9963" y="1458913"/>
            <a:ext cx="6777037" cy="506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291844" name="Text Box 4"/>
          <p:cNvSpPr txBox="1">
            <a:spLocks noChangeArrowheads="1"/>
          </p:cNvSpPr>
          <p:nvPr/>
        </p:nvSpPr>
        <p:spPr bwMode="auto">
          <a:xfrm>
            <a:off x="0" y="6583363"/>
            <a:ext cx="18097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1200" b="1">
                <a:solidFill>
                  <a:schemeClr val="tx1"/>
                </a:solidFill>
                <a:latin typeface="Arial" charset="0"/>
                <a:ea typeface="ＭＳ Ｐゴシック" charset="0"/>
                <a:cs typeface="ＭＳ Ｐゴシック" charset="0"/>
              </a:defRPr>
            </a:lvl1pPr>
            <a:lvl2pPr marL="37931725" indent="-37474525"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defTabSz="914400" eaLnBrk="1" hangingPunct="1"/>
            <a:r>
              <a:rPr lang="en-US" b="0" smtClean="0">
                <a:solidFill>
                  <a:srgbClr val="000000"/>
                </a:solidFill>
              </a:rPr>
              <a:t>[Yu et al., PNAS (2006)]</a:t>
            </a:r>
          </a:p>
        </p:txBody>
      </p:sp>
      <p:sp>
        <p:nvSpPr>
          <p:cNvPr id="291845" name="Text Box 6"/>
          <p:cNvSpPr txBox="1">
            <a:spLocks noChangeArrowheads="1"/>
          </p:cNvSpPr>
          <p:nvPr/>
        </p:nvSpPr>
        <p:spPr bwMode="auto">
          <a:xfrm>
            <a:off x="7223125" y="1636713"/>
            <a:ext cx="1920875" cy="16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1200" b="1">
                <a:solidFill>
                  <a:schemeClr val="tx1"/>
                </a:solidFill>
                <a:latin typeface="Arial" charset="0"/>
                <a:ea typeface="ＭＳ Ｐゴシック" charset="0"/>
                <a:cs typeface="ＭＳ Ｐゴシック" charset="0"/>
              </a:defRPr>
            </a:lvl1pPr>
            <a:lvl2pPr marL="37931725" indent="-37474525" eaLnBrk="0" hangingPunct="0">
              <a:defRPr sz="1200" b="1">
                <a:solidFill>
                  <a:schemeClr val="tx1"/>
                </a:solidFill>
                <a:latin typeface="Arial" charset="0"/>
                <a:ea typeface="ＭＳ Ｐゴシック" charset="0"/>
              </a:defRPr>
            </a:lvl2pPr>
            <a:lvl3pPr eaLnBrk="0" hangingPunct="0">
              <a:defRPr sz="1200" b="1">
                <a:solidFill>
                  <a:schemeClr val="tx1"/>
                </a:solidFill>
                <a:latin typeface="Arial" charset="0"/>
                <a:ea typeface="ＭＳ Ｐゴシック" charset="0"/>
              </a:defRPr>
            </a:lvl3pPr>
            <a:lvl4pPr eaLnBrk="0" hangingPunct="0">
              <a:defRPr sz="1200" b="1">
                <a:solidFill>
                  <a:schemeClr val="tx1"/>
                </a:solidFill>
                <a:latin typeface="Arial" charset="0"/>
                <a:ea typeface="ＭＳ Ｐゴシック" charset="0"/>
              </a:defRPr>
            </a:lvl4pPr>
            <a:lvl5pPr eaLnBrk="0" hangingPunct="0">
              <a:defRPr sz="1200" b="1">
                <a:solidFill>
                  <a:schemeClr val="tx1"/>
                </a:solidFill>
                <a:latin typeface="Arial" charset="0"/>
                <a:ea typeface="ＭＳ Ｐゴシック" charset="0"/>
              </a:defRPr>
            </a:lvl5pPr>
            <a:lvl6pPr marL="457200" eaLnBrk="0" fontAlgn="base" hangingPunct="0">
              <a:spcBef>
                <a:spcPct val="0"/>
              </a:spcBef>
              <a:spcAft>
                <a:spcPct val="0"/>
              </a:spcAft>
              <a:defRPr sz="1200" b="1">
                <a:solidFill>
                  <a:schemeClr val="tx1"/>
                </a:solidFill>
                <a:latin typeface="Arial" charset="0"/>
                <a:ea typeface="ＭＳ Ｐゴシック" charset="0"/>
              </a:defRPr>
            </a:lvl6pPr>
            <a:lvl7pPr marL="914400" eaLnBrk="0" fontAlgn="base" hangingPunct="0">
              <a:spcBef>
                <a:spcPct val="0"/>
              </a:spcBef>
              <a:spcAft>
                <a:spcPct val="0"/>
              </a:spcAft>
              <a:defRPr sz="1200" b="1">
                <a:solidFill>
                  <a:schemeClr val="tx1"/>
                </a:solidFill>
                <a:latin typeface="Arial" charset="0"/>
                <a:ea typeface="ＭＳ Ｐゴシック" charset="0"/>
              </a:defRPr>
            </a:lvl7pPr>
            <a:lvl8pPr marL="1371600" eaLnBrk="0" fontAlgn="base" hangingPunct="0">
              <a:spcBef>
                <a:spcPct val="0"/>
              </a:spcBef>
              <a:spcAft>
                <a:spcPct val="0"/>
              </a:spcAft>
              <a:defRPr sz="1200" b="1">
                <a:solidFill>
                  <a:schemeClr val="tx1"/>
                </a:solidFill>
                <a:latin typeface="Arial" charset="0"/>
                <a:ea typeface="ＭＳ Ｐゴシック" charset="0"/>
              </a:defRPr>
            </a:lvl8pPr>
            <a:lvl9pPr marL="1828800" eaLnBrk="0" fontAlgn="base" hangingPunct="0">
              <a:spcBef>
                <a:spcPct val="0"/>
              </a:spcBef>
              <a:spcAft>
                <a:spcPct val="0"/>
              </a:spcAft>
              <a:defRPr sz="1200" b="1">
                <a:solidFill>
                  <a:schemeClr val="tx1"/>
                </a:solidFill>
                <a:latin typeface="Arial" charset="0"/>
                <a:ea typeface="ＭＳ Ｐゴシック" charset="0"/>
              </a:defRPr>
            </a:lvl9pPr>
          </a:lstStyle>
          <a:p>
            <a:pPr defTabSz="914400" eaLnBrk="1" hangingPunct="1"/>
            <a:r>
              <a:rPr lang="en-US" sz="1000" b="0" smtClean="0">
                <a:solidFill>
                  <a:srgbClr val="000000"/>
                </a:solidFill>
              </a:rPr>
              <a:t>Expression of MOT3 is activated by heme and oxygen. Mot3 in turn activates the expression of NOT5 and GCN4, mid-level hubs. GCN4 activates two specific bottom-level TFs, Put3 and Uga3, which trigger the expression of enzymes in proline and nitrogen utilization.</a:t>
            </a:r>
            <a:endParaRPr lang="en-US" sz="1000" smtClean="0">
              <a:solidFill>
                <a:srgbClr val="000000"/>
              </a:solidFill>
            </a:endParaRPr>
          </a:p>
        </p:txBody>
      </p:sp>
    </p:spTree>
    <p:extLst>
      <p:ext uri="{BB962C8B-B14F-4D97-AF65-F5344CB8AC3E}">
        <p14:creationId xmlns:p14="http://schemas.microsoft.com/office/powerpoint/2010/main" val="2065782138"/>
      </p:ext>
    </p:extLst>
  </p:cSld>
  <p:clrMapOvr>
    <a:masterClrMapping/>
  </p:clrMapOvr>
  <p:transition xmlns:p14="http://schemas.microsoft.com/office/powerpoint/2010/main" advTm="8271"/>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itle 1"/>
          <p:cNvSpPr>
            <a:spLocks noGrp="1"/>
          </p:cNvSpPr>
          <p:nvPr>
            <p:ph type="title"/>
          </p:nvPr>
        </p:nvSpPr>
        <p:spPr>
          <a:xfrm>
            <a:off x="457200" y="1188720"/>
            <a:ext cx="1971747" cy="1143000"/>
          </a:xfrm>
        </p:spPr>
        <p:txBody>
          <a:bodyPr>
            <a:normAutofit fontScale="90000"/>
          </a:bodyPr>
          <a:lstStyle/>
          <a:p>
            <a:r>
              <a:rPr lang="en-US" sz="2800" b="1" dirty="0" smtClean="0">
                <a:solidFill>
                  <a:srgbClr val="000090"/>
                </a:solidFill>
                <a:latin typeface="Arial"/>
              </a:rPr>
              <a:t>Biological Insights from Hierarchy in </a:t>
            </a:r>
            <a:r>
              <a:rPr lang="en-US" sz="2800" dirty="0">
                <a:solidFill>
                  <a:srgbClr val="000090"/>
                </a:solidFill>
                <a:latin typeface="Arial"/>
              </a:rPr>
              <a:t>Y</a:t>
            </a:r>
            <a:r>
              <a:rPr lang="en-US" sz="2800" b="1" dirty="0" smtClean="0">
                <a:solidFill>
                  <a:srgbClr val="000090"/>
                </a:solidFill>
                <a:latin typeface="Arial"/>
              </a:rPr>
              <a:t>east TF Regulatory </a:t>
            </a:r>
            <a:r>
              <a:rPr lang="en-US" sz="2800" dirty="0">
                <a:solidFill>
                  <a:srgbClr val="000090"/>
                </a:solidFill>
                <a:latin typeface="Arial"/>
              </a:rPr>
              <a:t>N</a:t>
            </a:r>
            <a:r>
              <a:rPr lang="en-US" sz="2800" b="1" dirty="0" smtClean="0">
                <a:solidFill>
                  <a:srgbClr val="000090"/>
                </a:solidFill>
                <a:latin typeface="Arial"/>
              </a:rPr>
              <a:t>etwork</a:t>
            </a:r>
            <a:endParaRPr lang="en-US" sz="2800" b="1" dirty="0">
              <a:solidFill>
                <a:srgbClr val="000090"/>
              </a:solidFill>
              <a:latin typeface="Arial"/>
            </a:endParaRPr>
          </a:p>
        </p:txBody>
      </p:sp>
      <p:sp>
        <p:nvSpPr>
          <p:cNvPr id="32" name="TextBox 7"/>
          <p:cNvSpPr txBox="1">
            <a:spLocks noChangeArrowheads="1"/>
          </p:cNvSpPr>
          <p:nvPr>
            <p:custDataLst>
              <p:tags r:id="rId1"/>
            </p:custDataLst>
          </p:nvPr>
        </p:nvSpPr>
        <p:spPr bwMode="auto">
          <a:xfrm>
            <a:off x="126078" y="6501609"/>
            <a:ext cx="2827337" cy="253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69" tIns="45685" rIns="91369" bIns="45685">
            <a:spAutoFit/>
          </a:bodyPr>
          <a:lstStyle>
            <a:lvl1pPr defTabSz="912813" eaLnBrk="0" hangingPunct="0">
              <a:defRPr sz="2400">
                <a:solidFill>
                  <a:schemeClr val="tx1"/>
                </a:solidFill>
                <a:latin typeface="Calibri" charset="0"/>
                <a:ea typeface="ＭＳ Ｐゴシック" charset="0"/>
                <a:cs typeface="ＭＳ Ｐゴシック" charset="0"/>
              </a:defRPr>
            </a:lvl1pPr>
            <a:lvl2pPr marL="742950" indent="-285750" defTabSz="912813" eaLnBrk="0" hangingPunct="0">
              <a:defRPr sz="2400">
                <a:solidFill>
                  <a:schemeClr val="tx1"/>
                </a:solidFill>
                <a:latin typeface="Calibri" charset="0"/>
                <a:ea typeface="ＭＳ Ｐゴシック" charset="0"/>
              </a:defRPr>
            </a:lvl2pPr>
            <a:lvl3pPr marL="1143000" indent="-228600" defTabSz="912813" eaLnBrk="0" hangingPunct="0">
              <a:defRPr sz="2400">
                <a:solidFill>
                  <a:schemeClr val="tx1"/>
                </a:solidFill>
                <a:latin typeface="Calibri" charset="0"/>
                <a:ea typeface="ＭＳ Ｐゴシック" charset="0"/>
              </a:defRPr>
            </a:lvl3pPr>
            <a:lvl4pPr marL="1600200" indent="-228600" defTabSz="912813" eaLnBrk="0" hangingPunct="0">
              <a:defRPr sz="2400">
                <a:solidFill>
                  <a:schemeClr val="tx1"/>
                </a:solidFill>
                <a:latin typeface="Calibri" charset="0"/>
                <a:ea typeface="ＭＳ Ｐゴシック" charset="0"/>
              </a:defRPr>
            </a:lvl4pPr>
            <a:lvl5pPr marL="2057400" indent="-228600" defTabSz="912813" eaLnBrk="0" hangingPunct="0">
              <a:defRPr sz="2400">
                <a:solidFill>
                  <a:schemeClr val="tx1"/>
                </a:solidFill>
                <a:latin typeface="Calibri"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050" dirty="0">
                <a:solidFill>
                  <a:srgbClr val="A6A6A6"/>
                </a:solidFill>
                <a:latin typeface="Arial" charset="0"/>
              </a:rPr>
              <a:t>[ </a:t>
            </a:r>
            <a:r>
              <a:rPr lang="en-US" sz="1050" dirty="0" smtClean="0">
                <a:solidFill>
                  <a:srgbClr val="A6A6A6"/>
                </a:solidFill>
                <a:latin typeface="Arial" charset="0"/>
              </a:rPr>
              <a:t>Cheng et </a:t>
            </a:r>
            <a:r>
              <a:rPr lang="en-US" sz="1050" dirty="0">
                <a:solidFill>
                  <a:srgbClr val="A6A6A6"/>
                </a:solidFill>
                <a:latin typeface="Arial" charset="0"/>
              </a:rPr>
              <a:t>al. </a:t>
            </a:r>
            <a:r>
              <a:rPr lang="en-US" sz="1050" dirty="0" err="1" smtClean="0">
                <a:solidFill>
                  <a:srgbClr val="A6A6A6"/>
                </a:solidFill>
                <a:latin typeface="Arial" charset="0"/>
              </a:rPr>
              <a:t>GenomeBiol</a:t>
            </a:r>
            <a:r>
              <a:rPr lang="en-US" sz="1050" dirty="0" smtClean="0">
                <a:solidFill>
                  <a:srgbClr val="A6A6A6"/>
                </a:solidFill>
                <a:latin typeface="Arial" charset="0"/>
              </a:rPr>
              <a:t>. (</a:t>
            </a:r>
            <a:r>
              <a:rPr lang="en-US" sz="1050" dirty="0">
                <a:solidFill>
                  <a:srgbClr val="A6A6A6"/>
                </a:solidFill>
                <a:latin typeface="Arial" charset="0"/>
              </a:rPr>
              <a:t>in press, </a:t>
            </a:r>
            <a:r>
              <a:rPr lang="en-US" sz="1050" dirty="0" smtClean="0">
                <a:solidFill>
                  <a:srgbClr val="A6A6A6"/>
                </a:solidFill>
                <a:latin typeface="Arial" charset="0"/>
              </a:rPr>
              <a:t>’15) </a:t>
            </a:r>
            <a:r>
              <a:rPr lang="en-US" sz="1050" dirty="0">
                <a:solidFill>
                  <a:srgbClr val="A6A6A6"/>
                </a:solidFill>
                <a:latin typeface="Arial" charset="0"/>
              </a:rPr>
              <a:t>]</a:t>
            </a:r>
          </a:p>
        </p:txBody>
      </p:sp>
      <p:pic>
        <p:nvPicPr>
          <p:cNvPr id="19" name="Picture 18"/>
          <p:cNvPicPr>
            <a:picLocks noChangeAspect="1"/>
          </p:cNvPicPr>
          <p:nvPr/>
        </p:nvPicPr>
        <p:blipFill>
          <a:blip r:embed="rId4"/>
          <a:stretch>
            <a:fillRect/>
          </a:stretch>
        </p:blipFill>
        <p:spPr>
          <a:xfrm>
            <a:off x="3070090" y="63421"/>
            <a:ext cx="5449719" cy="6692033"/>
          </a:xfrm>
          <a:prstGeom prst="rect">
            <a:avLst/>
          </a:prstGeom>
        </p:spPr>
      </p:pic>
    </p:spTree>
    <p:extLst>
      <p:ext uri="{BB962C8B-B14F-4D97-AF65-F5344CB8AC3E}">
        <p14:creationId xmlns:p14="http://schemas.microsoft.com/office/powerpoint/2010/main" val="33271643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 name="Shape 707"/>
          <p:cNvSpPr>
            <a:spLocks noGrp="1"/>
          </p:cNvSpPr>
          <p:nvPr>
            <p:ph type="title"/>
          </p:nvPr>
        </p:nvSpPr>
        <p:spPr>
          <a:prstGeom prst="rect">
            <a:avLst/>
          </a:prstGeom>
        </p:spPr>
        <p:txBody>
          <a:bodyPr lIns="0" tIns="0" rIns="0" bIns="0">
            <a:normAutofit/>
          </a:bodyPr>
          <a:lstStyle/>
          <a:p>
            <a:pPr lvl="0">
              <a:defRPr sz="1800">
                <a:solidFill>
                  <a:srgbClr val="000000"/>
                </a:solidFill>
                <a:effectLst/>
              </a:defRPr>
            </a:pPr>
            <a:r>
              <a:rPr sz="4000">
                <a:solidFill>
                  <a:srgbClr val="2F5897"/>
                </a:solidFill>
                <a:effectLst>
                  <a:outerShdw blurRad="63500" dist="38100" dir="5400000" rotWithShape="0">
                    <a:srgbClr val="000000">
                      <a:alpha val="25000"/>
                    </a:srgbClr>
                  </a:outerShdw>
                </a:effectLst>
              </a:rPr>
              <a:t>Hierarchical organization of human  transcriptional regulatory network</a:t>
            </a:r>
          </a:p>
        </p:txBody>
      </p:sp>
      <p:sp>
        <p:nvSpPr>
          <p:cNvPr id="708" name="Shape 708"/>
          <p:cNvSpPr>
            <a:spLocks noGrp="1"/>
          </p:cNvSpPr>
          <p:nvPr>
            <p:ph type="sldNum" sz="quarter" idx="2"/>
          </p:nvPr>
        </p:nvSpPr>
        <p:spPr>
          <a:prstGeom prst="rect">
            <a:avLst/>
          </a:prstGeom>
          <a:extLst>
            <a:ext uri="{C572A759-6A51-4108-AA02-DFA0A04FC94B}">
              <ma14:wrappingTextBoxFlag xmlns:ma14="http://schemas.microsoft.com/office/mac/drawingml/2011/main" val="1"/>
            </a:ext>
          </a:extLst>
        </p:spPr>
        <p:txBody>
          <a:bodyPr lIns="0" tIns="0" rIns="0" bIns="0">
            <a:normAutofit fontScale="92500" lnSpcReduction="10000"/>
          </a:bodyPr>
          <a:lstStyle/>
          <a:p>
            <a:pPr>
              <a:defRPr sz="1800">
                <a:solidFill>
                  <a:srgbClr val="000000"/>
                </a:solidFill>
              </a:defRPr>
            </a:pPr>
            <a:fld id="{86CB4B4D-7CA3-9044-876B-883B54F8677D}" type="slidenum">
              <a:rPr/>
              <a:pPr>
                <a:defRPr sz="1800">
                  <a:solidFill>
                    <a:srgbClr val="000000"/>
                  </a:solidFill>
                </a:defRPr>
              </a:pPr>
              <a:t>24</a:t>
            </a:fld>
            <a:endParaRPr/>
          </a:p>
        </p:txBody>
      </p:sp>
      <p:sp>
        <p:nvSpPr>
          <p:cNvPr id="709" name="Shape 709"/>
          <p:cNvSpPr/>
          <p:nvPr/>
        </p:nvSpPr>
        <p:spPr>
          <a:xfrm>
            <a:off x="6451601" y="6467924"/>
            <a:ext cx="1388054" cy="21544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spAutoFit/>
          </a:bodyPr>
          <a:lstStyle>
            <a:lvl1pPr>
              <a:defRPr sz="1200"/>
            </a:lvl1pPr>
          </a:lstStyle>
          <a:p>
            <a:pPr defTabSz="914400" fontAlgn="auto">
              <a:spcBef>
                <a:spcPts val="0"/>
              </a:spcBef>
              <a:spcAft>
                <a:spcPts val="0"/>
              </a:spcAft>
              <a:defRPr sz="1800"/>
            </a:pPr>
            <a:r>
              <a:rPr lang="en-US" sz="1400" b="1" kern="0" dirty="0">
                <a:solidFill>
                  <a:schemeClr val="bg1">
                    <a:lumMod val="65000"/>
                  </a:schemeClr>
                </a:solidFill>
                <a:latin typeface="Arial"/>
                <a:ea typeface="Arial"/>
                <a:cs typeface="Arial"/>
                <a:sym typeface="Arial"/>
              </a:rPr>
              <a:t>[Nature 489: </a:t>
            </a:r>
            <a:r>
              <a:rPr lang="en-US" sz="1400" b="1" kern="0" dirty="0" smtClean="0">
                <a:solidFill>
                  <a:schemeClr val="bg1">
                    <a:lumMod val="65000"/>
                  </a:schemeClr>
                </a:solidFill>
                <a:latin typeface="Arial"/>
                <a:ea typeface="Arial"/>
                <a:cs typeface="Arial"/>
                <a:sym typeface="Arial"/>
              </a:rPr>
              <a:t>91]</a:t>
            </a:r>
            <a:endParaRPr sz="1400" b="1" kern="0" dirty="0">
              <a:solidFill>
                <a:schemeClr val="bg1">
                  <a:lumMod val="65000"/>
                </a:schemeClr>
              </a:solidFill>
              <a:latin typeface="Arial"/>
              <a:ea typeface="Arial"/>
              <a:cs typeface="Arial"/>
              <a:sym typeface="Arial"/>
            </a:endParaRPr>
          </a:p>
        </p:txBody>
      </p:sp>
      <p:pic>
        <p:nvPicPr>
          <p:cNvPr id="710" name="image75.png"/>
          <p:cNvPicPr/>
          <p:nvPr/>
        </p:nvPicPr>
        <p:blipFill>
          <a:blip r:embed="rId3">
            <a:extLst/>
          </a:blip>
          <a:stretch>
            <a:fillRect/>
          </a:stretch>
        </p:blipFill>
        <p:spPr>
          <a:xfrm>
            <a:off x="1787411" y="1434916"/>
            <a:ext cx="3250495" cy="2338702"/>
          </a:xfrm>
          <a:prstGeom prst="rect">
            <a:avLst/>
          </a:prstGeom>
          <a:ln w="12700">
            <a:miter lim="400000"/>
          </a:ln>
        </p:spPr>
      </p:pic>
      <p:sp>
        <p:nvSpPr>
          <p:cNvPr id="711" name="Shape 711"/>
          <p:cNvSpPr/>
          <p:nvPr/>
        </p:nvSpPr>
        <p:spPr>
          <a:xfrm>
            <a:off x="7992166" y="1317727"/>
            <a:ext cx="679004" cy="524670"/>
          </a:xfrm>
          <a:prstGeom prst="rect">
            <a:avLst/>
          </a:prstGeom>
          <a:solidFill>
            <a:srgbClr val="FFFFFF"/>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12" name="Shape 712"/>
          <p:cNvSpPr/>
          <p:nvPr/>
        </p:nvSpPr>
        <p:spPr>
          <a:xfrm>
            <a:off x="8038619" y="1495392"/>
            <a:ext cx="569936"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TOP</a:t>
            </a:r>
          </a:p>
        </p:txBody>
      </p:sp>
      <p:sp>
        <p:nvSpPr>
          <p:cNvPr id="713" name="Shape 713"/>
          <p:cNvSpPr/>
          <p:nvPr/>
        </p:nvSpPr>
        <p:spPr>
          <a:xfrm>
            <a:off x="7839654" y="2422653"/>
            <a:ext cx="967865"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MIDDLE</a:t>
            </a:r>
          </a:p>
        </p:txBody>
      </p:sp>
      <p:sp>
        <p:nvSpPr>
          <p:cNvPr id="714" name="Shape 714"/>
          <p:cNvSpPr/>
          <p:nvPr/>
        </p:nvSpPr>
        <p:spPr>
          <a:xfrm>
            <a:off x="7784681" y="3438173"/>
            <a:ext cx="1077812"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BOTTOM</a:t>
            </a:r>
          </a:p>
        </p:txBody>
      </p:sp>
    </p:spTree>
    <p:extLst>
      <p:ext uri="{BB962C8B-B14F-4D97-AF65-F5344CB8AC3E}">
        <p14:creationId xmlns:p14="http://schemas.microsoft.com/office/powerpoint/2010/main" val="258256784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 name="Shape 718"/>
          <p:cNvSpPr>
            <a:spLocks noGrp="1"/>
          </p:cNvSpPr>
          <p:nvPr>
            <p:ph type="sldNum" sz="quarter" idx="2"/>
          </p:nvPr>
        </p:nvSpPr>
        <p:spPr>
          <a:prstGeom prst="rect">
            <a:avLst/>
          </a:prstGeom>
          <a:extLst>
            <a:ext uri="{C572A759-6A51-4108-AA02-DFA0A04FC94B}">
              <ma14:wrappingTextBoxFlag xmlns:ma14="http://schemas.microsoft.com/office/mac/drawingml/2011/main" val="1"/>
            </a:ext>
          </a:extLst>
        </p:spPr>
        <p:txBody>
          <a:bodyPr lIns="0" tIns="0" rIns="0" bIns="0">
            <a:normAutofit fontScale="92500" lnSpcReduction="10000"/>
          </a:bodyPr>
          <a:lstStyle/>
          <a:p>
            <a:pPr>
              <a:defRPr sz="1800">
                <a:solidFill>
                  <a:srgbClr val="000000"/>
                </a:solidFill>
              </a:defRPr>
            </a:pPr>
            <a:fld id="{86CB4B4D-7CA3-9044-876B-883B54F8677D}" type="slidenum">
              <a:rPr/>
              <a:pPr>
                <a:defRPr sz="1800">
                  <a:solidFill>
                    <a:srgbClr val="000000"/>
                  </a:solidFill>
                </a:defRPr>
              </a:pPr>
              <a:t>25</a:t>
            </a:fld>
            <a:endParaRPr/>
          </a:p>
        </p:txBody>
      </p:sp>
      <p:sp>
        <p:nvSpPr>
          <p:cNvPr id="720" name="Shape 720"/>
          <p:cNvSpPr/>
          <p:nvPr/>
        </p:nvSpPr>
        <p:spPr>
          <a:xfrm>
            <a:off x="5799666" y="1307885"/>
            <a:ext cx="679005" cy="524669"/>
          </a:xfrm>
          <a:prstGeom prst="rect">
            <a:avLst/>
          </a:prstGeom>
          <a:solidFill>
            <a:srgbClr val="FFFFFF"/>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grpSp>
        <p:nvGrpSpPr>
          <p:cNvPr id="725" name="Group 725"/>
          <p:cNvGrpSpPr/>
          <p:nvPr/>
        </p:nvGrpSpPr>
        <p:grpSpPr>
          <a:xfrm>
            <a:off x="-65521" y="3595768"/>
            <a:ext cx="9283191" cy="2881973"/>
            <a:chOff x="0" y="0"/>
            <a:chExt cx="9283189" cy="2881972"/>
          </a:xfrm>
        </p:grpSpPr>
        <p:pic>
          <p:nvPicPr>
            <p:cNvPr id="721" name="image77.png"/>
            <p:cNvPicPr/>
            <p:nvPr/>
          </p:nvPicPr>
          <p:blipFill>
            <a:blip r:embed="rId3">
              <a:extLst/>
            </a:blip>
            <a:stretch>
              <a:fillRect/>
            </a:stretch>
          </p:blipFill>
          <p:spPr>
            <a:xfrm>
              <a:off x="0" y="26397"/>
              <a:ext cx="9061782" cy="2781637"/>
            </a:xfrm>
            <a:prstGeom prst="rect">
              <a:avLst/>
            </a:prstGeom>
            <a:ln w="12700" cap="flat">
              <a:noFill/>
              <a:miter lim="400000"/>
            </a:ln>
            <a:effectLst/>
          </p:spPr>
        </p:pic>
        <p:sp>
          <p:nvSpPr>
            <p:cNvPr id="722" name="Shape 722"/>
            <p:cNvSpPr/>
            <p:nvPr/>
          </p:nvSpPr>
          <p:spPr>
            <a:xfrm>
              <a:off x="116988" y="0"/>
              <a:ext cx="345863" cy="411570"/>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p:txBody>
        </p:sp>
        <p:sp>
          <p:nvSpPr>
            <p:cNvPr id="723" name="Shape 723"/>
            <p:cNvSpPr/>
            <p:nvPr/>
          </p:nvSpPr>
          <p:spPr>
            <a:xfrm>
              <a:off x="6933183" y="123752"/>
              <a:ext cx="271318" cy="411570"/>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p:txBody>
        </p:sp>
        <p:sp>
          <p:nvSpPr>
            <p:cNvPr id="724" name="Shape 724"/>
            <p:cNvSpPr/>
            <p:nvPr/>
          </p:nvSpPr>
          <p:spPr>
            <a:xfrm>
              <a:off x="7790952" y="905278"/>
              <a:ext cx="1492238" cy="1976695"/>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grpSp>
      <p:sp>
        <p:nvSpPr>
          <p:cNvPr id="726" name="Shape 726"/>
          <p:cNvSpPr/>
          <p:nvPr/>
        </p:nvSpPr>
        <p:spPr>
          <a:xfrm>
            <a:off x="8038619" y="1495392"/>
            <a:ext cx="569936"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TOP</a:t>
            </a:r>
          </a:p>
        </p:txBody>
      </p:sp>
      <p:sp>
        <p:nvSpPr>
          <p:cNvPr id="727" name="Shape 727"/>
          <p:cNvSpPr/>
          <p:nvPr/>
        </p:nvSpPr>
        <p:spPr>
          <a:xfrm>
            <a:off x="7839654" y="2422653"/>
            <a:ext cx="967865"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MIDDLE</a:t>
            </a:r>
          </a:p>
        </p:txBody>
      </p:sp>
      <p:sp>
        <p:nvSpPr>
          <p:cNvPr id="728" name="Shape 728"/>
          <p:cNvSpPr/>
          <p:nvPr/>
        </p:nvSpPr>
        <p:spPr>
          <a:xfrm>
            <a:off x="7784681" y="3438173"/>
            <a:ext cx="1077812"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BOTTOM</a:t>
            </a:r>
          </a:p>
        </p:txBody>
      </p:sp>
      <p:pic>
        <p:nvPicPr>
          <p:cNvPr id="729" name="image75.png"/>
          <p:cNvPicPr/>
          <p:nvPr/>
        </p:nvPicPr>
        <p:blipFill>
          <a:blip r:embed="rId4">
            <a:extLst/>
          </a:blip>
          <a:stretch>
            <a:fillRect/>
          </a:stretch>
        </p:blipFill>
        <p:spPr>
          <a:xfrm>
            <a:off x="1787411" y="1434916"/>
            <a:ext cx="3250495" cy="2338702"/>
          </a:xfrm>
          <a:prstGeom prst="rect">
            <a:avLst/>
          </a:prstGeom>
          <a:ln w="12700">
            <a:miter lim="400000"/>
          </a:ln>
        </p:spPr>
      </p:pic>
      <p:sp>
        <p:nvSpPr>
          <p:cNvPr id="730" name="Shape 730"/>
          <p:cNvSpPr/>
          <p:nvPr/>
        </p:nvSpPr>
        <p:spPr>
          <a:xfrm>
            <a:off x="8031405" y="4453692"/>
            <a:ext cx="569936"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TOP</a:t>
            </a:r>
          </a:p>
        </p:txBody>
      </p:sp>
      <p:sp>
        <p:nvSpPr>
          <p:cNvPr id="731" name="Shape 731"/>
          <p:cNvSpPr/>
          <p:nvPr/>
        </p:nvSpPr>
        <p:spPr>
          <a:xfrm>
            <a:off x="7839654" y="5223897"/>
            <a:ext cx="967865" cy="35066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MIDDLE</a:t>
            </a:r>
          </a:p>
        </p:txBody>
      </p:sp>
      <p:sp>
        <p:nvSpPr>
          <p:cNvPr id="732" name="Shape 732"/>
          <p:cNvSpPr/>
          <p:nvPr/>
        </p:nvSpPr>
        <p:spPr>
          <a:xfrm>
            <a:off x="7784681" y="5995394"/>
            <a:ext cx="1077812" cy="35066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BOTTOM</a:t>
            </a:r>
          </a:p>
        </p:txBody>
      </p:sp>
      <p:sp>
        <p:nvSpPr>
          <p:cNvPr id="733" name="Shape 733"/>
          <p:cNvSpPr>
            <a:spLocks noGrp="1"/>
          </p:cNvSpPr>
          <p:nvPr>
            <p:ph type="title"/>
          </p:nvPr>
        </p:nvSpPr>
        <p:spPr>
          <a:prstGeom prst="rect">
            <a:avLst/>
          </a:prstGeom>
        </p:spPr>
        <p:txBody>
          <a:bodyPr lIns="0" tIns="0" rIns="0" bIns="0">
            <a:normAutofit/>
          </a:bodyPr>
          <a:lstStyle/>
          <a:p>
            <a:pPr lvl="0">
              <a:defRPr sz="1800">
                <a:solidFill>
                  <a:srgbClr val="000000"/>
                </a:solidFill>
                <a:effectLst/>
              </a:defRPr>
            </a:pPr>
            <a:r>
              <a:rPr sz="4000">
                <a:solidFill>
                  <a:srgbClr val="2F5897"/>
                </a:solidFill>
                <a:effectLst>
                  <a:outerShdw blurRad="63500" dist="38100" dir="5400000" rotWithShape="0">
                    <a:srgbClr val="000000">
                      <a:alpha val="25000"/>
                    </a:srgbClr>
                  </a:outerShdw>
                </a:effectLst>
              </a:rPr>
              <a:t>Hierarchical organization of human  transcriptional regulatory network</a:t>
            </a:r>
          </a:p>
        </p:txBody>
      </p:sp>
      <p:sp>
        <p:nvSpPr>
          <p:cNvPr id="734" name="Shape 734"/>
          <p:cNvSpPr/>
          <p:nvPr/>
        </p:nvSpPr>
        <p:spPr>
          <a:xfrm>
            <a:off x="7289800" y="1479208"/>
            <a:ext cx="398562" cy="35066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35" name="Shape 735"/>
          <p:cNvSpPr/>
          <p:nvPr/>
        </p:nvSpPr>
        <p:spPr>
          <a:xfrm>
            <a:off x="7277100" y="2458690"/>
            <a:ext cx="398562" cy="35066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36" name="Shape 736"/>
          <p:cNvSpPr/>
          <p:nvPr/>
        </p:nvSpPr>
        <p:spPr>
          <a:xfrm>
            <a:off x="7277100" y="3438173"/>
            <a:ext cx="398562" cy="3506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pic>
        <p:nvPicPr>
          <p:cNvPr id="737" name="pasted-image.pdf"/>
          <p:cNvPicPr/>
          <p:nvPr/>
        </p:nvPicPr>
        <p:blipFill>
          <a:blip r:embed="rId5">
            <a:extLst/>
          </a:blip>
          <a:stretch>
            <a:fillRect/>
          </a:stretch>
        </p:blipFill>
        <p:spPr>
          <a:xfrm>
            <a:off x="7229065" y="2509060"/>
            <a:ext cx="494631" cy="264255"/>
          </a:xfrm>
          <a:prstGeom prst="rect">
            <a:avLst/>
          </a:prstGeom>
          <a:ln w="12700">
            <a:miter lim="400000"/>
          </a:ln>
        </p:spPr>
      </p:pic>
      <p:pic>
        <p:nvPicPr>
          <p:cNvPr id="738" name="pasted-image.pdf"/>
          <p:cNvPicPr/>
          <p:nvPr/>
        </p:nvPicPr>
        <p:blipFill>
          <a:blip r:embed="rId6">
            <a:extLst/>
          </a:blip>
          <a:stretch>
            <a:fillRect/>
          </a:stretch>
        </p:blipFill>
        <p:spPr>
          <a:xfrm>
            <a:off x="7173808" y="1531857"/>
            <a:ext cx="478146" cy="245365"/>
          </a:xfrm>
          <a:prstGeom prst="rect">
            <a:avLst/>
          </a:prstGeom>
          <a:ln w="12700">
            <a:miter lim="400000"/>
          </a:ln>
        </p:spPr>
      </p:pic>
      <p:pic>
        <p:nvPicPr>
          <p:cNvPr id="739" name="pasted-image.pdf"/>
          <p:cNvPicPr/>
          <p:nvPr/>
        </p:nvPicPr>
        <p:blipFill>
          <a:blip r:embed="rId7">
            <a:extLst/>
          </a:blip>
          <a:stretch>
            <a:fillRect/>
          </a:stretch>
        </p:blipFill>
        <p:spPr>
          <a:xfrm>
            <a:off x="7205616" y="3490821"/>
            <a:ext cx="490729" cy="245365"/>
          </a:xfrm>
          <a:prstGeom prst="rect">
            <a:avLst/>
          </a:prstGeom>
          <a:ln w="12700">
            <a:miter lim="400000"/>
          </a:ln>
        </p:spPr>
      </p:pic>
      <p:sp>
        <p:nvSpPr>
          <p:cNvPr id="740" name="Shape 740"/>
          <p:cNvSpPr/>
          <p:nvPr/>
        </p:nvSpPr>
        <p:spPr>
          <a:xfrm flipV="1">
            <a:off x="7489080" y="1875529"/>
            <a:ext cx="1" cy="524670"/>
          </a:xfrm>
          <a:prstGeom prst="line">
            <a:avLst/>
          </a:prstGeom>
          <a:ln w="25400">
            <a:solidFill/>
            <a:headEnd type="triangle" len="sm"/>
            <a:tailEnd type="triangle" len="sm"/>
          </a:ln>
        </p:spPr>
        <p:txBody>
          <a:bodyPr lIns="0" tIns="0" rIns="0" bIns="0"/>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741" name="Shape 741"/>
          <p:cNvSpPr/>
          <p:nvPr/>
        </p:nvSpPr>
        <p:spPr>
          <a:xfrm>
            <a:off x="5451602" y="1923253"/>
            <a:ext cx="2060933" cy="442055"/>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defTabSz="914400" fontAlgn="auto">
              <a:spcBef>
                <a:spcPts val="0"/>
              </a:spcBef>
              <a:spcAft>
                <a:spcPts val="0"/>
              </a:spcAft>
            </a:pPr>
            <a:r>
              <a:rPr sz="1200" kern="0">
                <a:solidFill>
                  <a:sysClr val="windowText" lastClr="000000"/>
                </a:solidFill>
                <a:latin typeface="Arial"/>
                <a:ea typeface="Arial"/>
                <a:cs typeface="Arial"/>
                <a:sym typeface="Arial"/>
              </a:rPr>
              <a:t>The feature are significantly </a:t>
            </a:r>
          </a:p>
          <a:p>
            <a:pPr algn="ctr" defTabSz="914400" fontAlgn="auto">
              <a:spcBef>
                <a:spcPts val="0"/>
              </a:spcBef>
              <a:spcAft>
                <a:spcPts val="0"/>
              </a:spcAft>
            </a:pPr>
            <a:r>
              <a:rPr sz="1200" kern="0">
                <a:solidFill>
                  <a:sysClr val="windowText" lastClr="000000"/>
                </a:solidFill>
                <a:latin typeface="Arial"/>
                <a:ea typeface="Arial"/>
                <a:cs typeface="Arial"/>
                <a:sym typeface="Arial"/>
              </a:rPr>
              <a:t>different across levels</a:t>
            </a:r>
          </a:p>
        </p:txBody>
      </p:sp>
      <p:sp>
        <p:nvSpPr>
          <p:cNvPr id="26" name="Shape 709"/>
          <p:cNvSpPr/>
          <p:nvPr/>
        </p:nvSpPr>
        <p:spPr>
          <a:xfrm>
            <a:off x="6451601" y="6506024"/>
            <a:ext cx="1388054" cy="21544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spAutoFit/>
          </a:bodyPr>
          <a:lstStyle>
            <a:lvl1pPr>
              <a:defRPr sz="1200"/>
            </a:lvl1pPr>
          </a:lstStyle>
          <a:p>
            <a:pPr defTabSz="914400" fontAlgn="auto">
              <a:spcBef>
                <a:spcPts val="0"/>
              </a:spcBef>
              <a:spcAft>
                <a:spcPts val="0"/>
              </a:spcAft>
              <a:defRPr sz="1800"/>
            </a:pPr>
            <a:r>
              <a:rPr lang="en-US" sz="1400" b="1" kern="0" dirty="0">
                <a:solidFill>
                  <a:schemeClr val="bg1">
                    <a:lumMod val="65000"/>
                  </a:schemeClr>
                </a:solidFill>
                <a:latin typeface="Arial"/>
                <a:ea typeface="Arial"/>
                <a:cs typeface="Arial"/>
                <a:sym typeface="Arial"/>
              </a:rPr>
              <a:t>[Nature 489: </a:t>
            </a:r>
            <a:r>
              <a:rPr lang="en-US" sz="1400" b="1" kern="0" dirty="0" smtClean="0">
                <a:solidFill>
                  <a:schemeClr val="bg1">
                    <a:lumMod val="65000"/>
                  </a:schemeClr>
                </a:solidFill>
                <a:latin typeface="Arial"/>
                <a:ea typeface="Arial"/>
                <a:cs typeface="Arial"/>
                <a:sym typeface="Arial"/>
              </a:rPr>
              <a:t>91]</a:t>
            </a:r>
            <a:endParaRPr sz="1400" b="1" kern="0" dirty="0">
              <a:solidFill>
                <a:schemeClr val="bg1">
                  <a:lumMod val="65000"/>
                </a:schemeClr>
              </a:solidFill>
              <a:latin typeface="Arial"/>
              <a:ea typeface="Arial"/>
              <a:cs typeface="Arial"/>
              <a:sym typeface="Arial"/>
            </a:endParaRPr>
          </a:p>
        </p:txBody>
      </p:sp>
    </p:spTree>
    <p:extLst>
      <p:ext uri="{BB962C8B-B14F-4D97-AF65-F5344CB8AC3E}">
        <p14:creationId xmlns:p14="http://schemas.microsoft.com/office/powerpoint/2010/main" val="81635756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 name="Shape 745"/>
          <p:cNvSpPr>
            <a:spLocks noGrp="1"/>
          </p:cNvSpPr>
          <p:nvPr>
            <p:ph type="sldNum" sz="quarter" idx="2"/>
          </p:nvPr>
        </p:nvSpPr>
        <p:spPr>
          <a:prstGeom prst="rect">
            <a:avLst/>
          </a:prstGeom>
          <a:extLst>
            <a:ext uri="{C572A759-6A51-4108-AA02-DFA0A04FC94B}">
              <ma14:wrappingTextBoxFlag xmlns:ma14="http://schemas.microsoft.com/office/mac/drawingml/2011/main" val="1"/>
            </a:ext>
          </a:extLst>
        </p:spPr>
        <p:txBody>
          <a:bodyPr lIns="0" tIns="0" rIns="0" bIns="0">
            <a:normAutofit fontScale="92500" lnSpcReduction="10000"/>
          </a:bodyPr>
          <a:lstStyle/>
          <a:p>
            <a:pPr>
              <a:defRPr sz="1800">
                <a:solidFill>
                  <a:srgbClr val="000000"/>
                </a:solidFill>
              </a:defRPr>
            </a:pPr>
            <a:fld id="{86CB4B4D-7CA3-9044-876B-883B54F8677D}" type="slidenum">
              <a:rPr/>
              <a:pPr>
                <a:defRPr sz="1800">
                  <a:solidFill>
                    <a:srgbClr val="000000"/>
                  </a:solidFill>
                </a:defRPr>
              </a:pPr>
              <a:t>26</a:t>
            </a:fld>
            <a:endParaRPr/>
          </a:p>
        </p:txBody>
      </p:sp>
      <p:sp>
        <p:nvSpPr>
          <p:cNvPr id="747" name="Shape 747"/>
          <p:cNvSpPr/>
          <p:nvPr/>
        </p:nvSpPr>
        <p:spPr>
          <a:xfrm>
            <a:off x="5799666" y="1307885"/>
            <a:ext cx="679005" cy="524669"/>
          </a:xfrm>
          <a:prstGeom prst="rect">
            <a:avLst/>
          </a:prstGeom>
          <a:solidFill>
            <a:srgbClr val="FFFFFF"/>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grpSp>
        <p:nvGrpSpPr>
          <p:cNvPr id="752" name="Group 752"/>
          <p:cNvGrpSpPr/>
          <p:nvPr/>
        </p:nvGrpSpPr>
        <p:grpSpPr>
          <a:xfrm>
            <a:off x="-65521" y="3595768"/>
            <a:ext cx="9283191" cy="2881973"/>
            <a:chOff x="0" y="0"/>
            <a:chExt cx="9283189" cy="2881972"/>
          </a:xfrm>
        </p:grpSpPr>
        <p:pic>
          <p:nvPicPr>
            <p:cNvPr id="748" name="image77.png"/>
            <p:cNvPicPr/>
            <p:nvPr/>
          </p:nvPicPr>
          <p:blipFill>
            <a:blip r:embed="rId3">
              <a:extLst/>
            </a:blip>
            <a:stretch>
              <a:fillRect/>
            </a:stretch>
          </p:blipFill>
          <p:spPr>
            <a:xfrm>
              <a:off x="0" y="26397"/>
              <a:ext cx="9061782" cy="2781637"/>
            </a:xfrm>
            <a:prstGeom prst="rect">
              <a:avLst/>
            </a:prstGeom>
            <a:ln w="12700" cap="flat">
              <a:noFill/>
              <a:miter lim="400000"/>
            </a:ln>
            <a:effectLst/>
          </p:spPr>
        </p:pic>
        <p:sp>
          <p:nvSpPr>
            <p:cNvPr id="749" name="Shape 749"/>
            <p:cNvSpPr/>
            <p:nvPr/>
          </p:nvSpPr>
          <p:spPr>
            <a:xfrm>
              <a:off x="116988" y="0"/>
              <a:ext cx="345863" cy="411570"/>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p:txBody>
        </p:sp>
        <p:sp>
          <p:nvSpPr>
            <p:cNvPr id="750" name="Shape 750"/>
            <p:cNvSpPr/>
            <p:nvPr/>
          </p:nvSpPr>
          <p:spPr>
            <a:xfrm>
              <a:off x="6933183" y="123752"/>
              <a:ext cx="271318" cy="411570"/>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p:txBody>
        </p:sp>
        <p:sp>
          <p:nvSpPr>
            <p:cNvPr id="751" name="Shape 751"/>
            <p:cNvSpPr/>
            <p:nvPr/>
          </p:nvSpPr>
          <p:spPr>
            <a:xfrm>
              <a:off x="7790952" y="905278"/>
              <a:ext cx="1492238" cy="1976695"/>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grpSp>
      <p:sp>
        <p:nvSpPr>
          <p:cNvPr id="753" name="Shape 753"/>
          <p:cNvSpPr/>
          <p:nvPr/>
        </p:nvSpPr>
        <p:spPr>
          <a:xfrm>
            <a:off x="8038619" y="1495392"/>
            <a:ext cx="569936"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TOP</a:t>
            </a:r>
          </a:p>
        </p:txBody>
      </p:sp>
      <p:sp>
        <p:nvSpPr>
          <p:cNvPr id="754" name="Shape 754"/>
          <p:cNvSpPr/>
          <p:nvPr/>
        </p:nvSpPr>
        <p:spPr>
          <a:xfrm>
            <a:off x="7839654" y="2422653"/>
            <a:ext cx="967865"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MIDDLE</a:t>
            </a:r>
          </a:p>
        </p:txBody>
      </p:sp>
      <p:sp>
        <p:nvSpPr>
          <p:cNvPr id="755" name="Shape 755"/>
          <p:cNvSpPr/>
          <p:nvPr/>
        </p:nvSpPr>
        <p:spPr>
          <a:xfrm>
            <a:off x="7784681" y="3438173"/>
            <a:ext cx="1077812"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BOTTOM</a:t>
            </a:r>
          </a:p>
        </p:txBody>
      </p:sp>
      <p:pic>
        <p:nvPicPr>
          <p:cNvPr id="756" name="image75.png"/>
          <p:cNvPicPr/>
          <p:nvPr/>
        </p:nvPicPr>
        <p:blipFill>
          <a:blip r:embed="rId4">
            <a:extLst/>
          </a:blip>
          <a:stretch>
            <a:fillRect/>
          </a:stretch>
        </p:blipFill>
        <p:spPr>
          <a:xfrm>
            <a:off x="1787411" y="1434916"/>
            <a:ext cx="3250495" cy="2338702"/>
          </a:xfrm>
          <a:prstGeom prst="rect">
            <a:avLst/>
          </a:prstGeom>
          <a:ln w="12700">
            <a:miter lim="400000"/>
          </a:ln>
        </p:spPr>
      </p:pic>
      <p:sp>
        <p:nvSpPr>
          <p:cNvPr id="757" name="Shape 757"/>
          <p:cNvSpPr/>
          <p:nvPr/>
        </p:nvSpPr>
        <p:spPr>
          <a:xfrm>
            <a:off x="8031405" y="4453692"/>
            <a:ext cx="569936"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TOP</a:t>
            </a:r>
          </a:p>
        </p:txBody>
      </p:sp>
      <p:sp>
        <p:nvSpPr>
          <p:cNvPr id="758" name="Shape 758"/>
          <p:cNvSpPr/>
          <p:nvPr/>
        </p:nvSpPr>
        <p:spPr>
          <a:xfrm>
            <a:off x="7839654" y="5223897"/>
            <a:ext cx="967865" cy="35066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MIDDLE</a:t>
            </a:r>
          </a:p>
        </p:txBody>
      </p:sp>
      <p:sp>
        <p:nvSpPr>
          <p:cNvPr id="759" name="Shape 759"/>
          <p:cNvSpPr/>
          <p:nvPr/>
        </p:nvSpPr>
        <p:spPr>
          <a:xfrm>
            <a:off x="7784681" y="5995394"/>
            <a:ext cx="1077812" cy="35066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BOTTOM</a:t>
            </a:r>
          </a:p>
        </p:txBody>
      </p:sp>
      <p:sp>
        <p:nvSpPr>
          <p:cNvPr id="760" name="Shape 760"/>
          <p:cNvSpPr>
            <a:spLocks noGrp="1"/>
          </p:cNvSpPr>
          <p:nvPr>
            <p:ph type="title"/>
          </p:nvPr>
        </p:nvSpPr>
        <p:spPr>
          <a:prstGeom prst="rect">
            <a:avLst/>
          </a:prstGeom>
        </p:spPr>
        <p:txBody>
          <a:bodyPr lIns="0" tIns="0" rIns="0" bIns="0">
            <a:normAutofit/>
          </a:bodyPr>
          <a:lstStyle/>
          <a:p>
            <a:pPr lvl="0">
              <a:defRPr sz="1800">
                <a:solidFill>
                  <a:srgbClr val="000000"/>
                </a:solidFill>
                <a:effectLst/>
              </a:defRPr>
            </a:pPr>
            <a:r>
              <a:rPr sz="4000">
                <a:solidFill>
                  <a:srgbClr val="2F5897"/>
                </a:solidFill>
                <a:effectLst>
                  <a:outerShdw blurRad="63500" dist="38100" dir="5400000" rotWithShape="0">
                    <a:srgbClr val="000000">
                      <a:alpha val="25000"/>
                    </a:srgbClr>
                  </a:outerShdw>
                </a:effectLst>
              </a:rPr>
              <a:t>Hierarchical organization of human  transcriptional regulatory network</a:t>
            </a:r>
          </a:p>
        </p:txBody>
      </p:sp>
      <p:sp>
        <p:nvSpPr>
          <p:cNvPr id="761" name="Shape 761"/>
          <p:cNvSpPr/>
          <p:nvPr/>
        </p:nvSpPr>
        <p:spPr>
          <a:xfrm>
            <a:off x="7289800" y="1479208"/>
            <a:ext cx="398562" cy="35066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62" name="Shape 762"/>
          <p:cNvSpPr/>
          <p:nvPr/>
        </p:nvSpPr>
        <p:spPr>
          <a:xfrm>
            <a:off x="7277100" y="2458690"/>
            <a:ext cx="398562" cy="35066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63" name="Shape 763"/>
          <p:cNvSpPr/>
          <p:nvPr/>
        </p:nvSpPr>
        <p:spPr>
          <a:xfrm>
            <a:off x="7277100" y="3438173"/>
            <a:ext cx="398562" cy="3506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pic>
        <p:nvPicPr>
          <p:cNvPr id="764" name="pasted-image.pdf"/>
          <p:cNvPicPr/>
          <p:nvPr/>
        </p:nvPicPr>
        <p:blipFill>
          <a:blip r:embed="rId5">
            <a:extLst/>
          </a:blip>
          <a:stretch>
            <a:fillRect/>
          </a:stretch>
        </p:blipFill>
        <p:spPr>
          <a:xfrm>
            <a:off x="7229065" y="2509060"/>
            <a:ext cx="494631" cy="264255"/>
          </a:xfrm>
          <a:prstGeom prst="rect">
            <a:avLst/>
          </a:prstGeom>
          <a:ln w="12700">
            <a:miter lim="400000"/>
          </a:ln>
        </p:spPr>
      </p:pic>
      <p:pic>
        <p:nvPicPr>
          <p:cNvPr id="765" name="pasted-image.pdf"/>
          <p:cNvPicPr/>
          <p:nvPr/>
        </p:nvPicPr>
        <p:blipFill>
          <a:blip r:embed="rId6">
            <a:extLst/>
          </a:blip>
          <a:stretch>
            <a:fillRect/>
          </a:stretch>
        </p:blipFill>
        <p:spPr>
          <a:xfrm>
            <a:off x="7173808" y="1531857"/>
            <a:ext cx="478146" cy="245365"/>
          </a:xfrm>
          <a:prstGeom prst="rect">
            <a:avLst/>
          </a:prstGeom>
          <a:ln w="12700">
            <a:miter lim="400000"/>
          </a:ln>
        </p:spPr>
      </p:pic>
      <p:pic>
        <p:nvPicPr>
          <p:cNvPr id="766" name="pasted-image.pdf"/>
          <p:cNvPicPr/>
          <p:nvPr/>
        </p:nvPicPr>
        <p:blipFill>
          <a:blip r:embed="rId7">
            <a:extLst/>
          </a:blip>
          <a:stretch>
            <a:fillRect/>
          </a:stretch>
        </p:blipFill>
        <p:spPr>
          <a:xfrm>
            <a:off x="7205616" y="3490821"/>
            <a:ext cx="490729" cy="245365"/>
          </a:xfrm>
          <a:prstGeom prst="rect">
            <a:avLst/>
          </a:prstGeom>
          <a:ln w="12700">
            <a:miter lim="400000"/>
          </a:ln>
        </p:spPr>
      </p:pic>
      <p:sp>
        <p:nvSpPr>
          <p:cNvPr id="767" name="Shape 767"/>
          <p:cNvSpPr/>
          <p:nvPr/>
        </p:nvSpPr>
        <p:spPr>
          <a:xfrm flipV="1">
            <a:off x="7489080" y="1875529"/>
            <a:ext cx="1" cy="524670"/>
          </a:xfrm>
          <a:prstGeom prst="line">
            <a:avLst/>
          </a:prstGeom>
          <a:ln w="25400">
            <a:solidFill/>
            <a:headEnd type="triangle" len="sm"/>
            <a:tailEnd type="triangle" len="sm"/>
          </a:ln>
        </p:spPr>
        <p:txBody>
          <a:bodyPr lIns="0" tIns="0" rIns="0" bIns="0"/>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768" name="Shape 768"/>
          <p:cNvSpPr/>
          <p:nvPr/>
        </p:nvSpPr>
        <p:spPr>
          <a:xfrm>
            <a:off x="5451602" y="1923253"/>
            <a:ext cx="2060933" cy="442055"/>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defTabSz="914400" fontAlgn="auto">
              <a:spcBef>
                <a:spcPts val="0"/>
              </a:spcBef>
              <a:spcAft>
                <a:spcPts val="0"/>
              </a:spcAft>
            </a:pPr>
            <a:r>
              <a:rPr sz="1200" kern="0">
                <a:solidFill>
                  <a:sysClr val="windowText" lastClr="000000"/>
                </a:solidFill>
                <a:latin typeface="Arial"/>
                <a:ea typeface="Arial"/>
                <a:cs typeface="Arial"/>
                <a:sym typeface="Arial"/>
              </a:rPr>
              <a:t>The feature are significantly </a:t>
            </a:r>
          </a:p>
          <a:p>
            <a:pPr algn="ctr" defTabSz="914400" fontAlgn="auto">
              <a:spcBef>
                <a:spcPts val="0"/>
              </a:spcBef>
              <a:spcAft>
                <a:spcPts val="0"/>
              </a:spcAft>
            </a:pPr>
            <a:r>
              <a:rPr sz="1200" kern="0">
                <a:solidFill>
                  <a:sysClr val="windowText" lastClr="000000"/>
                </a:solidFill>
                <a:latin typeface="Arial"/>
                <a:ea typeface="Arial"/>
                <a:cs typeface="Arial"/>
                <a:sym typeface="Arial"/>
              </a:rPr>
              <a:t>different across levels</a:t>
            </a:r>
          </a:p>
        </p:txBody>
      </p:sp>
      <p:pic>
        <p:nvPicPr>
          <p:cNvPr id="769" name="pasted-image.png"/>
          <p:cNvPicPr/>
          <p:nvPr/>
        </p:nvPicPr>
        <p:blipFill>
          <a:blip r:embed="rId8">
            <a:extLst/>
          </a:blip>
          <a:stretch>
            <a:fillRect/>
          </a:stretch>
        </p:blipFill>
        <p:spPr>
          <a:xfrm>
            <a:off x="4896349" y="2914130"/>
            <a:ext cx="1728183" cy="914920"/>
          </a:xfrm>
          <a:prstGeom prst="rect">
            <a:avLst/>
          </a:prstGeom>
          <a:ln w="12700">
            <a:miter lim="400000"/>
          </a:ln>
        </p:spPr>
      </p:pic>
      <p:sp>
        <p:nvSpPr>
          <p:cNvPr id="770" name="Shape 770"/>
          <p:cNvSpPr/>
          <p:nvPr/>
        </p:nvSpPr>
        <p:spPr>
          <a:xfrm>
            <a:off x="4442271" y="4427553"/>
            <a:ext cx="640904" cy="1944644"/>
          </a:xfrm>
          <a:prstGeom prst="rect">
            <a:avLst/>
          </a:prstGeom>
          <a:ln w="38100">
            <a:solidFill>
              <a:srgbClr val="8898C7"/>
            </a:solidFill>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71" name="Shape 771"/>
          <p:cNvSpPr/>
          <p:nvPr/>
        </p:nvSpPr>
        <p:spPr>
          <a:xfrm>
            <a:off x="2871034" y="6371958"/>
            <a:ext cx="1842814" cy="492024"/>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defTabSz="457200" fontAlgn="auto">
              <a:spcBef>
                <a:spcPts val="0"/>
              </a:spcBef>
              <a:spcAft>
                <a:spcPts val="0"/>
              </a:spcAft>
            </a:pPr>
            <a:r>
              <a:rPr sz="1400" b="1" kern="0">
                <a:solidFill>
                  <a:srgbClr val="8898C7"/>
                </a:solidFill>
                <a:latin typeface="Arial"/>
                <a:ea typeface="Arial"/>
                <a:cs typeface="Arial"/>
                <a:sym typeface="Arial"/>
              </a:rPr>
              <a:t>more influential TFs</a:t>
            </a:r>
          </a:p>
          <a:p>
            <a:pPr algn="ctr" defTabSz="457200" fontAlgn="auto">
              <a:spcBef>
                <a:spcPts val="0"/>
              </a:spcBef>
              <a:spcAft>
                <a:spcPts val="0"/>
              </a:spcAft>
            </a:pPr>
            <a:r>
              <a:rPr sz="1400" b="1" kern="0">
                <a:solidFill>
                  <a:srgbClr val="8898C7"/>
                </a:solidFill>
                <a:latin typeface="Arial"/>
                <a:ea typeface="Arial"/>
                <a:cs typeface="Arial"/>
                <a:sym typeface="Arial"/>
              </a:rPr>
              <a:t>at the top</a:t>
            </a:r>
          </a:p>
        </p:txBody>
      </p:sp>
      <p:sp>
        <p:nvSpPr>
          <p:cNvPr id="29" name="Shape 709"/>
          <p:cNvSpPr/>
          <p:nvPr/>
        </p:nvSpPr>
        <p:spPr>
          <a:xfrm>
            <a:off x="6451601" y="6506024"/>
            <a:ext cx="1388054" cy="21544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spAutoFit/>
          </a:bodyPr>
          <a:lstStyle>
            <a:lvl1pPr>
              <a:defRPr sz="1200"/>
            </a:lvl1pPr>
          </a:lstStyle>
          <a:p>
            <a:pPr defTabSz="914400" fontAlgn="auto">
              <a:spcBef>
                <a:spcPts val="0"/>
              </a:spcBef>
              <a:spcAft>
                <a:spcPts val="0"/>
              </a:spcAft>
              <a:defRPr sz="1800"/>
            </a:pPr>
            <a:r>
              <a:rPr lang="en-US" sz="1400" b="1" kern="0" dirty="0">
                <a:solidFill>
                  <a:schemeClr val="bg1">
                    <a:lumMod val="65000"/>
                  </a:schemeClr>
                </a:solidFill>
                <a:latin typeface="Arial"/>
                <a:ea typeface="Arial"/>
                <a:cs typeface="Arial"/>
                <a:sym typeface="Arial"/>
              </a:rPr>
              <a:t>[Nature 489: </a:t>
            </a:r>
            <a:r>
              <a:rPr lang="en-US" sz="1400" b="1" kern="0" dirty="0" smtClean="0">
                <a:solidFill>
                  <a:schemeClr val="bg1">
                    <a:lumMod val="65000"/>
                  </a:schemeClr>
                </a:solidFill>
                <a:latin typeface="Arial"/>
                <a:ea typeface="Arial"/>
                <a:cs typeface="Arial"/>
                <a:sym typeface="Arial"/>
              </a:rPr>
              <a:t>91]</a:t>
            </a:r>
            <a:endParaRPr sz="1400" b="1" kern="0" dirty="0">
              <a:solidFill>
                <a:schemeClr val="bg1">
                  <a:lumMod val="65000"/>
                </a:schemeClr>
              </a:solidFill>
              <a:latin typeface="Arial"/>
              <a:ea typeface="Arial"/>
              <a:cs typeface="Arial"/>
              <a:sym typeface="Arial"/>
            </a:endParaRPr>
          </a:p>
        </p:txBody>
      </p:sp>
    </p:spTree>
    <p:extLst>
      <p:ext uri="{BB962C8B-B14F-4D97-AF65-F5344CB8AC3E}">
        <p14:creationId xmlns:p14="http://schemas.microsoft.com/office/powerpoint/2010/main" val="226829267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1143000"/>
          </a:xfrm>
        </p:spPr>
        <p:txBody>
          <a:bodyPr/>
          <a:lstStyle/>
          <a:p>
            <a:r>
              <a:rPr lang="en-US" sz="2800" dirty="0" smtClean="0"/>
              <a:t>Logical cooperativity across hierarchical layers in gene regulatory network</a:t>
            </a:r>
            <a:endParaRPr lang="en-US" sz="2800" dirty="0"/>
          </a:p>
        </p:txBody>
      </p:sp>
      <p:pic>
        <p:nvPicPr>
          <p:cNvPr id="4" name="Picture 3" descr="Figure S3.pdf"/>
          <p:cNvPicPr>
            <a:picLocks noChangeAspect="1"/>
          </p:cNvPicPr>
          <p:nvPr/>
        </p:nvPicPr>
        <p:blipFill rotWithShape="1">
          <a:blip r:embed="rId3">
            <a:extLst>
              <a:ext uri="{28A0092B-C50C-407E-A947-70E740481C1C}">
                <a14:useLocalDpi xmlns:a14="http://schemas.microsoft.com/office/drawing/2010/main" val="0"/>
              </a:ext>
            </a:extLst>
          </a:blip>
          <a:srcRect l="9136" t="39031" r="53878" b="13390"/>
          <a:stretch/>
        </p:blipFill>
        <p:spPr>
          <a:xfrm>
            <a:off x="4953000" y="1447800"/>
            <a:ext cx="3282463" cy="3262924"/>
          </a:xfrm>
          <a:prstGeom prst="rect">
            <a:avLst/>
          </a:prstGeom>
        </p:spPr>
      </p:pic>
      <p:pic>
        <p:nvPicPr>
          <p:cNvPr id="5" name="Picture 4" descr="Figure S3.pdf"/>
          <p:cNvPicPr>
            <a:picLocks noChangeAspect="1"/>
          </p:cNvPicPr>
          <p:nvPr/>
        </p:nvPicPr>
        <p:blipFill rotWithShape="1">
          <a:blip r:embed="rId3">
            <a:extLst>
              <a:ext uri="{28A0092B-C50C-407E-A947-70E740481C1C}">
                <a14:useLocalDpi xmlns:a14="http://schemas.microsoft.com/office/drawing/2010/main" val="0"/>
              </a:ext>
            </a:extLst>
          </a:blip>
          <a:srcRect l="51405" t="7977" r="7647" b="69516"/>
          <a:stretch/>
        </p:blipFill>
        <p:spPr>
          <a:xfrm>
            <a:off x="685800" y="2514600"/>
            <a:ext cx="3634154" cy="1543539"/>
          </a:xfrm>
          <a:prstGeom prst="rect">
            <a:avLst/>
          </a:prstGeom>
        </p:spPr>
      </p:pic>
      <p:sp>
        <p:nvSpPr>
          <p:cNvPr id="6" name="TextBox 5"/>
          <p:cNvSpPr txBox="1"/>
          <p:nvPr/>
        </p:nvSpPr>
        <p:spPr>
          <a:xfrm>
            <a:off x="1143000" y="4800600"/>
            <a:ext cx="7391400" cy="830997"/>
          </a:xfrm>
          <a:prstGeom prst="rect">
            <a:avLst/>
          </a:prstGeom>
          <a:noFill/>
        </p:spPr>
        <p:txBody>
          <a:bodyPr wrap="square" rtlCol="0">
            <a:spAutoFit/>
          </a:bodyPr>
          <a:lstStyle/>
          <a:p>
            <a:pPr algn="ctr" defTabSz="914400" fontAlgn="auto">
              <a:spcBef>
                <a:spcPts val="0"/>
              </a:spcBef>
              <a:spcAft>
                <a:spcPts val="0"/>
              </a:spcAft>
            </a:pPr>
            <a:r>
              <a:rPr lang="en-US" sz="2400" dirty="0" smtClean="0">
                <a:solidFill>
                  <a:srgbClr val="000000"/>
                </a:solidFill>
                <a:latin typeface="Georgia"/>
              </a:rPr>
              <a:t>The </a:t>
            </a:r>
            <a:r>
              <a:rPr lang="en-US" sz="2400" dirty="0">
                <a:solidFill>
                  <a:srgbClr val="000000"/>
                </a:solidFill>
                <a:latin typeface="Georgia"/>
              </a:rPr>
              <a:t>regulations of middle and top TFs more likely follow logical operations than the bottom TFs</a:t>
            </a:r>
            <a:r>
              <a:rPr lang="en-US" sz="2400" dirty="0" smtClean="0">
                <a:solidFill>
                  <a:srgbClr val="000000"/>
                </a:solidFill>
                <a:latin typeface="Georgia"/>
              </a:rPr>
              <a:t>.</a:t>
            </a:r>
            <a:endParaRPr lang="en-US" sz="2400" dirty="0">
              <a:solidFill>
                <a:srgbClr val="000000"/>
              </a:solidFill>
              <a:latin typeface="Georgia"/>
            </a:endParaRPr>
          </a:p>
        </p:txBody>
      </p:sp>
      <p:sp>
        <p:nvSpPr>
          <p:cNvPr id="13" name="TextBox 12"/>
          <p:cNvSpPr txBox="1"/>
          <p:nvPr/>
        </p:nvSpPr>
        <p:spPr>
          <a:xfrm>
            <a:off x="685800" y="1792986"/>
            <a:ext cx="3382025" cy="646331"/>
          </a:xfrm>
          <a:prstGeom prst="rect">
            <a:avLst/>
          </a:prstGeom>
          <a:noFill/>
        </p:spPr>
        <p:txBody>
          <a:bodyPr wrap="square" rtlCol="0">
            <a:spAutoFit/>
          </a:bodyPr>
          <a:lstStyle/>
          <a:p>
            <a:pPr defTabSz="914400" fontAlgn="auto">
              <a:spcBef>
                <a:spcPts val="0"/>
              </a:spcBef>
              <a:spcAft>
                <a:spcPts val="0"/>
              </a:spcAft>
            </a:pPr>
            <a:r>
              <a:rPr lang="en-US" dirty="0" smtClean="0">
                <a:solidFill>
                  <a:srgbClr val="000000"/>
                </a:solidFill>
                <a:latin typeface="Helvetica"/>
                <a:cs typeface="Helvetica"/>
              </a:rPr>
              <a:t>Hierarchical gene regulatory network in yeast</a:t>
            </a:r>
            <a:endParaRPr lang="en-US" dirty="0">
              <a:solidFill>
                <a:srgbClr val="000000"/>
              </a:solidFill>
              <a:latin typeface="Helvetica"/>
              <a:cs typeface="Helvetica"/>
            </a:endParaRPr>
          </a:p>
        </p:txBody>
      </p:sp>
      <p:sp>
        <p:nvSpPr>
          <p:cNvPr id="8" name="TextBox 7"/>
          <p:cNvSpPr txBox="1"/>
          <p:nvPr/>
        </p:nvSpPr>
        <p:spPr>
          <a:xfrm rot="16200000">
            <a:off x="4156216" y="2556016"/>
            <a:ext cx="1864613" cy="338554"/>
          </a:xfrm>
          <a:prstGeom prst="rect">
            <a:avLst/>
          </a:prstGeom>
          <a:solidFill>
            <a:srgbClr val="FFFFFF"/>
          </a:solidFill>
        </p:spPr>
        <p:txBody>
          <a:bodyPr wrap="none" rtlCol="0">
            <a:spAutoFit/>
          </a:bodyPr>
          <a:lstStyle/>
          <a:p>
            <a:pPr defTabSz="914400" fontAlgn="auto">
              <a:spcBef>
                <a:spcPts val="0"/>
              </a:spcBef>
              <a:spcAft>
                <a:spcPts val="0"/>
              </a:spcAft>
            </a:pPr>
            <a:r>
              <a:rPr lang="en-US" sz="1600" dirty="0" smtClean="0">
                <a:solidFill>
                  <a:srgbClr val="000000"/>
                </a:solidFill>
                <a:latin typeface="Helvetica"/>
                <a:cs typeface="Helvetica"/>
              </a:rPr>
              <a:t>Consistency score</a:t>
            </a:r>
            <a:endParaRPr lang="en-US" sz="1600" dirty="0">
              <a:solidFill>
                <a:srgbClr val="000000"/>
              </a:solidFill>
              <a:latin typeface="Helvetica"/>
              <a:cs typeface="Helvetica"/>
            </a:endParaRPr>
          </a:p>
        </p:txBody>
      </p:sp>
      <p:sp>
        <p:nvSpPr>
          <p:cNvPr id="9" name="TextBox 8"/>
          <p:cNvSpPr txBox="1"/>
          <p:nvPr/>
        </p:nvSpPr>
        <p:spPr>
          <a:xfrm>
            <a:off x="4267200" y="6459500"/>
            <a:ext cx="4191000" cy="276999"/>
          </a:xfrm>
          <a:prstGeom prst="rect">
            <a:avLst/>
          </a:prstGeom>
          <a:noFill/>
        </p:spPr>
        <p:txBody>
          <a:bodyPr wrap="square" rtlCol="0">
            <a:spAutoFit/>
          </a:bodyPr>
          <a:lstStyle/>
          <a:p>
            <a:pPr algn="r" defTabSz="914400" fontAlgn="auto">
              <a:spcBef>
                <a:spcPts val="0"/>
              </a:spcBef>
              <a:spcAft>
                <a:spcPts val="0"/>
              </a:spcAft>
            </a:pPr>
            <a:r>
              <a:rPr lang="en-US" sz="1200" b="1" dirty="0">
                <a:solidFill>
                  <a:srgbClr val="000000"/>
                </a:solidFill>
                <a:latin typeface="Georgia"/>
              </a:rPr>
              <a:t>Wang</a:t>
            </a:r>
            <a:r>
              <a:rPr lang="en-US" sz="1200" dirty="0">
                <a:solidFill>
                  <a:srgbClr val="000000"/>
                </a:solidFill>
                <a:latin typeface="Georgia"/>
              </a:rPr>
              <a:t>, et al., </a:t>
            </a:r>
            <a:r>
              <a:rPr lang="en-US" sz="1200" i="1" dirty="0" err="1">
                <a:solidFill>
                  <a:srgbClr val="000000"/>
                </a:solidFill>
                <a:latin typeface="Georgia"/>
              </a:rPr>
              <a:t>PLoS</a:t>
            </a:r>
            <a:r>
              <a:rPr lang="en-US" sz="1200" i="1" dirty="0">
                <a:solidFill>
                  <a:srgbClr val="000000"/>
                </a:solidFill>
                <a:latin typeface="Georgia"/>
              </a:rPr>
              <a:t> Computational Biology</a:t>
            </a:r>
            <a:r>
              <a:rPr lang="en-US" sz="1200" dirty="0">
                <a:solidFill>
                  <a:srgbClr val="000000"/>
                </a:solidFill>
                <a:latin typeface="Georgia"/>
              </a:rPr>
              <a:t>, 2015</a:t>
            </a:r>
          </a:p>
        </p:txBody>
      </p:sp>
    </p:spTree>
    <p:extLst>
      <p:ext uri="{BB962C8B-B14F-4D97-AF65-F5344CB8AC3E}">
        <p14:creationId xmlns:p14="http://schemas.microsoft.com/office/powerpoint/2010/main" val="27975818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272254" y="2062341"/>
            <a:ext cx="3044430" cy="1143000"/>
          </a:xfrm>
        </p:spPr>
        <p:txBody>
          <a:bodyPr>
            <a:normAutofit fontScale="90000"/>
          </a:bodyPr>
          <a:lstStyle/>
          <a:p>
            <a:r>
              <a:rPr lang="en-US" sz="3200" b="1" dirty="0" smtClean="0">
                <a:solidFill>
                  <a:srgbClr val="000090"/>
                </a:solidFill>
                <a:latin typeface="Arial"/>
              </a:rPr>
              <a:t>Putting the regulatory hierarchy in perspective: Kinase network is more hierarchical </a:t>
            </a:r>
            <a:br>
              <a:rPr lang="en-US" sz="3200" b="1" dirty="0" smtClean="0">
                <a:solidFill>
                  <a:srgbClr val="000090"/>
                </a:solidFill>
                <a:latin typeface="Arial"/>
              </a:rPr>
            </a:br>
            <a:r>
              <a:rPr lang="en-US" sz="3200" b="1" dirty="0" smtClean="0">
                <a:solidFill>
                  <a:srgbClr val="000090"/>
                </a:solidFill>
                <a:latin typeface="Arial"/>
              </a:rPr>
              <a:t>than the TF reg. network</a:t>
            </a:r>
          </a:p>
        </p:txBody>
      </p:sp>
      <p:sp>
        <p:nvSpPr>
          <p:cNvPr id="8" name="TextBox 7"/>
          <p:cNvSpPr txBox="1">
            <a:spLocks noChangeArrowheads="1"/>
          </p:cNvSpPr>
          <p:nvPr>
            <p:custDataLst>
              <p:tags r:id="rId1"/>
            </p:custDataLst>
          </p:nvPr>
        </p:nvSpPr>
        <p:spPr bwMode="auto">
          <a:xfrm>
            <a:off x="126078" y="6501609"/>
            <a:ext cx="2827337" cy="253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69" tIns="45685" rIns="91369" bIns="45685">
            <a:spAutoFit/>
          </a:bodyPr>
          <a:lstStyle>
            <a:lvl1pPr defTabSz="912813" eaLnBrk="0" hangingPunct="0">
              <a:defRPr sz="2400">
                <a:solidFill>
                  <a:schemeClr val="tx1"/>
                </a:solidFill>
                <a:latin typeface="Calibri" charset="0"/>
                <a:ea typeface="ＭＳ Ｐゴシック" charset="0"/>
                <a:cs typeface="ＭＳ Ｐゴシック" charset="0"/>
              </a:defRPr>
            </a:lvl1pPr>
            <a:lvl2pPr marL="742950" indent="-285750" defTabSz="912813" eaLnBrk="0" hangingPunct="0">
              <a:defRPr sz="2400">
                <a:solidFill>
                  <a:schemeClr val="tx1"/>
                </a:solidFill>
                <a:latin typeface="Calibri" charset="0"/>
                <a:ea typeface="ＭＳ Ｐゴシック" charset="0"/>
              </a:defRPr>
            </a:lvl2pPr>
            <a:lvl3pPr marL="1143000" indent="-228600" defTabSz="912813" eaLnBrk="0" hangingPunct="0">
              <a:defRPr sz="2400">
                <a:solidFill>
                  <a:schemeClr val="tx1"/>
                </a:solidFill>
                <a:latin typeface="Calibri" charset="0"/>
                <a:ea typeface="ＭＳ Ｐゴシック" charset="0"/>
              </a:defRPr>
            </a:lvl3pPr>
            <a:lvl4pPr marL="1600200" indent="-228600" defTabSz="912813" eaLnBrk="0" hangingPunct="0">
              <a:defRPr sz="2400">
                <a:solidFill>
                  <a:schemeClr val="tx1"/>
                </a:solidFill>
                <a:latin typeface="Calibri" charset="0"/>
                <a:ea typeface="ＭＳ Ｐゴシック" charset="0"/>
              </a:defRPr>
            </a:lvl4pPr>
            <a:lvl5pPr marL="2057400" indent="-228600" defTabSz="912813" eaLnBrk="0" hangingPunct="0">
              <a:defRPr sz="2400">
                <a:solidFill>
                  <a:schemeClr val="tx1"/>
                </a:solidFill>
                <a:latin typeface="Calibri" charset="0"/>
                <a:ea typeface="ＭＳ Ｐゴシック" charset="0"/>
              </a:defRPr>
            </a:lvl5pPr>
            <a:lvl6pPr marL="2514600" indent="-228600" defTabSz="912813" eaLnBrk="0" fontAlgn="base" hangingPunct="0">
              <a:spcBef>
                <a:spcPct val="0"/>
              </a:spcBef>
              <a:spcAft>
                <a:spcPct val="0"/>
              </a:spcAft>
              <a:defRPr sz="2400">
                <a:solidFill>
                  <a:schemeClr val="tx1"/>
                </a:solidFill>
                <a:latin typeface="Calibri" charset="0"/>
                <a:ea typeface="ＭＳ Ｐゴシック" charset="0"/>
              </a:defRPr>
            </a:lvl6pPr>
            <a:lvl7pPr marL="2971800" indent="-228600" defTabSz="912813" eaLnBrk="0" fontAlgn="base" hangingPunct="0">
              <a:spcBef>
                <a:spcPct val="0"/>
              </a:spcBef>
              <a:spcAft>
                <a:spcPct val="0"/>
              </a:spcAft>
              <a:defRPr sz="2400">
                <a:solidFill>
                  <a:schemeClr val="tx1"/>
                </a:solidFill>
                <a:latin typeface="Calibri" charset="0"/>
                <a:ea typeface="ＭＳ Ｐゴシック" charset="0"/>
              </a:defRPr>
            </a:lvl7pPr>
            <a:lvl8pPr marL="3429000" indent="-228600" defTabSz="912813" eaLnBrk="0" fontAlgn="base" hangingPunct="0">
              <a:spcBef>
                <a:spcPct val="0"/>
              </a:spcBef>
              <a:spcAft>
                <a:spcPct val="0"/>
              </a:spcAft>
              <a:defRPr sz="2400">
                <a:solidFill>
                  <a:schemeClr val="tx1"/>
                </a:solidFill>
                <a:latin typeface="Calibri" charset="0"/>
                <a:ea typeface="ＭＳ Ｐゴシック" charset="0"/>
              </a:defRPr>
            </a:lvl8pPr>
            <a:lvl9pPr marL="3886200" indent="-228600" defTabSz="912813" eaLnBrk="0" fontAlgn="base" hangingPunct="0">
              <a:spcBef>
                <a:spcPct val="0"/>
              </a:spcBef>
              <a:spcAft>
                <a:spcPct val="0"/>
              </a:spcAft>
              <a:defRPr sz="2400">
                <a:solidFill>
                  <a:schemeClr val="tx1"/>
                </a:solidFill>
                <a:latin typeface="Calibri" charset="0"/>
                <a:ea typeface="ＭＳ Ｐゴシック" charset="0"/>
              </a:defRPr>
            </a:lvl9pPr>
          </a:lstStyle>
          <a:p>
            <a:pPr eaLnBrk="1" hangingPunct="1"/>
            <a:r>
              <a:rPr lang="en-US" sz="1050" dirty="0">
                <a:solidFill>
                  <a:srgbClr val="A6A6A6"/>
                </a:solidFill>
                <a:latin typeface="Arial" charset="0"/>
              </a:rPr>
              <a:t>[ </a:t>
            </a:r>
            <a:r>
              <a:rPr lang="en-US" sz="1050" dirty="0" smtClean="0">
                <a:solidFill>
                  <a:srgbClr val="A6A6A6"/>
                </a:solidFill>
                <a:latin typeface="Arial" charset="0"/>
              </a:rPr>
              <a:t>Cheng et </a:t>
            </a:r>
            <a:r>
              <a:rPr lang="en-US" sz="1050" dirty="0">
                <a:solidFill>
                  <a:srgbClr val="A6A6A6"/>
                </a:solidFill>
                <a:latin typeface="Arial" charset="0"/>
              </a:rPr>
              <a:t>al. </a:t>
            </a:r>
            <a:r>
              <a:rPr lang="en-US" sz="1050" dirty="0" err="1" smtClean="0">
                <a:solidFill>
                  <a:srgbClr val="A6A6A6"/>
                </a:solidFill>
                <a:latin typeface="Arial" charset="0"/>
              </a:rPr>
              <a:t>GenomeBiol</a:t>
            </a:r>
            <a:r>
              <a:rPr lang="en-US" sz="1050" dirty="0" smtClean="0">
                <a:solidFill>
                  <a:srgbClr val="A6A6A6"/>
                </a:solidFill>
                <a:latin typeface="Arial" charset="0"/>
              </a:rPr>
              <a:t>. (</a:t>
            </a:r>
            <a:r>
              <a:rPr lang="en-US" sz="1050" dirty="0">
                <a:solidFill>
                  <a:srgbClr val="A6A6A6"/>
                </a:solidFill>
                <a:latin typeface="Arial" charset="0"/>
              </a:rPr>
              <a:t>in press, </a:t>
            </a:r>
            <a:r>
              <a:rPr lang="en-US" sz="1050" dirty="0" smtClean="0">
                <a:solidFill>
                  <a:srgbClr val="A6A6A6"/>
                </a:solidFill>
                <a:latin typeface="Arial" charset="0"/>
              </a:rPr>
              <a:t>’15) </a:t>
            </a:r>
            <a:r>
              <a:rPr lang="en-US" sz="1050" dirty="0">
                <a:solidFill>
                  <a:srgbClr val="A6A6A6"/>
                </a:solidFill>
                <a:latin typeface="Arial" charset="0"/>
              </a:rPr>
              <a:t>]</a:t>
            </a:r>
          </a:p>
        </p:txBody>
      </p:sp>
      <p:pic>
        <p:nvPicPr>
          <p:cNvPr id="2" name="Picture 1"/>
          <p:cNvPicPr>
            <a:picLocks noChangeAspect="1"/>
          </p:cNvPicPr>
          <p:nvPr/>
        </p:nvPicPr>
        <p:blipFill rotWithShape="1">
          <a:blip r:embed="rId4"/>
          <a:srcRect r="80247"/>
          <a:stretch/>
        </p:blipFill>
        <p:spPr>
          <a:xfrm>
            <a:off x="3726066" y="274638"/>
            <a:ext cx="3199070" cy="5544645"/>
          </a:xfrm>
          <a:prstGeom prst="rect">
            <a:avLst/>
          </a:prstGeom>
        </p:spPr>
      </p:pic>
      <p:pic>
        <p:nvPicPr>
          <p:cNvPr id="9" name="Picture 8"/>
          <p:cNvPicPr>
            <a:picLocks noChangeAspect="1"/>
          </p:cNvPicPr>
          <p:nvPr/>
        </p:nvPicPr>
        <p:blipFill rotWithShape="1">
          <a:blip r:embed="rId4"/>
          <a:srcRect l="61306" r="32208"/>
          <a:stretch/>
        </p:blipFill>
        <p:spPr>
          <a:xfrm>
            <a:off x="6925136" y="274638"/>
            <a:ext cx="1050464" cy="5544645"/>
          </a:xfrm>
          <a:prstGeom prst="rect">
            <a:avLst/>
          </a:prstGeom>
        </p:spPr>
      </p:pic>
    </p:spTree>
    <p:extLst>
      <p:ext uri="{BB962C8B-B14F-4D97-AF65-F5344CB8AC3E}">
        <p14:creationId xmlns:p14="http://schemas.microsoft.com/office/powerpoint/2010/main" val="40140222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lumMod val="75000"/>
            <a:lumOff val="25000"/>
          </a:schemeClr>
        </a:solidFill>
        <a:effectLst/>
      </p:bgPr>
    </p:bg>
    <p:spTree>
      <p:nvGrpSpPr>
        <p:cNvPr id="1" name=""/>
        <p:cNvGrpSpPr/>
        <p:nvPr/>
      </p:nvGrpSpPr>
      <p:grpSpPr>
        <a:xfrm>
          <a:off x="0" y="0"/>
          <a:ext cx="0" cy="0"/>
          <a:chOff x="0" y="0"/>
          <a:chExt cx="0" cy="0"/>
        </a:xfrm>
      </p:grpSpPr>
      <p:sp>
        <p:nvSpPr>
          <p:cNvPr id="407553" name="Title 1"/>
          <p:cNvSpPr>
            <a:spLocks noGrp="1"/>
          </p:cNvSpPr>
          <p:nvPr>
            <p:ph type="title"/>
            <p:custDataLst>
              <p:tags r:id="rId3"/>
            </p:custDataLst>
          </p:nvPr>
        </p:nvSpPr>
        <p:spPr>
          <a:xfrm>
            <a:off x="-12700" y="190500"/>
            <a:ext cx="9156700" cy="711200"/>
          </a:xfrm>
        </p:spPr>
        <p:txBody>
          <a:bodyPr/>
          <a:lstStyle/>
          <a:p>
            <a:pPr defTabSz="907350">
              <a:defRPr/>
            </a:pPr>
            <a:r>
              <a:rPr lang="en-US" sz="1400" dirty="0">
                <a:solidFill>
                  <a:schemeClr val="bg1">
                    <a:lumMod val="65000"/>
                  </a:schemeClr>
                </a:solidFill>
              </a:rPr>
              <a:t>An Overview of the Data </a:t>
            </a:r>
            <a:r>
              <a:rPr lang="en-US" sz="1400" dirty="0" smtClean="0">
                <a:solidFill>
                  <a:schemeClr val="bg1">
                    <a:lumMod val="65000"/>
                  </a:schemeClr>
                </a:solidFill>
              </a:rPr>
              <a:t>&amp; Some </a:t>
            </a:r>
            <a:r>
              <a:rPr lang="en-US" sz="1400" dirty="0">
                <a:solidFill>
                  <a:schemeClr val="bg1">
                    <a:lumMod val="65000"/>
                  </a:schemeClr>
                </a:solidFill>
              </a:rPr>
              <a:t>of the Key Analyses of the ENCODE </a:t>
            </a:r>
            <a:r>
              <a:rPr lang="en-US" sz="1400" dirty="0" smtClean="0">
                <a:solidFill>
                  <a:schemeClr val="bg1">
                    <a:lumMod val="65000"/>
                  </a:schemeClr>
                </a:solidFill>
              </a:rPr>
              <a:t>&amp; </a:t>
            </a:r>
            <a:r>
              <a:rPr lang="en-US" sz="1400" dirty="0" err="1" smtClean="0">
                <a:solidFill>
                  <a:schemeClr val="bg1">
                    <a:lumMod val="65000"/>
                  </a:schemeClr>
                </a:solidFill>
              </a:rPr>
              <a:t>modENCODE</a:t>
            </a:r>
            <a:r>
              <a:rPr lang="en-US" sz="1400" dirty="0" smtClean="0">
                <a:solidFill>
                  <a:schemeClr val="bg1">
                    <a:lumMod val="65000"/>
                  </a:schemeClr>
                </a:solidFill>
              </a:rPr>
              <a:t> Consortia</a:t>
            </a:r>
            <a:r>
              <a:rPr lang="en-US" sz="1800" dirty="0" smtClean="0">
                <a:solidFill>
                  <a:schemeClr val="bg1">
                    <a:lumMod val="65000"/>
                  </a:schemeClr>
                </a:solidFill>
              </a:rPr>
              <a:t>:</a:t>
            </a:r>
            <a:r>
              <a:rPr lang="en-US" sz="1800" dirty="0">
                <a:solidFill>
                  <a:schemeClr val="bg1">
                    <a:lumMod val="65000"/>
                  </a:schemeClr>
                </a:solidFill>
              </a:rPr>
              <a:t> </a:t>
            </a:r>
            <a:r>
              <a:rPr lang="en-US" dirty="0" smtClean="0">
                <a:solidFill>
                  <a:schemeClr val="bg1">
                    <a:lumMod val="65000"/>
                  </a:schemeClr>
                </a:solidFill>
              </a:rPr>
              <a:t>Interpreting the </a:t>
            </a:r>
            <a:r>
              <a:rPr lang="en-US" dirty="0" err="1" smtClean="0">
                <a:solidFill>
                  <a:schemeClr val="bg1">
                    <a:lumMod val="65000"/>
                  </a:schemeClr>
                </a:solidFill>
              </a:rPr>
              <a:t>Transcriptome</a:t>
            </a:r>
            <a:r>
              <a:rPr lang="en-US" dirty="0" smtClean="0">
                <a:solidFill>
                  <a:schemeClr val="bg1">
                    <a:lumMod val="65000"/>
                  </a:schemeClr>
                </a:solidFill>
              </a:rPr>
              <a:t> </a:t>
            </a:r>
            <a:r>
              <a:rPr lang="en-US" dirty="0">
                <a:solidFill>
                  <a:schemeClr val="bg1">
                    <a:lumMod val="65000"/>
                  </a:schemeClr>
                </a:solidFill>
              </a:rPr>
              <a:t>in terms of </a:t>
            </a:r>
            <a:r>
              <a:rPr lang="en-US" dirty="0" smtClean="0">
                <a:solidFill>
                  <a:schemeClr val="bg1">
                    <a:lumMod val="65000"/>
                  </a:schemeClr>
                </a:solidFill>
              </a:rPr>
              <a:t>the </a:t>
            </a:r>
            <a:r>
              <a:rPr lang="en-US" dirty="0" err="1" smtClean="0">
                <a:solidFill>
                  <a:schemeClr val="bg1">
                    <a:lumMod val="65000"/>
                  </a:schemeClr>
                </a:solidFill>
              </a:rPr>
              <a:t>Regulome</a:t>
            </a:r>
            <a:endParaRPr lang="en-US" dirty="0">
              <a:solidFill>
                <a:schemeClr val="bg1">
                  <a:lumMod val="65000"/>
                </a:schemeClr>
              </a:solidFill>
            </a:endParaRPr>
          </a:p>
        </p:txBody>
      </p:sp>
      <p:sp>
        <p:nvSpPr>
          <p:cNvPr id="93187" name="Content Placeholder 3"/>
          <p:cNvSpPr>
            <a:spLocks noGrp="1"/>
          </p:cNvSpPr>
          <p:nvPr>
            <p:ph idx="1"/>
            <p:custDataLst>
              <p:tags r:id="rId4"/>
            </p:custDataLst>
          </p:nvPr>
        </p:nvSpPr>
        <p:spPr>
          <a:xfrm>
            <a:off x="520700" y="919163"/>
            <a:ext cx="3905655" cy="5524500"/>
          </a:xfrm>
        </p:spPr>
        <p:txBody>
          <a:bodyPr/>
          <a:lstStyle/>
          <a:p>
            <a:r>
              <a:rPr lang="en-US" b="1" kern="1200" dirty="0">
                <a:solidFill>
                  <a:srgbClr val="FFFF00"/>
                </a:solidFill>
              </a:rPr>
              <a:t>Using </a:t>
            </a:r>
            <a:r>
              <a:rPr lang="en-US" b="1" kern="1200" dirty="0" smtClean="0">
                <a:solidFill>
                  <a:srgbClr val="FFFF00"/>
                </a:solidFill>
              </a:rPr>
              <a:t>Logical </a:t>
            </a:r>
            <a:r>
              <a:rPr lang="en-US" b="1" kern="1200" dirty="0">
                <a:solidFill>
                  <a:srgbClr val="FFFF00"/>
                </a:solidFill>
              </a:rPr>
              <a:t>Gates to Interpret RNA-</a:t>
            </a:r>
            <a:r>
              <a:rPr lang="en-US" b="1" kern="1200" dirty="0" err="1">
                <a:solidFill>
                  <a:srgbClr val="FFFF00"/>
                </a:solidFill>
              </a:rPr>
              <a:t>seq</a:t>
            </a:r>
            <a:endParaRPr lang="en-US" b="1" kern="1200" dirty="0">
              <a:solidFill>
                <a:srgbClr val="FFFF00"/>
              </a:solidFill>
            </a:endParaRPr>
          </a:p>
          <a:p>
            <a:pPr lvl="1"/>
            <a:r>
              <a:rPr lang="en-US" sz="2000" dirty="0" smtClean="0">
                <a:solidFill>
                  <a:schemeClr val="bg1">
                    <a:lumMod val="65000"/>
                  </a:schemeClr>
                </a:solidFill>
                <a:latin typeface="Arial" charset="0"/>
                <a:ea typeface="ＭＳ Ｐゴシック" charset="0"/>
              </a:rPr>
              <a:t>Preponderance </a:t>
            </a:r>
            <a:r>
              <a:rPr lang="en-US" sz="2000" dirty="0">
                <a:solidFill>
                  <a:schemeClr val="bg1">
                    <a:lumMod val="65000"/>
                  </a:schemeClr>
                </a:solidFill>
                <a:latin typeface="Arial" charset="0"/>
                <a:ea typeface="ＭＳ Ｐゴシック" charset="0"/>
              </a:rPr>
              <a:t>of OR gates in the human </a:t>
            </a:r>
            <a:r>
              <a:rPr lang="en-US" sz="2000" dirty="0" smtClean="0">
                <a:solidFill>
                  <a:schemeClr val="bg1">
                    <a:lumMod val="65000"/>
                  </a:schemeClr>
                </a:solidFill>
                <a:latin typeface="Arial" charset="0"/>
                <a:ea typeface="ＭＳ Ｐゴシック" charset="0"/>
              </a:rPr>
              <a:t>network v yeast</a:t>
            </a:r>
            <a:endParaRPr lang="en-US" sz="2000" dirty="0">
              <a:solidFill>
                <a:schemeClr val="bg1">
                  <a:lumMod val="65000"/>
                </a:schemeClr>
              </a:solidFill>
              <a:latin typeface="Arial" charset="0"/>
              <a:ea typeface="ＭＳ Ｐゴシック" charset="0"/>
            </a:endParaRPr>
          </a:p>
          <a:p>
            <a:pPr lvl="1"/>
            <a:r>
              <a:rPr lang="en-US" sz="2000" dirty="0" smtClean="0">
                <a:solidFill>
                  <a:schemeClr val="bg1">
                    <a:lumMod val="65000"/>
                  </a:schemeClr>
                </a:solidFill>
                <a:latin typeface="Arial" charset="0"/>
                <a:ea typeface="ＭＳ Ｐゴシック" charset="0"/>
              </a:rPr>
              <a:t>Relation </a:t>
            </a:r>
            <a:r>
              <a:rPr lang="en-US" sz="2000" dirty="0">
                <a:solidFill>
                  <a:schemeClr val="bg1">
                    <a:lumMod val="65000"/>
                  </a:schemeClr>
                </a:solidFill>
                <a:latin typeface="Arial" charset="0"/>
                <a:ea typeface="ＭＳ Ｐゴシック" charset="0"/>
              </a:rPr>
              <a:t>to cancer </a:t>
            </a:r>
            <a:r>
              <a:rPr lang="en-US" sz="2000" dirty="0" smtClean="0">
                <a:solidFill>
                  <a:schemeClr val="bg1">
                    <a:lumMod val="65000"/>
                  </a:schemeClr>
                </a:solidFill>
                <a:latin typeface="Arial" charset="0"/>
                <a:ea typeface="ＭＳ Ｐゴシック" charset="0"/>
              </a:rPr>
              <a:t>(</a:t>
            </a:r>
            <a:r>
              <a:rPr lang="en-US" sz="2000" dirty="0" err="1" smtClean="0">
                <a:solidFill>
                  <a:schemeClr val="bg1">
                    <a:lumMod val="65000"/>
                  </a:schemeClr>
                </a:solidFill>
                <a:latin typeface="Arial" charset="0"/>
                <a:ea typeface="ＭＳ Ｐゴシック" charset="0"/>
              </a:rPr>
              <a:t>myc</a:t>
            </a:r>
            <a:r>
              <a:rPr lang="en-US" sz="2000" dirty="0" smtClean="0">
                <a:solidFill>
                  <a:schemeClr val="bg1">
                    <a:lumMod val="65000"/>
                  </a:schemeClr>
                </a:solidFill>
                <a:latin typeface="Arial" charset="0"/>
                <a:ea typeface="ＭＳ Ｐゴシック" charset="0"/>
              </a:rPr>
              <a:t>)</a:t>
            </a:r>
          </a:p>
          <a:p>
            <a:r>
              <a:rPr lang="en-US" b="1" kern="1200" dirty="0" smtClean="0">
                <a:solidFill>
                  <a:srgbClr val="FFFF00"/>
                </a:solidFill>
              </a:rPr>
              <a:t>Globally Organizing Regulation into </a:t>
            </a:r>
            <a:r>
              <a:rPr lang="en-US" b="1" kern="1200" dirty="0">
                <a:solidFill>
                  <a:srgbClr val="FFFF00"/>
                </a:solidFill>
              </a:rPr>
              <a:t>a Hierarchy</a:t>
            </a:r>
          </a:p>
          <a:p>
            <a:pPr lvl="1"/>
            <a:r>
              <a:rPr lang="en-US" sz="2000" dirty="0">
                <a:solidFill>
                  <a:srgbClr val="A6A6A6"/>
                </a:solidFill>
                <a:latin typeface="Arial" charset="0"/>
                <a:ea typeface="ＭＳ Ｐゴシック" charset="0"/>
              </a:rPr>
              <a:t>Construction: local BFS v global simulated annealing</a:t>
            </a:r>
          </a:p>
          <a:p>
            <a:pPr lvl="1"/>
            <a:r>
              <a:rPr lang="en-US" sz="2000" dirty="0" smtClean="0">
                <a:solidFill>
                  <a:srgbClr val="A6A6A6"/>
                </a:solidFill>
                <a:latin typeface="Arial" charset="0"/>
                <a:ea typeface="ＭＳ Ｐゴシック" charset="0"/>
              </a:rPr>
              <a:t>Differences </a:t>
            </a:r>
            <a:r>
              <a:rPr lang="en-US" sz="2000" dirty="0">
                <a:solidFill>
                  <a:srgbClr val="A6A6A6"/>
                </a:solidFill>
                <a:latin typeface="Arial" charset="0"/>
                <a:ea typeface="ＭＳ Ｐゴシック" charset="0"/>
              </a:rPr>
              <a:t>between kinase &amp; TF </a:t>
            </a:r>
            <a:r>
              <a:rPr lang="en-US" sz="2000" dirty="0" smtClean="0">
                <a:solidFill>
                  <a:srgbClr val="A6A6A6"/>
                </a:solidFill>
                <a:latin typeface="Arial" charset="0"/>
                <a:ea typeface="ＭＳ Ｐゴシック" charset="0"/>
              </a:rPr>
              <a:t>hierarchy</a:t>
            </a:r>
          </a:p>
          <a:p>
            <a:pPr lvl="1"/>
            <a:r>
              <a:rPr lang="en-US" sz="2000" dirty="0">
                <a:solidFill>
                  <a:srgbClr val="A6A6A6"/>
                </a:solidFill>
                <a:latin typeface="Arial" charset="0"/>
                <a:ea typeface="ＭＳ Ｐゴシック" charset="0"/>
              </a:rPr>
              <a:t>More logical structure at top of hierarchy</a:t>
            </a:r>
          </a:p>
          <a:p>
            <a:pPr lvl="1"/>
            <a:endParaRPr lang="en-US" sz="2000" dirty="0">
              <a:solidFill>
                <a:schemeClr val="bg1"/>
              </a:solidFill>
              <a:latin typeface="Arial" charset="0"/>
              <a:ea typeface="ＭＳ Ｐゴシック" charset="0"/>
            </a:endParaRPr>
          </a:p>
          <a:p>
            <a:pPr lvl="1"/>
            <a:endParaRPr lang="en-US" sz="2000" dirty="0">
              <a:solidFill>
                <a:schemeClr val="bg1"/>
              </a:solidFill>
              <a:latin typeface="Arial" charset="0"/>
              <a:ea typeface="ＭＳ Ｐゴシック" charset="0"/>
            </a:endParaRPr>
          </a:p>
        </p:txBody>
      </p:sp>
      <p:sp>
        <p:nvSpPr>
          <p:cNvPr id="4" name="Content Placeholder 3"/>
          <p:cNvSpPr txBox="1">
            <a:spLocks/>
          </p:cNvSpPr>
          <p:nvPr/>
        </p:nvSpPr>
        <p:spPr>
          <a:xfrm>
            <a:off x="4537323" y="936609"/>
            <a:ext cx="4203393" cy="4955979"/>
          </a:xfrm>
          <a:prstGeom prst="rect">
            <a:avLst/>
          </a:prstGeom>
        </p:spPr>
        <p:txBody>
          <a:bodyPr/>
          <a:lstStyle>
            <a:lvl1pPr marL="222250" indent="-222250" algn="l" defTabSz="90646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5150" indent="-222250" algn="l" defTabSz="90646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6463" indent="-220663"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0013" indent="-222250"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0863" indent="-222250" algn="l" defTabSz="90646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1086"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7643"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4205"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0760"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9pPr>
          </a:lstStyle>
          <a:p>
            <a:r>
              <a:rPr lang="en-US" b="1" dirty="0" smtClean="0">
                <a:solidFill>
                  <a:srgbClr val="FFFF00"/>
                </a:solidFill>
              </a:rPr>
              <a:t>HM Models Relating Gene Expression to Promoter Activity</a:t>
            </a:r>
          </a:p>
          <a:p>
            <a:pPr lvl="1"/>
            <a:r>
              <a:rPr lang="en-US" sz="2000" dirty="0">
                <a:solidFill>
                  <a:srgbClr val="A6A6A6"/>
                </a:solidFill>
                <a:latin typeface="Arial" charset="0"/>
                <a:ea typeface="ＭＳ Ｐゴシック" charset="0"/>
              </a:rPr>
              <a:t>Works for </a:t>
            </a:r>
            <a:r>
              <a:rPr lang="en-US" sz="2000" dirty="0" err="1">
                <a:solidFill>
                  <a:srgbClr val="A6A6A6"/>
                </a:solidFill>
                <a:latin typeface="Arial" charset="0"/>
                <a:ea typeface="ＭＳ Ｐゴシック" charset="0"/>
              </a:rPr>
              <a:t>ncRNAs</a:t>
            </a:r>
            <a:r>
              <a:rPr lang="en-US" sz="2000" dirty="0">
                <a:solidFill>
                  <a:srgbClr val="A6A6A6"/>
                </a:solidFill>
                <a:latin typeface="Arial" charset="0"/>
                <a:ea typeface="ＭＳ Ｐゴシック" charset="0"/>
              </a:rPr>
              <a:t> as well as genes</a:t>
            </a:r>
          </a:p>
          <a:p>
            <a:pPr lvl="1"/>
            <a:r>
              <a:rPr lang="en-US" sz="2000" dirty="0">
                <a:solidFill>
                  <a:srgbClr val="A6A6A6"/>
                </a:solidFill>
                <a:latin typeface="Arial" charset="0"/>
                <a:ea typeface="ＭＳ Ｐゴシック" charset="0"/>
              </a:rPr>
              <a:t>Universal cross-species model uses same set of parameters across diverse phyla</a:t>
            </a:r>
          </a:p>
          <a:p>
            <a:r>
              <a:rPr lang="en-US" b="1" dirty="0" smtClean="0">
                <a:solidFill>
                  <a:srgbClr val="FFFF00"/>
                </a:solidFill>
              </a:rPr>
              <a:t>Similarly constructed TF Models </a:t>
            </a:r>
            <a:r>
              <a:rPr lang="en-US" b="1" dirty="0" smtClean="0">
                <a:solidFill>
                  <a:schemeClr val="bg1">
                    <a:lumMod val="65000"/>
                  </a:schemeClr>
                </a:solidFill>
              </a:rPr>
              <a:t>[if time]</a:t>
            </a:r>
          </a:p>
          <a:p>
            <a:pPr lvl="1"/>
            <a:r>
              <a:rPr lang="en-US" sz="2000" dirty="0">
                <a:solidFill>
                  <a:srgbClr val="A6A6A6"/>
                </a:solidFill>
                <a:latin typeface="Arial" charset="0"/>
                <a:ea typeface="ＭＳ Ｐゴシック" charset="0"/>
              </a:rPr>
              <a:t>Variable importance of regions around genes for HMs &amp; TFs</a:t>
            </a:r>
          </a:p>
          <a:p>
            <a:pPr lvl="1"/>
            <a:r>
              <a:rPr lang="en-US" sz="2000" dirty="0">
                <a:solidFill>
                  <a:srgbClr val="A6A6A6"/>
                </a:solidFill>
                <a:latin typeface="Arial" charset="0"/>
                <a:ea typeface="ＭＳ Ｐゴシック" charset="0"/>
              </a:rPr>
              <a:t>TF &amp; HM signals are redundant for ‘prediction'</a:t>
            </a:r>
          </a:p>
          <a:p>
            <a:pPr lvl="1"/>
            <a:r>
              <a:rPr lang="en-US" sz="2000" dirty="0">
                <a:solidFill>
                  <a:srgbClr val="A6A6A6"/>
                </a:solidFill>
                <a:latin typeface="Arial" charset="0"/>
                <a:ea typeface="ＭＳ Ｐゴシック" charset="0"/>
              </a:rPr>
              <a:t>Surprisingly, a few TFs are quite predictive</a:t>
            </a:r>
          </a:p>
          <a:p>
            <a:endParaRPr lang="en-US" sz="1600" dirty="0">
              <a:solidFill>
                <a:srgbClr val="7F7F7F"/>
              </a:solidFill>
            </a:endParaRPr>
          </a:p>
        </p:txBody>
      </p:sp>
    </p:spTree>
    <p:custDataLst>
      <p:tags r:id="rId2"/>
    </p:custDataLst>
    <p:extLst>
      <p:ext uri="{BB962C8B-B14F-4D97-AF65-F5344CB8AC3E}">
        <p14:creationId xmlns:p14="http://schemas.microsoft.com/office/powerpoint/2010/main" val="3260416610"/>
      </p:ext>
    </p:extLst>
  </p:cSld>
  <p:clrMapOvr>
    <a:overrideClrMapping bg1="lt1" tx1="dk1" bg2="lt2" tx2="dk2" accent1="accent1" accent2="accent2" accent3="accent3" accent4="accent4" accent5="accent5" accent6="accent6" hlink="hlink" folHlink="folHlink"/>
  </p:clrMapOvr>
  <p:transition xmlns:p14="http://schemas.microsoft.com/office/powerpoint/2010/main" advTm="110555"/>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Title 1"/>
          <p:cNvSpPr>
            <a:spLocks noGrp="1"/>
          </p:cNvSpPr>
          <p:nvPr>
            <p:ph type="title"/>
          </p:nvPr>
        </p:nvSpPr>
        <p:spPr>
          <a:xfrm>
            <a:off x="276259" y="202481"/>
            <a:ext cx="4024698" cy="1887538"/>
          </a:xfrm>
        </p:spPr>
        <p:txBody>
          <a:bodyPr/>
          <a:lstStyle/>
          <a:p>
            <a:r>
              <a:rPr lang="en-US" sz="3600" dirty="0" smtClean="0">
                <a:latin typeface="Calibri" charset="0"/>
              </a:rPr>
              <a:t>Comparative ENCODE Functional Genomics Resource</a:t>
            </a:r>
            <a:br>
              <a:rPr lang="en-US" sz="3600" dirty="0" smtClean="0">
                <a:latin typeface="Calibri" charset="0"/>
              </a:rPr>
            </a:br>
            <a:r>
              <a:rPr lang="en-US" sz="1800" dirty="0" smtClean="0">
                <a:latin typeface="Calibri" charset="0"/>
              </a:rPr>
              <a:t>(</a:t>
            </a:r>
            <a:r>
              <a:rPr lang="en-US" sz="1800" dirty="0" err="1" smtClean="0">
                <a:latin typeface="Calibri" charset="0"/>
              </a:rPr>
              <a:t>EncodeProject.org</a:t>
            </a:r>
            <a:r>
              <a:rPr lang="en-US" sz="1800" dirty="0" smtClean="0">
                <a:latin typeface="Calibri" charset="0"/>
              </a:rPr>
              <a:t>/</a:t>
            </a:r>
            <a:r>
              <a:rPr lang="en-US" sz="1800" dirty="0" err="1" smtClean="0">
                <a:latin typeface="Calibri" charset="0"/>
              </a:rPr>
              <a:t>modENCODE.org</a:t>
            </a:r>
            <a:r>
              <a:rPr lang="en-US" sz="1800" dirty="0" smtClean="0">
                <a:latin typeface="Calibri" charset="0"/>
              </a:rPr>
              <a:t>)</a:t>
            </a:r>
            <a:endParaRPr lang="en-US" sz="3600" dirty="0">
              <a:latin typeface="Calibri" charset="0"/>
            </a:endParaRPr>
          </a:p>
        </p:txBody>
      </p:sp>
      <p:sp>
        <p:nvSpPr>
          <p:cNvPr id="10" name="Content Placeholder 9"/>
          <p:cNvSpPr>
            <a:spLocks noGrp="1"/>
          </p:cNvSpPr>
          <p:nvPr>
            <p:ph idx="1"/>
          </p:nvPr>
        </p:nvSpPr>
        <p:spPr>
          <a:xfrm>
            <a:off x="4253023" y="184150"/>
            <a:ext cx="4778265" cy="3060700"/>
          </a:xfrm>
        </p:spPr>
        <p:txBody>
          <a:bodyPr rtlCol="0">
            <a:noAutofit/>
          </a:bodyPr>
          <a:lstStyle/>
          <a:p>
            <a:pPr fontAlgn="auto">
              <a:spcAft>
                <a:spcPts val="0"/>
              </a:spcAft>
              <a:buFont typeface="Arial"/>
              <a:buChar char="•"/>
              <a:defRPr/>
            </a:pPr>
            <a:r>
              <a:rPr lang="en-US" sz="2000" dirty="0" smtClean="0">
                <a:ea typeface="+mn-ea"/>
                <a:cs typeface="+mn-cs"/>
              </a:rPr>
              <a:t>Broad sampling of conditions across transcriptomes &amp; </a:t>
            </a:r>
            <a:r>
              <a:rPr lang="en-US" sz="2000" dirty="0" err="1" smtClean="0">
                <a:ea typeface="+mn-ea"/>
                <a:cs typeface="+mn-cs"/>
              </a:rPr>
              <a:t>regulomes</a:t>
            </a:r>
            <a:r>
              <a:rPr lang="en-US" sz="2000" dirty="0" smtClean="0">
                <a:ea typeface="+mn-ea"/>
                <a:cs typeface="+mn-cs"/>
              </a:rPr>
              <a:t> for human, worm &amp; fly</a:t>
            </a:r>
          </a:p>
          <a:p>
            <a:pPr lvl="1" fontAlgn="auto">
              <a:spcAft>
                <a:spcPts val="0"/>
              </a:spcAft>
              <a:buFont typeface="Arial"/>
              <a:buChar char="–"/>
              <a:defRPr/>
            </a:pPr>
            <a:r>
              <a:rPr lang="en-US" sz="1600" dirty="0"/>
              <a:t>embryo &amp; </a:t>
            </a:r>
            <a:r>
              <a:rPr lang="en-US" sz="1600" dirty="0" smtClean="0"/>
              <a:t>ES </a:t>
            </a:r>
            <a:r>
              <a:rPr lang="en-US" sz="1600" dirty="0"/>
              <a:t>cells</a:t>
            </a:r>
          </a:p>
          <a:p>
            <a:pPr lvl="1" fontAlgn="auto">
              <a:spcAft>
                <a:spcPts val="0"/>
              </a:spcAft>
              <a:buFont typeface="Arial"/>
              <a:buChar char="–"/>
              <a:defRPr/>
            </a:pPr>
            <a:r>
              <a:rPr lang="en-US" sz="1600" dirty="0"/>
              <a:t>developmental time course (worm-fly</a:t>
            </a:r>
            <a:r>
              <a:rPr lang="en-US" sz="1600" dirty="0" smtClean="0"/>
              <a:t>)</a:t>
            </a:r>
            <a:endParaRPr lang="en-US" sz="2000" dirty="0" smtClean="0">
              <a:ea typeface="+mn-ea"/>
              <a:cs typeface="+mn-cs"/>
            </a:endParaRPr>
          </a:p>
          <a:p>
            <a:pPr fontAlgn="auto">
              <a:spcAft>
                <a:spcPts val="0"/>
              </a:spcAft>
              <a:buFont typeface="Arial"/>
              <a:buChar char="•"/>
              <a:defRPr/>
            </a:pPr>
            <a:r>
              <a:rPr lang="en-US" sz="2000" dirty="0" smtClean="0">
                <a:ea typeface="+mn-ea"/>
              </a:rPr>
              <a:t>In total: ~3000 datasets (~</a:t>
            </a:r>
            <a:r>
              <a:rPr lang="en-US" sz="2000" dirty="0"/>
              <a:t>130B reads</a:t>
            </a:r>
            <a:r>
              <a:rPr lang="en-US" sz="2000" dirty="0" smtClean="0">
                <a:ea typeface="+mn-ea"/>
              </a:rPr>
              <a:t>)</a:t>
            </a:r>
            <a:endParaRPr lang="en-US" sz="1600" dirty="0"/>
          </a:p>
          <a:p>
            <a:pPr fontAlgn="auto">
              <a:spcAft>
                <a:spcPts val="0"/>
              </a:spcAft>
              <a:buFont typeface="Arial"/>
              <a:buChar char="•"/>
              <a:defRPr/>
            </a:pPr>
            <a:endParaRPr lang="en-US" sz="2000" dirty="0">
              <a:ea typeface="+mn-ea"/>
              <a:cs typeface="+mn-cs"/>
            </a:endParaRPr>
          </a:p>
        </p:txBody>
      </p:sp>
      <p:sp>
        <p:nvSpPr>
          <p:cNvPr id="594948" name="Slide Number Placeholder 169"/>
          <p:cNvSpPr>
            <a:spLocks noGrp="1"/>
          </p:cNvSpPr>
          <p:nvPr>
            <p:ph type="sldNum" sz="quarter" idx="4294967295"/>
          </p:nvPr>
        </p:nvSpPr>
        <p:spPr bwMode="auto">
          <a:xfrm>
            <a:off x="6553200" y="6356350"/>
            <a:ext cx="21336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defTabSz="914400" eaLnBrk="1" hangingPunct="1"/>
            <a:fld id="{9D4F671C-39DD-7540-AB8A-CAF79B740064}" type="slidenum">
              <a:rPr lang="en-US">
                <a:solidFill>
                  <a:srgbClr val="898989"/>
                </a:solidFill>
                <a:latin typeface="Calibri" charset="0"/>
              </a:rPr>
              <a:pPr defTabSz="914400" eaLnBrk="1" hangingPunct="1"/>
              <a:t>3</a:t>
            </a:fld>
            <a:endParaRPr lang="en-US">
              <a:solidFill>
                <a:srgbClr val="898989"/>
              </a:solidFill>
              <a:latin typeface="Calibri" charset="0"/>
            </a:endParaRPr>
          </a:p>
        </p:txBody>
      </p:sp>
      <p:pic>
        <p:nvPicPr>
          <p:cNvPr id="18" name="Picture 17" descr="512374a-f1.cut.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1305" y="2181073"/>
            <a:ext cx="8144884" cy="4666124"/>
          </a:xfrm>
          <a:prstGeom prst="rect">
            <a:avLst/>
          </a:prstGeom>
        </p:spPr>
      </p:pic>
    </p:spTree>
    <p:extLst>
      <p:ext uri="{BB962C8B-B14F-4D97-AF65-F5344CB8AC3E}">
        <p14:creationId xmlns:p14="http://schemas.microsoft.com/office/powerpoint/2010/main" val="26597377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434835"/>
            <a:ext cx="7772400" cy="1143000"/>
          </a:xfrm>
        </p:spPr>
        <p:txBody>
          <a:bodyPr/>
          <a:lstStyle/>
          <a:p>
            <a:r>
              <a:rPr lang="en-US" dirty="0" smtClean="0"/>
              <a:t>Focus on Promoters</a:t>
            </a:r>
            <a:endParaRPr lang="en-US" dirty="0"/>
          </a:p>
        </p:txBody>
      </p:sp>
      <p:sp>
        <p:nvSpPr>
          <p:cNvPr id="3" name="Content Placeholder 2"/>
          <p:cNvSpPr>
            <a:spLocks noGrp="1"/>
          </p:cNvSpPr>
          <p:nvPr>
            <p:ph idx="1"/>
          </p:nvPr>
        </p:nvSpPr>
        <p:spPr>
          <a:xfrm>
            <a:off x="382845" y="2324441"/>
            <a:ext cx="8379548" cy="4533559"/>
          </a:xfrm>
        </p:spPr>
        <p:txBody>
          <a:bodyPr>
            <a:normAutofit lnSpcReduction="10000"/>
          </a:bodyPr>
          <a:lstStyle/>
          <a:p>
            <a:endParaRPr lang="en-US" dirty="0" smtClean="0"/>
          </a:p>
          <a:p>
            <a:endParaRPr lang="en-US" dirty="0"/>
          </a:p>
          <a:p>
            <a:endParaRPr lang="en-US" dirty="0" smtClean="0"/>
          </a:p>
          <a:p>
            <a:endParaRPr lang="en-US" dirty="0"/>
          </a:p>
          <a:p>
            <a:r>
              <a:rPr lang="en-US" dirty="0" smtClean="0"/>
              <a:t>Key Questions</a:t>
            </a:r>
          </a:p>
          <a:p>
            <a:pPr lvl="1"/>
            <a:r>
              <a:rPr lang="en-US" dirty="0" smtClean="0"/>
              <a:t>How do we define the active regions of promoter?</a:t>
            </a:r>
          </a:p>
          <a:p>
            <a:pPr lvl="1"/>
            <a:r>
              <a:rPr lang="en-US" dirty="0" smtClean="0"/>
              <a:t>For an active promoter, how do we relate it bound TFs, its epigenetic marks &amp; its chromatin state to the level of transcription?</a:t>
            </a:r>
          </a:p>
          <a:p>
            <a:pPr lvl="1"/>
            <a:r>
              <a:rPr lang="en-US" dirty="0" smtClean="0"/>
              <a:t>Are these definitions &amp; relationships conserved between very different species?</a:t>
            </a:r>
          </a:p>
        </p:txBody>
      </p:sp>
      <p:grpSp>
        <p:nvGrpSpPr>
          <p:cNvPr id="9" name="Group 8"/>
          <p:cNvGrpSpPr/>
          <p:nvPr/>
        </p:nvGrpSpPr>
        <p:grpSpPr>
          <a:xfrm>
            <a:off x="1980863" y="2586137"/>
            <a:ext cx="5057018" cy="1410118"/>
            <a:chOff x="1607994" y="3007011"/>
            <a:chExt cx="5511451" cy="1536834"/>
          </a:xfrm>
        </p:grpSpPr>
        <p:pic>
          <p:nvPicPr>
            <p:cNvPr id="4" name="Picture 3"/>
            <p:cNvPicPr>
              <a:picLocks noChangeAspect="1"/>
            </p:cNvPicPr>
            <p:nvPr/>
          </p:nvPicPr>
          <p:blipFill rotWithShape="1">
            <a:blip r:embed="rId2"/>
            <a:srcRect l="7091" t="62202" r="46379" b="20597"/>
            <a:stretch/>
          </p:blipFill>
          <p:spPr>
            <a:xfrm>
              <a:off x="1607994" y="3007011"/>
              <a:ext cx="5511451" cy="1536834"/>
            </a:xfrm>
            <a:prstGeom prst="rect">
              <a:avLst/>
            </a:prstGeom>
          </p:spPr>
        </p:pic>
        <p:sp>
          <p:nvSpPr>
            <p:cNvPr id="8" name="Rectangle 7"/>
            <p:cNvSpPr/>
            <p:nvPr/>
          </p:nvSpPr>
          <p:spPr bwMode="auto">
            <a:xfrm>
              <a:off x="1632219" y="3123376"/>
              <a:ext cx="314607" cy="361177"/>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ctr" anchorCtr="0" compatLnSpc="1">
              <a:prstTxWarp prst="textNoShape">
                <a:avLst/>
              </a:prstTxWarp>
            </a:bodyPr>
            <a:lstStyle/>
            <a:p>
              <a:pPr algn="ctr" defTabSz="912813"/>
              <a:endParaRPr lang="en-US" sz="1200" b="1">
                <a:solidFill>
                  <a:srgbClr val="000000"/>
                </a:solidFill>
                <a:latin typeface="Arial" pitchFamily="-65" charset="0"/>
              </a:endParaRPr>
            </a:p>
          </p:txBody>
        </p:sp>
      </p:grpSp>
      <p:grpSp>
        <p:nvGrpSpPr>
          <p:cNvPr id="11" name="Group 10"/>
          <p:cNvGrpSpPr/>
          <p:nvPr/>
        </p:nvGrpSpPr>
        <p:grpSpPr>
          <a:xfrm>
            <a:off x="2178945" y="1351502"/>
            <a:ext cx="4124851" cy="1316550"/>
            <a:chOff x="1351645" y="1025278"/>
            <a:chExt cx="4617098" cy="1561218"/>
          </a:xfrm>
        </p:grpSpPr>
        <p:pic>
          <p:nvPicPr>
            <p:cNvPr id="5" name="Picture 4"/>
            <p:cNvPicPr>
              <a:picLocks noChangeAspect="1"/>
            </p:cNvPicPr>
            <p:nvPr/>
          </p:nvPicPr>
          <p:blipFill rotWithShape="1">
            <a:blip r:embed="rId2"/>
            <a:srcRect l="55731" t="4292" b="75863"/>
            <a:stretch/>
          </p:blipFill>
          <p:spPr>
            <a:xfrm>
              <a:off x="1351645" y="1025278"/>
              <a:ext cx="4617098" cy="1561218"/>
            </a:xfrm>
            <a:prstGeom prst="rect">
              <a:avLst/>
            </a:prstGeom>
          </p:spPr>
        </p:pic>
        <p:sp>
          <p:nvSpPr>
            <p:cNvPr id="10" name="Rectangle 9"/>
            <p:cNvSpPr/>
            <p:nvPr/>
          </p:nvSpPr>
          <p:spPr bwMode="auto">
            <a:xfrm>
              <a:off x="1434133" y="1200981"/>
              <a:ext cx="314607" cy="361177"/>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ctr" anchorCtr="0" compatLnSpc="1">
              <a:prstTxWarp prst="textNoShape">
                <a:avLst/>
              </a:prstTxWarp>
            </a:bodyPr>
            <a:lstStyle/>
            <a:p>
              <a:pPr algn="ctr" defTabSz="912813"/>
              <a:endParaRPr lang="en-US" sz="1200" b="1">
                <a:solidFill>
                  <a:srgbClr val="000000"/>
                </a:solidFill>
                <a:latin typeface="Arial" pitchFamily="-65" charset="0"/>
              </a:endParaRPr>
            </a:p>
          </p:txBody>
        </p:sp>
      </p:grpSp>
      <p:sp>
        <p:nvSpPr>
          <p:cNvPr id="12" name="TextBox 11"/>
          <p:cNvSpPr txBox="1"/>
          <p:nvPr/>
        </p:nvSpPr>
        <p:spPr>
          <a:xfrm>
            <a:off x="454433" y="1607822"/>
            <a:ext cx="1386217" cy="276999"/>
          </a:xfrm>
          <a:prstGeom prst="rect">
            <a:avLst/>
          </a:prstGeom>
          <a:noFill/>
        </p:spPr>
        <p:txBody>
          <a:bodyPr wrap="none" rtlCol="0">
            <a:spAutoFit/>
          </a:bodyPr>
          <a:lstStyle/>
          <a:p>
            <a:pPr defTabSz="914400"/>
            <a:r>
              <a:rPr lang="en-US" sz="1200" b="1" dirty="0" smtClean="0">
                <a:solidFill>
                  <a:srgbClr val="000000"/>
                </a:solidFill>
                <a:latin typeface="Arial" charset="0"/>
              </a:rPr>
              <a:t>Active Promoter</a:t>
            </a:r>
            <a:endParaRPr lang="en-US" sz="1200" b="1" dirty="0">
              <a:solidFill>
                <a:srgbClr val="000000"/>
              </a:solidFill>
              <a:latin typeface="Arial" charset="0"/>
            </a:endParaRPr>
          </a:p>
        </p:txBody>
      </p:sp>
      <p:sp>
        <p:nvSpPr>
          <p:cNvPr id="13" name="TextBox 12"/>
          <p:cNvSpPr txBox="1"/>
          <p:nvPr/>
        </p:nvSpPr>
        <p:spPr>
          <a:xfrm>
            <a:off x="467008" y="2843754"/>
            <a:ext cx="1698452" cy="276999"/>
          </a:xfrm>
          <a:prstGeom prst="rect">
            <a:avLst/>
          </a:prstGeom>
          <a:noFill/>
        </p:spPr>
        <p:txBody>
          <a:bodyPr wrap="none" rtlCol="0">
            <a:spAutoFit/>
          </a:bodyPr>
          <a:lstStyle/>
          <a:p>
            <a:pPr defTabSz="914400"/>
            <a:r>
              <a:rPr lang="en-US" sz="1200" b="1" dirty="0" smtClean="0">
                <a:solidFill>
                  <a:srgbClr val="000000"/>
                </a:solidFill>
                <a:latin typeface="Arial" charset="0"/>
              </a:rPr>
              <a:t>Repressed Promoter</a:t>
            </a:r>
            <a:endParaRPr lang="en-US" sz="1200" b="1" dirty="0">
              <a:solidFill>
                <a:srgbClr val="000000"/>
              </a:solidFill>
              <a:latin typeface="Arial" charset="0"/>
            </a:endParaRPr>
          </a:p>
        </p:txBody>
      </p:sp>
      <p:sp>
        <p:nvSpPr>
          <p:cNvPr id="14" name="TextBox 13"/>
          <p:cNvSpPr txBox="1"/>
          <p:nvPr/>
        </p:nvSpPr>
        <p:spPr>
          <a:xfrm>
            <a:off x="6746577" y="2423383"/>
            <a:ext cx="1792077" cy="276999"/>
          </a:xfrm>
          <a:prstGeom prst="rect">
            <a:avLst/>
          </a:prstGeom>
          <a:noFill/>
        </p:spPr>
        <p:txBody>
          <a:bodyPr wrap="none" rtlCol="0">
            <a:spAutoFit/>
          </a:bodyPr>
          <a:lstStyle/>
          <a:p>
            <a:pPr defTabSz="914400"/>
            <a:r>
              <a:rPr lang="en-US" sz="1200" b="1" dirty="0" smtClean="0">
                <a:solidFill>
                  <a:srgbClr val="000000"/>
                </a:solidFill>
                <a:latin typeface="Arial" charset="0"/>
              </a:rPr>
              <a:t>Histone modifications</a:t>
            </a:r>
            <a:endParaRPr lang="en-US" sz="1200" b="1" dirty="0">
              <a:solidFill>
                <a:srgbClr val="000000"/>
              </a:solidFill>
              <a:latin typeface="Arial" charset="0"/>
            </a:endParaRPr>
          </a:p>
        </p:txBody>
      </p:sp>
      <p:cxnSp>
        <p:nvCxnSpPr>
          <p:cNvPr id="16" name="Straight Arrow Connector 15"/>
          <p:cNvCxnSpPr>
            <a:stCxn id="14" idx="2"/>
          </p:cNvCxnSpPr>
          <p:nvPr/>
        </p:nvCxnSpPr>
        <p:spPr bwMode="auto">
          <a:xfrm flipH="1">
            <a:off x="6781533" y="2700382"/>
            <a:ext cx="861083" cy="340498"/>
          </a:xfrm>
          <a:prstGeom prst="straightConnector1">
            <a:avLst/>
          </a:prstGeom>
          <a:noFill/>
          <a:ln w="12700" cap="flat" cmpd="sng" algn="ctr">
            <a:solidFill>
              <a:schemeClr val="tx1"/>
            </a:solidFill>
            <a:prstDash val="solid"/>
            <a:round/>
            <a:headEnd type="none" w="sm" len="sm"/>
            <a:tailEnd type="arrow"/>
          </a:ln>
          <a:effectLst/>
        </p:spPr>
      </p:cxnSp>
      <p:cxnSp>
        <p:nvCxnSpPr>
          <p:cNvPr id="18" name="Straight Arrow Connector 17"/>
          <p:cNvCxnSpPr>
            <a:stCxn id="14" idx="0"/>
          </p:cNvCxnSpPr>
          <p:nvPr/>
        </p:nvCxnSpPr>
        <p:spPr bwMode="auto">
          <a:xfrm flipH="1" flipV="1">
            <a:off x="6012493" y="1957348"/>
            <a:ext cx="1630123" cy="466035"/>
          </a:xfrm>
          <a:prstGeom prst="straightConnector1">
            <a:avLst/>
          </a:prstGeom>
          <a:noFill/>
          <a:ln w="12700" cap="flat" cmpd="sng" algn="ctr">
            <a:solidFill>
              <a:schemeClr val="tx1"/>
            </a:solidFill>
            <a:prstDash val="solid"/>
            <a:round/>
            <a:headEnd type="none" w="sm" len="sm"/>
            <a:tailEnd type="arrow"/>
          </a:ln>
          <a:effectLst/>
        </p:spPr>
      </p:cxnSp>
      <p:sp>
        <p:nvSpPr>
          <p:cNvPr id="21" name="Rectangle 20"/>
          <p:cNvSpPr/>
          <p:nvPr/>
        </p:nvSpPr>
        <p:spPr bwMode="auto">
          <a:xfrm>
            <a:off x="2380811" y="1454005"/>
            <a:ext cx="281065" cy="304575"/>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ctr" anchorCtr="0" compatLnSpc="1">
            <a:prstTxWarp prst="textNoShape">
              <a:avLst/>
            </a:prstTxWarp>
          </a:bodyPr>
          <a:lstStyle/>
          <a:p>
            <a:pPr algn="ctr" defTabSz="912813"/>
            <a:endParaRPr lang="en-US" sz="1200" b="1">
              <a:solidFill>
                <a:srgbClr val="000000"/>
              </a:solidFill>
              <a:latin typeface="Arial" pitchFamily="-65" charset="0"/>
            </a:endParaRPr>
          </a:p>
        </p:txBody>
      </p:sp>
      <p:sp>
        <p:nvSpPr>
          <p:cNvPr id="22" name="TextBox 21"/>
          <p:cNvSpPr txBox="1"/>
          <p:nvPr/>
        </p:nvSpPr>
        <p:spPr>
          <a:xfrm>
            <a:off x="6424256" y="6581001"/>
            <a:ext cx="2638179" cy="276999"/>
          </a:xfrm>
          <a:prstGeom prst="rect">
            <a:avLst/>
          </a:prstGeom>
          <a:noFill/>
        </p:spPr>
        <p:txBody>
          <a:bodyPr wrap="none" rtlCol="0">
            <a:spAutoFit/>
          </a:bodyPr>
          <a:lstStyle/>
          <a:p>
            <a:pPr defTabSz="914400"/>
            <a:r>
              <a:rPr lang="en-US" sz="1200" dirty="0" smtClean="0">
                <a:solidFill>
                  <a:srgbClr val="000000"/>
                </a:solidFill>
                <a:latin typeface="Arial" charset="0"/>
              </a:rPr>
              <a:t>Zhou </a:t>
            </a:r>
            <a:r>
              <a:rPr lang="en-US" sz="1200" i="1" dirty="0" smtClean="0">
                <a:solidFill>
                  <a:srgbClr val="000000"/>
                </a:solidFill>
                <a:latin typeface="Arial" charset="0"/>
              </a:rPr>
              <a:t>et al. Nat. Rev. Genetics </a:t>
            </a:r>
            <a:r>
              <a:rPr lang="en-US" sz="1200" dirty="0" smtClean="0">
                <a:solidFill>
                  <a:srgbClr val="000000"/>
                </a:solidFill>
                <a:latin typeface="Arial" charset="0"/>
              </a:rPr>
              <a:t>2011</a:t>
            </a:r>
            <a:endParaRPr lang="en-US" sz="1200" i="1" dirty="0">
              <a:solidFill>
                <a:srgbClr val="000000"/>
              </a:solidFill>
              <a:latin typeface="Arial" charset="0"/>
            </a:endParaRPr>
          </a:p>
        </p:txBody>
      </p:sp>
    </p:spTree>
    <p:extLst>
      <p:ext uri="{BB962C8B-B14F-4D97-AF65-F5344CB8AC3E}">
        <p14:creationId xmlns:p14="http://schemas.microsoft.com/office/powerpoint/2010/main" val="35136172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lang="en-US" sz="3600" dirty="0" smtClean="0"/>
              <a:t>Relating Genomic Inputs to Outputs</a:t>
            </a:r>
            <a:endParaRPr lang="en-US" sz="3600" dirty="0"/>
          </a:p>
        </p:txBody>
      </p:sp>
      <p:pic>
        <p:nvPicPr>
          <p:cNvPr id="4" name="内容占位符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900683" y="571484"/>
            <a:ext cx="5733160" cy="2866580"/>
          </a:xfrm>
        </p:spPr>
      </p:pic>
      <p:pic>
        <p:nvPicPr>
          <p:cNvPr id="5" name="图片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18843" y="1371757"/>
            <a:ext cx="5715000" cy="2857500"/>
          </a:xfrm>
          <a:prstGeom prst="rect">
            <a:avLst/>
          </a:prstGeom>
        </p:spPr>
      </p:pic>
      <p:graphicFrame>
        <p:nvGraphicFramePr>
          <p:cNvPr id="8" name="图表 7"/>
          <p:cNvGraphicFramePr>
            <a:graphicFrameLocks/>
          </p:cNvGraphicFramePr>
          <p:nvPr>
            <p:extLst>
              <p:ext uri="{D42A27DB-BD31-4B8C-83A1-F6EECF244321}">
                <p14:modId xmlns:p14="http://schemas.microsoft.com/office/powerpoint/2010/main" val="2956521743"/>
              </p:ext>
            </p:extLst>
          </p:nvPr>
        </p:nvGraphicFramePr>
        <p:xfrm>
          <a:off x="1383913" y="2888564"/>
          <a:ext cx="5491325" cy="3880156"/>
        </p:xfrm>
        <a:graphic>
          <a:graphicData uri="http://schemas.openxmlformats.org/drawingml/2006/chart">
            <c:chart xmlns:c="http://schemas.openxmlformats.org/drawingml/2006/chart" xmlns:r="http://schemas.openxmlformats.org/officeDocument/2006/relationships" r:id="rId4"/>
          </a:graphicData>
        </a:graphic>
      </p:graphicFrame>
      <p:cxnSp>
        <p:nvCxnSpPr>
          <p:cNvPr id="10" name="直接箭头连接符 9"/>
          <p:cNvCxnSpPr/>
          <p:nvPr/>
        </p:nvCxnSpPr>
        <p:spPr>
          <a:xfrm flipH="1">
            <a:off x="3712143" y="2872284"/>
            <a:ext cx="130251" cy="2758631"/>
          </a:xfrm>
          <a:prstGeom prst="straightConnector1">
            <a:avLst/>
          </a:prstGeom>
          <a:ln>
            <a:solidFill>
              <a:srgbClr val="0024FF"/>
            </a:solidFill>
            <a:tailEnd type="triangle"/>
          </a:ln>
        </p:spPr>
        <p:style>
          <a:lnRef idx="3">
            <a:schemeClr val="dk1"/>
          </a:lnRef>
          <a:fillRef idx="0">
            <a:schemeClr val="dk1"/>
          </a:fillRef>
          <a:effectRef idx="2">
            <a:schemeClr val="dk1"/>
          </a:effectRef>
          <a:fontRef idx="minor">
            <a:schemeClr val="tx1"/>
          </a:fontRef>
        </p:style>
      </p:cxnSp>
      <p:cxnSp>
        <p:nvCxnSpPr>
          <p:cNvPr id="11" name="直接箭头连接符 10"/>
          <p:cNvCxnSpPr/>
          <p:nvPr/>
        </p:nvCxnSpPr>
        <p:spPr>
          <a:xfrm>
            <a:off x="5372838" y="2888564"/>
            <a:ext cx="468745" cy="597587"/>
          </a:xfrm>
          <a:prstGeom prst="straightConnector1">
            <a:avLst/>
          </a:prstGeom>
          <a:ln>
            <a:solidFill>
              <a:srgbClr val="0024FF"/>
            </a:solidFill>
            <a:tailEnd type="triangle"/>
          </a:ln>
        </p:spPr>
        <p:style>
          <a:lnRef idx="3">
            <a:schemeClr val="dk1"/>
          </a:lnRef>
          <a:fillRef idx="0">
            <a:schemeClr val="dk1"/>
          </a:fillRef>
          <a:effectRef idx="2">
            <a:schemeClr val="dk1"/>
          </a:effectRef>
          <a:fontRef idx="minor">
            <a:schemeClr val="tx1"/>
          </a:fontRef>
        </p:style>
      </p:cxnSp>
      <p:sp>
        <p:nvSpPr>
          <p:cNvPr id="22" name="文本框 21"/>
          <p:cNvSpPr txBox="1"/>
          <p:nvPr/>
        </p:nvSpPr>
        <p:spPr>
          <a:xfrm>
            <a:off x="620486" y="1820108"/>
            <a:ext cx="1203011" cy="369332"/>
          </a:xfrm>
          <a:prstGeom prst="rect">
            <a:avLst/>
          </a:prstGeom>
          <a:noFill/>
        </p:spPr>
        <p:txBody>
          <a:bodyPr wrap="none" rtlCol="0">
            <a:spAutoFit/>
          </a:bodyPr>
          <a:lstStyle/>
          <a:p>
            <a:pPr defTabSz="457200" fontAlgn="auto">
              <a:spcBef>
                <a:spcPts val="0"/>
              </a:spcBef>
              <a:spcAft>
                <a:spcPts val="0"/>
              </a:spcAft>
            </a:pPr>
            <a:r>
              <a:rPr lang="en-US" dirty="0" smtClean="0">
                <a:solidFill>
                  <a:prstClr val="black"/>
                </a:solidFill>
                <a:latin typeface="Calibri"/>
              </a:rPr>
              <a:t>Cell Type 1</a:t>
            </a:r>
            <a:endParaRPr lang="en-US" dirty="0">
              <a:solidFill>
                <a:prstClr val="black"/>
              </a:solidFill>
              <a:latin typeface="Calibri"/>
            </a:endParaRPr>
          </a:p>
        </p:txBody>
      </p:sp>
      <p:sp>
        <p:nvSpPr>
          <p:cNvPr id="23" name="文本框 22"/>
          <p:cNvSpPr txBox="1"/>
          <p:nvPr/>
        </p:nvSpPr>
        <p:spPr>
          <a:xfrm>
            <a:off x="607775" y="2519232"/>
            <a:ext cx="1203011" cy="369332"/>
          </a:xfrm>
          <a:prstGeom prst="rect">
            <a:avLst/>
          </a:prstGeom>
          <a:noFill/>
        </p:spPr>
        <p:txBody>
          <a:bodyPr wrap="none" rtlCol="0">
            <a:spAutoFit/>
          </a:bodyPr>
          <a:lstStyle/>
          <a:p>
            <a:pPr defTabSz="457200" fontAlgn="auto">
              <a:spcBef>
                <a:spcPts val="0"/>
              </a:spcBef>
              <a:spcAft>
                <a:spcPts val="0"/>
              </a:spcAft>
            </a:pPr>
            <a:r>
              <a:rPr lang="en-US" dirty="0" smtClean="0">
                <a:solidFill>
                  <a:prstClr val="black"/>
                </a:solidFill>
                <a:latin typeface="Calibri"/>
              </a:rPr>
              <a:t>Cell Type 2</a:t>
            </a:r>
            <a:endParaRPr lang="en-US" dirty="0">
              <a:solidFill>
                <a:prstClr val="black"/>
              </a:solidFill>
              <a:latin typeface="Calibri"/>
            </a:endParaRPr>
          </a:p>
        </p:txBody>
      </p:sp>
    </p:spTree>
    <p:extLst>
      <p:ext uri="{BB962C8B-B14F-4D97-AF65-F5344CB8AC3E}">
        <p14:creationId xmlns:p14="http://schemas.microsoft.com/office/powerpoint/2010/main" val="1240670816"/>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a:extLst>
              <a:ext uri="{28A0092B-C50C-407E-A947-70E740481C1C}">
                <a14:useLocalDpi xmlns:a14="http://schemas.microsoft.com/office/drawing/2010/main" val="0"/>
              </a:ext>
            </a:extLst>
          </a:blip>
          <a:srcRect t="13561" r="5358"/>
          <a:stretch/>
        </p:blipFill>
        <p:spPr>
          <a:xfrm>
            <a:off x="-280205" y="109758"/>
            <a:ext cx="9812227" cy="3449581"/>
          </a:xfrm>
          <a:prstGeom prst="rect">
            <a:avLst/>
          </a:prstGeom>
        </p:spPr>
      </p:pic>
      <p:graphicFrame>
        <p:nvGraphicFramePr>
          <p:cNvPr id="8" name="Chart 7"/>
          <p:cNvGraphicFramePr/>
          <p:nvPr>
            <p:extLst>
              <p:ext uri="{D42A27DB-BD31-4B8C-83A1-F6EECF244321}">
                <p14:modId xmlns:p14="http://schemas.microsoft.com/office/powerpoint/2010/main" val="684420799"/>
              </p:ext>
            </p:extLst>
          </p:nvPr>
        </p:nvGraphicFramePr>
        <p:xfrm>
          <a:off x="457911" y="2273587"/>
          <a:ext cx="3806407" cy="33128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p:cNvGraphicFramePr/>
          <p:nvPr>
            <p:extLst>
              <p:ext uri="{D42A27DB-BD31-4B8C-83A1-F6EECF244321}">
                <p14:modId xmlns:p14="http://schemas.microsoft.com/office/powerpoint/2010/main" val="3537295952"/>
              </p:ext>
            </p:extLst>
          </p:nvPr>
        </p:nvGraphicFramePr>
        <p:xfrm>
          <a:off x="4264318" y="2273587"/>
          <a:ext cx="4107549" cy="3259933"/>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Box 10"/>
          <p:cNvSpPr txBox="1"/>
          <p:nvPr/>
        </p:nvSpPr>
        <p:spPr>
          <a:xfrm>
            <a:off x="221327" y="6201387"/>
            <a:ext cx="6177001" cy="523220"/>
          </a:xfrm>
          <a:prstGeom prst="rect">
            <a:avLst/>
          </a:prstGeom>
          <a:noFill/>
        </p:spPr>
        <p:txBody>
          <a:bodyPr wrap="square" rtlCol="0">
            <a:spAutoFit/>
          </a:bodyPr>
          <a:lstStyle/>
          <a:p>
            <a:pPr defTabSz="457200" fontAlgn="auto">
              <a:spcBef>
                <a:spcPts val="0"/>
              </a:spcBef>
              <a:spcAft>
                <a:spcPts val="0"/>
              </a:spcAft>
            </a:pPr>
            <a:r>
              <a:rPr lang="en-US" sz="2800" dirty="0" smtClean="0">
                <a:solidFill>
                  <a:srgbClr val="00B400"/>
                </a:solidFill>
                <a:latin typeface="Calibri"/>
              </a:rPr>
              <a:t>Y</a:t>
            </a:r>
            <a:r>
              <a:rPr lang="en-US" sz="2800" dirty="0" smtClean="0">
                <a:solidFill>
                  <a:prstClr val="black"/>
                </a:solidFill>
                <a:latin typeface="Calibri"/>
              </a:rPr>
              <a:t> = a</a:t>
            </a:r>
            <a:r>
              <a:rPr lang="en-US" sz="2800" dirty="0" smtClean="0">
                <a:solidFill>
                  <a:srgbClr val="FF0000"/>
                </a:solidFill>
                <a:latin typeface="Calibri"/>
              </a:rPr>
              <a:t>X</a:t>
            </a:r>
            <a:r>
              <a:rPr lang="en-US" sz="2800" baseline="-25000" dirty="0" smtClean="0">
                <a:solidFill>
                  <a:srgbClr val="FF0000"/>
                </a:solidFill>
                <a:latin typeface="Calibri"/>
              </a:rPr>
              <a:t>1</a:t>
            </a:r>
            <a:r>
              <a:rPr lang="en-US" sz="2800" dirty="0" smtClean="0">
                <a:solidFill>
                  <a:srgbClr val="FF0000"/>
                </a:solidFill>
                <a:latin typeface="Calibri"/>
              </a:rPr>
              <a:t> </a:t>
            </a:r>
            <a:r>
              <a:rPr lang="en-US" sz="2800" dirty="0" smtClean="0">
                <a:solidFill>
                  <a:prstClr val="black"/>
                </a:solidFill>
                <a:latin typeface="Calibri"/>
              </a:rPr>
              <a:t>+ b</a:t>
            </a:r>
            <a:r>
              <a:rPr lang="en-US" sz="2800" dirty="0" smtClean="0">
                <a:solidFill>
                  <a:srgbClr val="68360F"/>
                </a:solidFill>
                <a:latin typeface="Calibri"/>
              </a:rPr>
              <a:t>X</a:t>
            </a:r>
            <a:r>
              <a:rPr lang="en-US" sz="2800" baseline="-25000" dirty="0" smtClean="0">
                <a:solidFill>
                  <a:srgbClr val="68360F"/>
                </a:solidFill>
                <a:latin typeface="Calibri"/>
              </a:rPr>
              <a:t>2</a:t>
            </a:r>
            <a:r>
              <a:rPr lang="en-US" sz="2800" dirty="0" smtClean="0">
                <a:solidFill>
                  <a:prstClr val="black"/>
                </a:solidFill>
                <a:latin typeface="Calibri"/>
              </a:rPr>
              <a:t> + c </a:t>
            </a:r>
            <a:endParaRPr lang="en-US" sz="2800" dirty="0">
              <a:solidFill>
                <a:prstClr val="black"/>
              </a:solidFill>
              <a:latin typeface="Calibri"/>
            </a:endParaRPr>
          </a:p>
        </p:txBody>
      </p:sp>
    </p:spTree>
    <p:extLst>
      <p:ext uri="{BB962C8B-B14F-4D97-AF65-F5344CB8AC3E}">
        <p14:creationId xmlns:p14="http://schemas.microsoft.com/office/powerpoint/2010/main" val="12637242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83716"/>
            <a:ext cx="7772400" cy="1143000"/>
          </a:xfrm>
        </p:spPr>
        <p:txBody>
          <a:bodyPr/>
          <a:lstStyle/>
          <a:p>
            <a:r>
              <a:rPr lang="en-US" dirty="0" smtClean="0"/>
              <a:t>Inputs v Outputs:</a:t>
            </a:r>
            <a:br>
              <a:rPr lang="en-US" dirty="0" smtClean="0"/>
            </a:br>
            <a:r>
              <a:rPr lang="en-US" dirty="0" smtClean="0"/>
              <a:t>Upstream Binding/Modification v Expression</a:t>
            </a:r>
            <a:endParaRPr lang="en-US" dirty="0"/>
          </a:p>
        </p:txBody>
      </p:sp>
      <p:pic>
        <p:nvPicPr>
          <p:cNvPr id="72710"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35980" y="1349338"/>
            <a:ext cx="6369483" cy="53982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extBox 7"/>
          <p:cNvSpPr txBox="1"/>
          <p:nvPr/>
        </p:nvSpPr>
        <p:spPr>
          <a:xfrm>
            <a:off x="4744694" y="1842292"/>
            <a:ext cx="878566" cy="276999"/>
          </a:xfrm>
          <a:prstGeom prst="rect">
            <a:avLst/>
          </a:prstGeom>
          <a:noFill/>
        </p:spPr>
        <p:txBody>
          <a:bodyPr wrap="none" rtlCol="0">
            <a:spAutoFit/>
          </a:bodyPr>
          <a:lstStyle/>
          <a:p>
            <a:pPr defTabSz="914400"/>
            <a:r>
              <a:rPr lang="en-US" sz="1200" b="1" dirty="0" smtClean="0">
                <a:solidFill>
                  <a:srgbClr val="000000"/>
                </a:solidFill>
                <a:latin typeface="Arial" charset="0"/>
              </a:rPr>
              <a:t>for Worm</a:t>
            </a:r>
            <a:endParaRPr lang="en-US" sz="1200" b="1" dirty="0">
              <a:solidFill>
                <a:srgbClr val="000000"/>
              </a:solidFill>
              <a:latin typeface="Arial" charset="0"/>
            </a:endParaRPr>
          </a:p>
        </p:txBody>
      </p:sp>
      <p:sp>
        <p:nvSpPr>
          <p:cNvPr id="3" name="TextBox 2"/>
          <p:cNvSpPr txBox="1"/>
          <p:nvPr/>
        </p:nvSpPr>
        <p:spPr>
          <a:xfrm>
            <a:off x="7810500" y="1524001"/>
            <a:ext cx="1003300" cy="1200329"/>
          </a:xfrm>
          <a:prstGeom prst="rect">
            <a:avLst/>
          </a:prstGeom>
          <a:noFill/>
        </p:spPr>
        <p:txBody>
          <a:bodyPr wrap="square" rtlCol="0">
            <a:spAutoFit/>
          </a:bodyPr>
          <a:lstStyle/>
          <a:p>
            <a:pPr defTabSz="914400"/>
            <a:r>
              <a:rPr lang="en-US" sz="1200" dirty="0" smtClean="0">
                <a:solidFill>
                  <a:srgbClr val="000000"/>
                </a:solidFill>
                <a:latin typeface="Arial" charset="0"/>
              </a:rPr>
              <a:t>PCC: </a:t>
            </a:r>
            <a:r>
              <a:rPr lang="en-US" sz="1200" dirty="0">
                <a:solidFill>
                  <a:srgbClr val="000000"/>
                </a:solidFill>
                <a:latin typeface="Arial" charset="0"/>
              </a:rPr>
              <a:t>Pol II,</a:t>
            </a:r>
          </a:p>
          <a:p>
            <a:pPr defTabSz="914400"/>
            <a:r>
              <a:rPr lang="en-US" sz="2400" b="1" dirty="0" smtClean="0">
                <a:solidFill>
                  <a:srgbClr val="000000"/>
                </a:solidFill>
                <a:latin typeface="Arial" charset="0"/>
              </a:rPr>
              <a:t>0.33; </a:t>
            </a:r>
            <a:r>
              <a:rPr lang="en-US" sz="1200" dirty="0" smtClean="0">
                <a:solidFill>
                  <a:srgbClr val="000000"/>
                </a:solidFill>
                <a:latin typeface="Arial" charset="0"/>
              </a:rPr>
              <a:t>H3K4me3, 0.28 </a:t>
            </a:r>
            <a:endParaRPr lang="en-US" sz="1200" dirty="0">
              <a:solidFill>
                <a:srgbClr val="000000"/>
              </a:solidFill>
              <a:latin typeface="Arial" charset="0"/>
            </a:endParaRPr>
          </a:p>
          <a:p>
            <a:pPr defTabSz="914400"/>
            <a:r>
              <a:rPr lang="en-US" sz="1200" dirty="0" smtClean="0">
                <a:solidFill>
                  <a:srgbClr val="000000"/>
                </a:solidFill>
                <a:latin typeface="Arial" charset="0"/>
              </a:rPr>
              <a:t> </a:t>
            </a:r>
            <a:endParaRPr lang="en-US" sz="1200" dirty="0">
              <a:solidFill>
                <a:srgbClr val="000000"/>
              </a:solidFill>
              <a:latin typeface="Arial" charset="0"/>
            </a:endParaRPr>
          </a:p>
        </p:txBody>
      </p:sp>
      <p:sp>
        <p:nvSpPr>
          <p:cNvPr id="7" name="TextBox 4"/>
          <p:cNvSpPr txBox="1">
            <a:spLocks noChangeArrowheads="1"/>
          </p:cNvSpPr>
          <p:nvPr/>
        </p:nvSpPr>
        <p:spPr bwMode="auto">
          <a:xfrm>
            <a:off x="5899705" y="6596390"/>
            <a:ext cx="583095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dirty="0">
                <a:solidFill>
                  <a:srgbClr val="000000">
                    <a:lumMod val="50000"/>
                    <a:lumOff val="50000"/>
                  </a:srgbClr>
                </a:solidFill>
                <a:latin typeface="Calibri" charset="0"/>
              </a:rPr>
              <a:t>[</a:t>
            </a:r>
            <a:r>
              <a:rPr lang="en-US" sz="1100" b="0" i="1" dirty="0" smtClean="0">
                <a:solidFill>
                  <a:srgbClr val="000000">
                    <a:lumMod val="50000"/>
                    <a:lumOff val="50000"/>
                  </a:srgbClr>
                </a:solidFill>
                <a:latin typeface="Calibri" charset="0"/>
              </a:rPr>
              <a:t>Nature</a:t>
            </a:r>
            <a:r>
              <a:rPr lang="en-US" sz="1100" b="0" dirty="0" smtClean="0">
                <a:solidFill>
                  <a:srgbClr val="000000">
                    <a:lumMod val="50000"/>
                    <a:lumOff val="50000"/>
                  </a:srgbClr>
                </a:solidFill>
                <a:latin typeface="Calibri" charset="0"/>
              </a:rPr>
              <a:t> 512:445 ('14);  </a:t>
            </a:r>
            <a:r>
              <a:rPr lang="en-US" sz="1100" b="0" dirty="0" err="1" smtClean="0">
                <a:solidFill>
                  <a:srgbClr val="000000">
                    <a:lumMod val="50000"/>
                    <a:lumOff val="50000"/>
                  </a:srgbClr>
                </a:solidFill>
                <a:latin typeface="Calibri" charset="0"/>
              </a:rPr>
              <a:t>doi</a:t>
            </a:r>
            <a:r>
              <a:rPr lang="en-US" sz="1100" b="0" dirty="0" smtClean="0">
                <a:solidFill>
                  <a:srgbClr val="000000">
                    <a:lumMod val="50000"/>
                    <a:lumOff val="50000"/>
                  </a:srgbClr>
                </a:solidFill>
                <a:latin typeface="Calibri" charset="0"/>
              </a:rPr>
              <a:t>: 10.1038/nature13424]</a:t>
            </a:r>
            <a:endParaRPr lang="en-US" sz="1100" b="0" dirty="0">
              <a:solidFill>
                <a:srgbClr val="000000">
                  <a:lumMod val="50000"/>
                  <a:lumOff val="50000"/>
                </a:srgbClr>
              </a:solidFill>
              <a:latin typeface="Calibri" charset="0"/>
            </a:endParaRPr>
          </a:p>
        </p:txBody>
      </p:sp>
    </p:spTree>
    <p:extLst>
      <p:ext uri="{BB962C8B-B14F-4D97-AF65-F5344CB8AC3E}">
        <p14:creationId xmlns:p14="http://schemas.microsoft.com/office/powerpoint/2010/main" val="26714897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Title 1"/>
          <p:cNvSpPr>
            <a:spLocks noGrp="1"/>
          </p:cNvSpPr>
          <p:nvPr>
            <p:ph type="title"/>
          </p:nvPr>
        </p:nvSpPr>
        <p:spPr>
          <a:xfrm>
            <a:off x="152400" y="76200"/>
            <a:ext cx="8839200" cy="838200"/>
          </a:xfrm>
        </p:spPr>
        <p:txBody>
          <a:bodyPr/>
          <a:lstStyle/>
          <a:p>
            <a:pPr eaLnBrk="1" hangingPunct="1"/>
            <a:r>
              <a:rPr lang="en-US" sz="2800" b="1">
                <a:solidFill>
                  <a:srgbClr val="000090"/>
                </a:solidFill>
                <a:latin typeface="Arial" charset="0"/>
              </a:rPr>
              <a:t>Histone Modification (HM) model </a:t>
            </a:r>
          </a:p>
        </p:txBody>
      </p:sp>
      <p:sp>
        <p:nvSpPr>
          <p:cNvPr id="355330" name="TextBox 64"/>
          <p:cNvSpPr txBox="1">
            <a:spLocks noChangeArrowheads="1"/>
          </p:cNvSpPr>
          <p:nvPr/>
        </p:nvSpPr>
        <p:spPr bwMode="auto">
          <a:xfrm>
            <a:off x="2565400" y="5281613"/>
            <a:ext cx="989013" cy="1239837"/>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endParaRPr lang="en-US" sz="1800" b="0">
              <a:solidFill>
                <a:srgbClr val="000000"/>
              </a:solidFill>
              <a:latin typeface="Calibri" charset="0"/>
            </a:endParaRPr>
          </a:p>
        </p:txBody>
      </p:sp>
      <p:sp>
        <p:nvSpPr>
          <p:cNvPr id="67" name="TextBox 66"/>
          <p:cNvSpPr txBox="1"/>
          <p:nvPr/>
        </p:nvSpPr>
        <p:spPr>
          <a:xfrm>
            <a:off x="2196465" y="5019827"/>
            <a:ext cx="353943" cy="1454238"/>
          </a:xfrm>
          <a:prstGeom prst="rect">
            <a:avLst/>
          </a:prstGeom>
          <a:noFill/>
        </p:spPr>
        <p:txBody>
          <a:bodyPr vert="vert270">
            <a:spAutoFit/>
          </a:bodyPr>
          <a:lstStyle/>
          <a:p>
            <a:pPr defTabSz="457200" fontAlgn="auto">
              <a:spcBef>
                <a:spcPts val="0"/>
              </a:spcBef>
              <a:spcAft>
                <a:spcPts val="0"/>
              </a:spcAft>
              <a:defRPr/>
            </a:pPr>
            <a:r>
              <a:rPr lang="en-US" sz="1100" dirty="0">
                <a:solidFill>
                  <a:prstClr val="black"/>
                </a:solidFill>
                <a:latin typeface="Times New Roman" pitchFamily="-107" charset="0"/>
                <a:ea typeface="新細明體" pitchFamily="-107" charset="-120"/>
                <a:cs typeface="新細明體" pitchFamily="-107" charset="-120"/>
              </a:rPr>
              <a:t>~10000 </a:t>
            </a:r>
            <a:r>
              <a:rPr lang="en-US" sz="1100" dirty="0" err="1">
                <a:solidFill>
                  <a:prstClr val="black"/>
                </a:solidFill>
                <a:latin typeface="Times New Roman" pitchFamily="-107" charset="0"/>
                <a:ea typeface="新細明體" pitchFamily="-107" charset="-120"/>
                <a:cs typeface="新細明體" pitchFamily="-107" charset="-120"/>
              </a:rPr>
              <a:t>refseq</a:t>
            </a:r>
            <a:r>
              <a:rPr lang="en-US" sz="1100" dirty="0">
                <a:solidFill>
                  <a:prstClr val="black"/>
                </a:solidFill>
                <a:latin typeface="Times New Roman" pitchFamily="-107" charset="0"/>
                <a:ea typeface="新細明體" pitchFamily="-107" charset="-120"/>
                <a:cs typeface="新細明體" pitchFamily="-107" charset="-120"/>
              </a:rPr>
              <a:t> genes</a:t>
            </a:r>
          </a:p>
        </p:txBody>
      </p:sp>
      <p:sp>
        <p:nvSpPr>
          <p:cNvPr id="355332" name="TextBox 67"/>
          <p:cNvSpPr txBox="1">
            <a:spLocks noChangeArrowheads="1"/>
          </p:cNvSpPr>
          <p:nvPr/>
        </p:nvSpPr>
        <p:spPr bwMode="auto">
          <a:xfrm>
            <a:off x="2719388" y="5634038"/>
            <a:ext cx="7858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800" b="0">
                <a:solidFill>
                  <a:srgbClr val="000000"/>
                </a:solidFill>
                <a:latin typeface="Calibri" charset="0"/>
              </a:rPr>
              <a:t>Bin 1</a:t>
            </a:r>
          </a:p>
        </p:txBody>
      </p:sp>
      <p:sp>
        <p:nvSpPr>
          <p:cNvPr id="355333" name="TextBox 68"/>
          <p:cNvSpPr txBox="1">
            <a:spLocks noChangeArrowheads="1"/>
          </p:cNvSpPr>
          <p:nvPr/>
        </p:nvSpPr>
        <p:spPr bwMode="auto">
          <a:xfrm>
            <a:off x="3910013" y="5297488"/>
            <a:ext cx="989012" cy="1238250"/>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endParaRPr lang="en-US" sz="1800" b="0">
              <a:solidFill>
                <a:srgbClr val="000000"/>
              </a:solidFill>
              <a:latin typeface="Calibri" charset="0"/>
            </a:endParaRPr>
          </a:p>
        </p:txBody>
      </p:sp>
      <p:sp>
        <p:nvSpPr>
          <p:cNvPr id="355334" name="TextBox 69"/>
          <p:cNvSpPr txBox="1">
            <a:spLocks noChangeArrowheads="1"/>
          </p:cNvSpPr>
          <p:nvPr/>
        </p:nvSpPr>
        <p:spPr bwMode="auto">
          <a:xfrm>
            <a:off x="4062413" y="5634038"/>
            <a:ext cx="661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800" b="0">
                <a:solidFill>
                  <a:srgbClr val="000000"/>
                </a:solidFill>
                <a:latin typeface="Calibri" charset="0"/>
              </a:rPr>
              <a:t>Bin 2</a:t>
            </a:r>
          </a:p>
        </p:txBody>
      </p:sp>
      <p:sp>
        <p:nvSpPr>
          <p:cNvPr id="355335" name="TextBox 70"/>
          <p:cNvSpPr txBox="1">
            <a:spLocks noChangeArrowheads="1"/>
          </p:cNvSpPr>
          <p:nvPr/>
        </p:nvSpPr>
        <p:spPr bwMode="auto">
          <a:xfrm>
            <a:off x="5680075" y="5267325"/>
            <a:ext cx="989013" cy="1239838"/>
          </a:xfrm>
          <a:prstGeom prst="rect">
            <a:avLst/>
          </a:prstGeom>
          <a:solidFill>
            <a:srgbClr val="3366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endParaRPr lang="en-US" sz="1800" b="0">
              <a:solidFill>
                <a:srgbClr val="000000"/>
              </a:solidFill>
              <a:latin typeface="Calibri" charset="0"/>
            </a:endParaRPr>
          </a:p>
        </p:txBody>
      </p:sp>
      <p:sp>
        <p:nvSpPr>
          <p:cNvPr id="355336" name="TextBox 71"/>
          <p:cNvSpPr txBox="1">
            <a:spLocks noChangeArrowheads="1"/>
          </p:cNvSpPr>
          <p:nvPr/>
        </p:nvSpPr>
        <p:spPr bwMode="auto">
          <a:xfrm>
            <a:off x="5772150" y="5634038"/>
            <a:ext cx="1208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800" b="0">
                <a:solidFill>
                  <a:srgbClr val="000000"/>
                </a:solidFill>
                <a:latin typeface="Calibri" charset="0"/>
              </a:rPr>
              <a:t>Bin160</a:t>
            </a:r>
          </a:p>
        </p:txBody>
      </p:sp>
      <p:sp>
        <p:nvSpPr>
          <p:cNvPr id="75" name="Rectangle 74"/>
          <p:cNvSpPr/>
          <p:nvPr/>
        </p:nvSpPr>
        <p:spPr>
          <a:xfrm>
            <a:off x="2001838" y="4876800"/>
            <a:ext cx="4932362" cy="1847850"/>
          </a:xfrm>
          <a:prstGeom prst="rect">
            <a:avLst/>
          </a:prstGeom>
          <a:noFill/>
          <a:ln w="22225">
            <a:solidFill>
              <a:srgbClr val="FF0000"/>
            </a:solidFill>
            <a:prstDash val="dash"/>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grpSp>
        <p:nvGrpSpPr>
          <p:cNvPr id="355338" name="Group 79"/>
          <p:cNvGrpSpPr>
            <a:grpSpLocks/>
          </p:cNvGrpSpPr>
          <p:nvPr/>
        </p:nvGrpSpPr>
        <p:grpSpPr bwMode="auto">
          <a:xfrm>
            <a:off x="152400" y="1143000"/>
            <a:ext cx="8991600" cy="5364163"/>
            <a:chOff x="152352" y="1143000"/>
            <a:chExt cx="8991648" cy="5364163"/>
          </a:xfrm>
        </p:grpSpPr>
        <p:cxnSp>
          <p:nvCxnSpPr>
            <p:cNvPr id="6" name="Straight Connector 5"/>
            <p:cNvCxnSpPr/>
            <p:nvPr/>
          </p:nvCxnSpPr>
          <p:spPr>
            <a:xfrm flipV="1">
              <a:off x="761955" y="1687513"/>
              <a:ext cx="5818219" cy="17462"/>
            </a:xfrm>
            <a:prstGeom prst="line">
              <a:avLst/>
            </a:prstGeom>
            <a:ln w="28575">
              <a:solidFill>
                <a:schemeClr val="tx2"/>
              </a:solidFill>
            </a:ln>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p:nvCxnSpPr>
          <p:spPr>
            <a:xfrm rot="16200000" flipH="1">
              <a:off x="2108957" y="1716882"/>
              <a:ext cx="346075" cy="7937"/>
            </a:xfrm>
            <a:prstGeom prst="line">
              <a:avLst/>
            </a:prstGeom>
            <a:ln>
              <a:solidFill>
                <a:srgbClr val="008000"/>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6200000" flipH="1">
              <a:off x="5004573" y="1683544"/>
              <a:ext cx="346075" cy="7937"/>
            </a:xfrm>
            <a:prstGeom prst="line">
              <a:avLst/>
            </a:prstGeom>
            <a:ln>
              <a:solidFill>
                <a:srgbClr val="FFFF00"/>
              </a:solidFill>
            </a:ln>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2152613" y="1673225"/>
              <a:ext cx="114301" cy="46038"/>
            </a:xfrm>
            <a:prstGeom prst="rect">
              <a:avLst/>
            </a:prstGeom>
            <a:solidFill>
              <a:srgbClr val="CCFFCC"/>
            </a:solidFill>
            <a:ln w="1905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11" name="Rectangle 10"/>
            <p:cNvSpPr/>
            <p:nvPr/>
          </p:nvSpPr>
          <p:spPr>
            <a:xfrm>
              <a:off x="2036725" y="1673225"/>
              <a:ext cx="115888" cy="46038"/>
            </a:xfrm>
            <a:prstGeom prst="rect">
              <a:avLst/>
            </a:prstGeom>
            <a:solidFill>
              <a:srgbClr val="CCFFCC"/>
            </a:solidFill>
            <a:ln w="1905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12" name="Rectangle 11"/>
            <p:cNvSpPr/>
            <p:nvPr/>
          </p:nvSpPr>
          <p:spPr>
            <a:xfrm>
              <a:off x="1920836" y="1673225"/>
              <a:ext cx="115889" cy="46038"/>
            </a:xfrm>
            <a:prstGeom prst="rect">
              <a:avLst/>
            </a:prstGeom>
            <a:solidFill>
              <a:srgbClr val="CCFFCC"/>
            </a:solidFill>
            <a:ln w="1905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13" name="Rectangle 12"/>
            <p:cNvSpPr/>
            <p:nvPr/>
          </p:nvSpPr>
          <p:spPr>
            <a:xfrm>
              <a:off x="1804949" y="1673225"/>
              <a:ext cx="115888" cy="46038"/>
            </a:xfrm>
            <a:prstGeom prst="rect">
              <a:avLst/>
            </a:prstGeom>
            <a:solidFill>
              <a:srgbClr val="CCFFCC"/>
            </a:solidFill>
            <a:ln w="1905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14" name="Rectangle 13"/>
            <p:cNvSpPr/>
            <p:nvPr/>
          </p:nvSpPr>
          <p:spPr>
            <a:xfrm>
              <a:off x="1103270" y="1673225"/>
              <a:ext cx="115888" cy="46038"/>
            </a:xfrm>
            <a:prstGeom prst="rect">
              <a:avLst/>
            </a:prstGeom>
            <a:solidFill>
              <a:srgbClr val="CCFFCC"/>
            </a:solidFill>
            <a:ln w="1905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15" name="Rectangle 14"/>
            <p:cNvSpPr/>
            <p:nvPr/>
          </p:nvSpPr>
          <p:spPr>
            <a:xfrm>
              <a:off x="2401852" y="1679575"/>
              <a:ext cx="115888" cy="46038"/>
            </a:xfrm>
            <a:prstGeom prst="rect">
              <a:avLst/>
            </a:prstGeom>
            <a:solidFill>
              <a:srgbClr val="CCFFCC"/>
            </a:solidFill>
            <a:ln w="19050">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16" name="Rectangle 15"/>
            <p:cNvSpPr/>
            <p:nvPr/>
          </p:nvSpPr>
          <p:spPr>
            <a:xfrm>
              <a:off x="2285963" y="1679575"/>
              <a:ext cx="115889" cy="46038"/>
            </a:xfrm>
            <a:prstGeom prst="rect">
              <a:avLst/>
            </a:prstGeom>
            <a:solidFill>
              <a:srgbClr val="CCFFCC"/>
            </a:solidFill>
            <a:ln w="19050">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18" name="Rectangle 17"/>
            <p:cNvSpPr/>
            <p:nvPr/>
          </p:nvSpPr>
          <p:spPr>
            <a:xfrm>
              <a:off x="2633628" y="1679575"/>
              <a:ext cx="114301" cy="46038"/>
            </a:xfrm>
            <a:prstGeom prst="rect">
              <a:avLst/>
            </a:prstGeom>
            <a:solidFill>
              <a:srgbClr val="CCFFCC"/>
            </a:solidFill>
            <a:ln w="19050">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19" name="Rectangle 18"/>
            <p:cNvSpPr/>
            <p:nvPr/>
          </p:nvSpPr>
          <p:spPr>
            <a:xfrm>
              <a:off x="2517740" y="1679575"/>
              <a:ext cx="115889" cy="46038"/>
            </a:xfrm>
            <a:prstGeom prst="rect">
              <a:avLst/>
            </a:prstGeom>
            <a:solidFill>
              <a:srgbClr val="CCFFCC"/>
            </a:solidFill>
            <a:ln w="19050">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0" name="Rectangle 19"/>
            <p:cNvSpPr/>
            <p:nvPr/>
          </p:nvSpPr>
          <p:spPr>
            <a:xfrm>
              <a:off x="3389282" y="1681163"/>
              <a:ext cx="115888" cy="46037"/>
            </a:xfrm>
            <a:prstGeom prst="rect">
              <a:avLst/>
            </a:prstGeom>
            <a:solidFill>
              <a:srgbClr val="CCFFCC"/>
            </a:solidFill>
            <a:ln w="19050">
              <a:solidFill>
                <a:srgbClr val="008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1" name="Rectangle 20"/>
            <p:cNvSpPr/>
            <p:nvPr/>
          </p:nvSpPr>
          <p:spPr>
            <a:xfrm>
              <a:off x="4835502" y="1673225"/>
              <a:ext cx="114301" cy="46038"/>
            </a:xfrm>
            <a:prstGeom prst="rect">
              <a:avLst/>
            </a:prstGeom>
            <a:solidFill>
              <a:srgbClr val="CCFFCC"/>
            </a:solidFill>
            <a:ln w="1905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2" name="Rectangle 21"/>
            <p:cNvSpPr/>
            <p:nvPr/>
          </p:nvSpPr>
          <p:spPr>
            <a:xfrm>
              <a:off x="4719614" y="1673225"/>
              <a:ext cx="115888" cy="46038"/>
            </a:xfrm>
            <a:prstGeom prst="rect">
              <a:avLst/>
            </a:prstGeom>
            <a:solidFill>
              <a:srgbClr val="CCFFCC"/>
            </a:solidFill>
            <a:ln w="1905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3" name="Rectangle 22"/>
            <p:cNvSpPr/>
            <p:nvPr/>
          </p:nvSpPr>
          <p:spPr>
            <a:xfrm>
              <a:off x="5065691" y="1673225"/>
              <a:ext cx="115888" cy="46038"/>
            </a:xfrm>
            <a:prstGeom prst="rect">
              <a:avLst/>
            </a:prstGeom>
            <a:solidFill>
              <a:srgbClr val="CCFFCC"/>
            </a:solidFill>
            <a:ln w="1905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4" name="Rectangle 23"/>
            <p:cNvSpPr/>
            <p:nvPr/>
          </p:nvSpPr>
          <p:spPr>
            <a:xfrm>
              <a:off x="4949803" y="1673225"/>
              <a:ext cx="115889" cy="46038"/>
            </a:xfrm>
            <a:prstGeom prst="rect">
              <a:avLst/>
            </a:prstGeom>
            <a:solidFill>
              <a:srgbClr val="CCFFCC"/>
            </a:solidFill>
            <a:ln w="1905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5" name="Rectangle 24"/>
            <p:cNvSpPr/>
            <p:nvPr/>
          </p:nvSpPr>
          <p:spPr>
            <a:xfrm>
              <a:off x="3998886" y="1673225"/>
              <a:ext cx="115888" cy="46038"/>
            </a:xfrm>
            <a:prstGeom prst="rect">
              <a:avLst/>
            </a:prstGeom>
            <a:solidFill>
              <a:srgbClr val="CCFFCC"/>
            </a:solidFill>
            <a:ln w="1905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6" name="Rectangle 25"/>
            <p:cNvSpPr/>
            <p:nvPr/>
          </p:nvSpPr>
          <p:spPr>
            <a:xfrm>
              <a:off x="5297467" y="1673225"/>
              <a:ext cx="114301" cy="46038"/>
            </a:xfrm>
            <a:prstGeom prst="rect">
              <a:avLst/>
            </a:prstGeom>
            <a:solidFill>
              <a:srgbClr val="CCFFCC"/>
            </a:solidFill>
            <a:ln w="19050">
              <a:solidFill>
                <a:srgbClr val="C81D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7" name="Rectangle 26"/>
            <p:cNvSpPr/>
            <p:nvPr/>
          </p:nvSpPr>
          <p:spPr>
            <a:xfrm>
              <a:off x="5181579" y="1673225"/>
              <a:ext cx="115889" cy="46038"/>
            </a:xfrm>
            <a:prstGeom prst="rect">
              <a:avLst/>
            </a:prstGeom>
            <a:solidFill>
              <a:srgbClr val="CCFFCC"/>
            </a:solidFill>
            <a:ln w="19050">
              <a:solidFill>
                <a:srgbClr val="C81D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8" name="Rectangle 27"/>
            <p:cNvSpPr/>
            <p:nvPr/>
          </p:nvSpPr>
          <p:spPr>
            <a:xfrm>
              <a:off x="5527656" y="1673225"/>
              <a:ext cx="115889" cy="46038"/>
            </a:xfrm>
            <a:prstGeom prst="rect">
              <a:avLst/>
            </a:prstGeom>
            <a:solidFill>
              <a:srgbClr val="CCFFCC"/>
            </a:solidFill>
            <a:ln w="19050">
              <a:solidFill>
                <a:srgbClr val="C81D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29" name="Rectangle 28"/>
            <p:cNvSpPr/>
            <p:nvPr/>
          </p:nvSpPr>
          <p:spPr>
            <a:xfrm>
              <a:off x="5411768" y="1673225"/>
              <a:ext cx="115888" cy="46038"/>
            </a:xfrm>
            <a:prstGeom prst="rect">
              <a:avLst/>
            </a:prstGeom>
            <a:solidFill>
              <a:srgbClr val="CCFFCC"/>
            </a:solidFill>
            <a:ln w="19050">
              <a:solidFill>
                <a:srgbClr val="C81D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30" name="Rectangle 29"/>
            <p:cNvSpPr/>
            <p:nvPr/>
          </p:nvSpPr>
          <p:spPr>
            <a:xfrm>
              <a:off x="6248385" y="1673225"/>
              <a:ext cx="115889" cy="46038"/>
            </a:xfrm>
            <a:prstGeom prst="rect">
              <a:avLst/>
            </a:prstGeom>
            <a:solidFill>
              <a:srgbClr val="CCFFCC"/>
            </a:solidFill>
            <a:ln w="19050">
              <a:solidFill>
                <a:srgbClr val="C81DFF"/>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cxnSp>
          <p:nvCxnSpPr>
            <p:cNvPr id="44" name="Straight Connector 43"/>
            <p:cNvCxnSpPr/>
            <p:nvPr/>
          </p:nvCxnSpPr>
          <p:spPr>
            <a:xfrm rot="5400000">
              <a:off x="5600684" y="1897062"/>
              <a:ext cx="914400" cy="53340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5" name="Straight Connector 44"/>
            <p:cNvCxnSpPr/>
            <p:nvPr/>
          </p:nvCxnSpPr>
          <p:spPr>
            <a:xfrm rot="16200000" flipH="1">
              <a:off x="5067281" y="1897062"/>
              <a:ext cx="914400" cy="53340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49" name="TextBox 48"/>
            <p:cNvSpPr txBox="1"/>
            <p:nvPr/>
          </p:nvSpPr>
          <p:spPr>
            <a:xfrm>
              <a:off x="3986185" y="2616200"/>
              <a:ext cx="1119193" cy="369888"/>
            </a:xfrm>
            <a:prstGeom prst="rect">
              <a:avLst/>
            </a:prstGeom>
            <a:solidFill>
              <a:schemeClr val="accent3">
                <a:lumMod val="40000"/>
                <a:lumOff val="60000"/>
              </a:schemeClr>
            </a:solidFill>
          </p:spPr>
          <p:txBody>
            <a:bodyPr lIns="0" tIns="0" rIns="0" bIns="0">
              <a:spAutoFit/>
            </a:bodyPr>
            <a:lstStyle/>
            <a:p>
              <a:pPr algn="ctr" defTabSz="457200" fontAlgn="auto">
                <a:spcBef>
                  <a:spcPts val="0"/>
                </a:spcBef>
                <a:spcAft>
                  <a:spcPts val="0"/>
                </a:spcAft>
                <a:defRPr/>
              </a:pPr>
              <a:r>
                <a:rPr lang="en-US" sz="1200" dirty="0">
                  <a:solidFill>
                    <a:prstClr val="black"/>
                  </a:solidFill>
                  <a:latin typeface="Calibri"/>
                </a:rPr>
                <a:t> Bin 120-81</a:t>
              </a:r>
            </a:p>
            <a:p>
              <a:pPr algn="ctr" defTabSz="457200" fontAlgn="auto">
                <a:spcBef>
                  <a:spcPts val="0"/>
                </a:spcBef>
                <a:spcAft>
                  <a:spcPts val="0"/>
                </a:spcAft>
                <a:defRPr/>
              </a:pPr>
              <a:r>
                <a:rPr lang="en-US" sz="1200" dirty="0">
                  <a:solidFill>
                    <a:prstClr val="black"/>
                  </a:solidFill>
                  <a:latin typeface="Calibri"/>
                </a:rPr>
                <a:t>(TTS-4kb to TTS)</a:t>
              </a:r>
            </a:p>
          </p:txBody>
        </p:sp>
        <p:sp>
          <p:nvSpPr>
            <p:cNvPr id="355367" name="TextBox 50"/>
            <p:cNvSpPr txBox="1">
              <a:spLocks noChangeArrowheads="1"/>
            </p:cNvSpPr>
            <p:nvPr/>
          </p:nvSpPr>
          <p:spPr bwMode="auto">
            <a:xfrm>
              <a:off x="1827174" y="1177925"/>
              <a:ext cx="91599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algn="ctr" eaLnBrk="1" hangingPunct="1"/>
              <a:r>
                <a:rPr lang="en-US" sz="1800" b="0">
                  <a:solidFill>
                    <a:srgbClr val="FF0000"/>
                  </a:solidFill>
                  <a:latin typeface="Calibri" charset="0"/>
                </a:rPr>
                <a:t>TSS</a:t>
              </a:r>
            </a:p>
          </p:txBody>
        </p:sp>
        <p:sp>
          <p:nvSpPr>
            <p:cNvPr id="355368" name="TextBox 51"/>
            <p:cNvSpPr txBox="1">
              <a:spLocks noChangeArrowheads="1"/>
            </p:cNvSpPr>
            <p:nvPr/>
          </p:nvSpPr>
          <p:spPr bwMode="auto">
            <a:xfrm>
              <a:off x="4724376" y="1143000"/>
              <a:ext cx="96044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algn="ctr" eaLnBrk="1" hangingPunct="1"/>
              <a:r>
                <a:rPr lang="en-US" sz="1800" b="0">
                  <a:solidFill>
                    <a:srgbClr val="FF0000"/>
                  </a:solidFill>
                  <a:latin typeface="Calibri" charset="0"/>
                </a:rPr>
                <a:t>TTS</a:t>
              </a:r>
            </a:p>
          </p:txBody>
        </p:sp>
        <p:sp>
          <p:nvSpPr>
            <p:cNvPr id="355369" name="TextBox 52"/>
            <p:cNvSpPr txBox="1">
              <a:spLocks noChangeArrowheads="1"/>
            </p:cNvSpPr>
            <p:nvPr/>
          </p:nvSpPr>
          <p:spPr bwMode="auto">
            <a:xfrm>
              <a:off x="6629387" y="1403350"/>
              <a:ext cx="137637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800" b="0">
                  <a:solidFill>
                    <a:srgbClr val="000000"/>
                  </a:solidFill>
                  <a:latin typeface="Calibri" charset="0"/>
                </a:rPr>
                <a:t>Gene k</a:t>
              </a:r>
            </a:p>
          </p:txBody>
        </p:sp>
        <p:cxnSp>
          <p:nvCxnSpPr>
            <p:cNvPr id="55" name="Straight Connector 54"/>
            <p:cNvCxnSpPr/>
            <p:nvPr/>
          </p:nvCxnSpPr>
          <p:spPr>
            <a:xfrm>
              <a:off x="1676360" y="3611563"/>
              <a:ext cx="4114822" cy="1587"/>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7" name="Straight Connector 56"/>
            <p:cNvCxnSpPr/>
            <p:nvPr/>
          </p:nvCxnSpPr>
          <p:spPr>
            <a:xfrm rot="5400000" flipH="1" flipV="1">
              <a:off x="1485860" y="3421063"/>
              <a:ext cx="381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rot="5400000" flipH="1" flipV="1">
              <a:off x="2705067" y="3421063"/>
              <a:ext cx="381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9" name="Straight Connector 58"/>
            <p:cNvCxnSpPr/>
            <p:nvPr/>
          </p:nvCxnSpPr>
          <p:spPr>
            <a:xfrm rot="5400000" flipH="1" flipV="1">
              <a:off x="5600682" y="3421063"/>
              <a:ext cx="381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rot="5400000" flipH="1" flipV="1">
              <a:off x="4381476" y="3421063"/>
              <a:ext cx="381000"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63" name="Down Arrow 62"/>
            <p:cNvSpPr/>
            <p:nvPr/>
          </p:nvSpPr>
          <p:spPr>
            <a:xfrm>
              <a:off x="3657571" y="3733800"/>
              <a:ext cx="228601" cy="990600"/>
            </a:xfrm>
            <a:prstGeom prst="downArrow">
              <a:avLst/>
            </a:prstGeom>
            <a:ln>
              <a:solidFill>
                <a:schemeClr val="tx2">
                  <a:lumMod val="60000"/>
                  <a:lumOff val="40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355376" name="TextBox 63"/>
            <p:cNvSpPr txBox="1">
              <a:spLocks noChangeArrowheads="1"/>
            </p:cNvSpPr>
            <p:nvPr/>
          </p:nvSpPr>
          <p:spPr bwMode="auto">
            <a:xfrm>
              <a:off x="152352" y="3867150"/>
              <a:ext cx="1962160" cy="523875"/>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400" b="0">
                  <a:solidFill>
                    <a:srgbClr val="000000"/>
                  </a:solidFill>
                  <a:latin typeface="Calibri" charset="0"/>
                </a:rPr>
                <a:t>Chromatin features:</a:t>
              </a:r>
            </a:p>
            <a:p>
              <a:pPr eaLnBrk="1" hangingPunct="1"/>
              <a:r>
                <a:rPr lang="en-US" sz="1400" b="0">
                  <a:solidFill>
                    <a:srgbClr val="000000"/>
                  </a:solidFill>
                  <a:latin typeface="Calibri" charset="0"/>
                </a:rPr>
                <a:t>Histone modifications</a:t>
              </a:r>
            </a:p>
          </p:txBody>
        </p:sp>
        <p:sp>
          <p:nvSpPr>
            <p:cNvPr id="355377" name="TextBox 65"/>
            <p:cNvSpPr txBox="1">
              <a:spLocks noChangeArrowheads="1"/>
            </p:cNvSpPr>
            <p:nvPr/>
          </p:nvSpPr>
          <p:spPr bwMode="auto">
            <a:xfrm>
              <a:off x="2443127" y="5019675"/>
              <a:ext cx="1290644"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a:solidFill>
                    <a:srgbClr val="000000"/>
                  </a:solidFill>
                  <a:latin typeface="Calibri" charset="0"/>
                </a:rPr>
                <a:t>HM1, 2, 3, ……</a:t>
              </a:r>
            </a:p>
          </p:txBody>
        </p:sp>
        <p:sp>
          <p:nvSpPr>
            <p:cNvPr id="355378" name="TextBox 72"/>
            <p:cNvSpPr txBox="1">
              <a:spLocks noChangeArrowheads="1"/>
            </p:cNvSpPr>
            <p:nvPr/>
          </p:nvSpPr>
          <p:spPr bwMode="auto">
            <a:xfrm>
              <a:off x="4925990" y="5481638"/>
              <a:ext cx="717554"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2800" b="0">
                  <a:solidFill>
                    <a:srgbClr val="000000"/>
                  </a:solidFill>
                  <a:latin typeface="Calibri" charset="0"/>
                </a:rPr>
                <a:t>……</a:t>
              </a:r>
            </a:p>
          </p:txBody>
        </p:sp>
        <p:sp>
          <p:nvSpPr>
            <p:cNvPr id="74" name="Right Arrow 73"/>
            <p:cNvSpPr/>
            <p:nvPr/>
          </p:nvSpPr>
          <p:spPr>
            <a:xfrm>
              <a:off x="2225638" y="4068763"/>
              <a:ext cx="1279532" cy="198437"/>
            </a:xfrm>
            <a:prstGeom prst="rightArrow">
              <a:avLst/>
            </a:prstGeom>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srgbClr val="FFFFFF"/>
                </a:solidFill>
                <a:latin typeface="Calibri"/>
              </a:endParaRPr>
            </a:p>
          </p:txBody>
        </p:sp>
        <p:sp>
          <p:nvSpPr>
            <p:cNvPr id="355380" name="TextBox 75"/>
            <p:cNvSpPr txBox="1">
              <a:spLocks noChangeArrowheads="1"/>
            </p:cNvSpPr>
            <p:nvPr/>
          </p:nvSpPr>
          <p:spPr bwMode="auto">
            <a:xfrm>
              <a:off x="3733771" y="4476750"/>
              <a:ext cx="1695459"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algn="ctr" eaLnBrk="1" hangingPunct="1"/>
              <a:r>
                <a:rPr lang="en-US" sz="2000" b="0">
                  <a:solidFill>
                    <a:srgbClr val="FF0000"/>
                  </a:solidFill>
                  <a:latin typeface="Calibri" charset="0"/>
                </a:rPr>
                <a:t>Predictors</a:t>
              </a:r>
            </a:p>
          </p:txBody>
        </p:sp>
        <p:sp>
          <p:nvSpPr>
            <p:cNvPr id="355381" name="TextBox 76"/>
            <p:cNvSpPr txBox="1">
              <a:spLocks noChangeArrowheads="1"/>
            </p:cNvSpPr>
            <p:nvPr/>
          </p:nvSpPr>
          <p:spPr bwMode="auto">
            <a:xfrm>
              <a:off x="7772393" y="5267325"/>
              <a:ext cx="369890" cy="1239838"/>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endParaRPr lang="en-US" sz="1800" b="0">
                <a:solidFill>
                  <a:srgbClr val="000000"/>
                </a:solidFill>
                <a:latin typeface="Calibri" charset="0"/>
              </a:endParaRPr>
            </a:p>
          </p:txBody>
        </p:sp>
        <p:sp>
          <p:nvSpPr>
            <p:cNvPr id="355382" name="TextBox 78"/>
            <p:cNvSpPr txBox="1">
              <a:spLocks noChangeArrowheads="1"/>
            </p:cNvSpPr>
            <p:nvPr/>
          </p:nvSpPr>
          <p:spPr bwMode="auto">
            <a:xfrm>
              <a:off x="7315190" y="2982913"/>
              <a:ext cx="1558933" cy="369887"/>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800" b="0">
                  <a:solidFill>
                    <a:srgbClr val="000000"/>
                  </a:solidFill>
                  <a:latin typeface="Calibri" charset="0"/>
                </a:rPr>
                <a:t>RNA-Seq data</a:t>
              </a:r>
            </a:p>
          </p:txBody>
        </p:sp>
        <p:sp>
          <p:nvSpPr>
            <p:cNvPr id="355383" name="TextBox 82"/>
            <p:cNvSpPr txBox="1">
              <a:spLocks noChangeArrowheads="1"/>
            </p:cNvSpPr>
            <p:nvPr/>
          </p:nvSpPr>
          <p:spPr bwMode="auto">
            <a:xfrm>
              <a:off x="6934188" y="4267200"/>
              <a:ext cx="22098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algn="ctr" eaLnBrk="1" hangingPunct="1"/>
              <a:r>
                <a:rPr lang="en-US" sz="1800" b="0">
                  <a:solidFill>
                    <a:srgbClr val="FF0000"/>
                  </a:solidFill>
                  <a:latin typeface="Calibri" charset="0"/>
                </a:rPr>
                <a:t>Prediction target:</a:t>
              </a:r>
            </a:p>
            <a:p>
              <a:pPr algn="ctr" eaLnBrk="1" hangingPunct="1"/>
              <a:r>
                <a:rPr lang="en-US" sz="1800" b="0">
                  <a:solidFill>
                    <a:srgbClr val="FF0000"/>
                  </a:solidFill>
                  <a:latin typeface="Calibri" charset="0"/>
                </a:rPr>
                <a:t>Gene expression level</a:t>
              </a:r>
            </a:p>
          </p:txBody>
        </p:sp>
        <p:sp>
          <p:nvSpPr>
            <p:cNvPr id="83" name="TextBox 82"/>
            <p:cNvSpPr txBox="1"/>
            <p:nvPr/>
          </p:nvSpPr>
          <p:spPr>
            <a:xfrm>
              <a:off x="5181579" y="2616200"/>
              <a:ext cx="1195394" cy="369888"/>
            </a:xfrm>
            <a:prstGeom prst="rect">
              <a:avLst/>
            </a:prstGeom>
            <a:solidFill>
              <a:schemeClr val="accent3">
                <a:lumMod val="40000"/>
                <a:lumOff val="60000"/>
              </a:schemeClr>
            </a:solidFill>
          </p:spPr>
          <p:txBody>
            <a:bodyPr lIns="0" tIns="0" rIns="0" bIns="0">
              <a:spAutoFit/>
            </a:bodyPr>
            <a:lstStyle/>
            <a:p>
              <a:pPr algn="ctr" defTabSz="457200" fontAlgn="auto">
                <a:spcBef>
                  <a:spcPts val="0"/>
                </a:spcBef>
                <a:spcAft>
                  <a:spcPts val="0"/>
                </a:spcAft>
                <a:defRPr/>
              </a:pPr>
              <a:r>
                <a:rPr lang="en-US" sz="1200">
                  <a:solidFill>
                    <a:prstClr val="black"/>
                  </a:solidFill>
                  <a:latin typeface="Calibri"/>
                </a:rPr>
                <a:t> Bin 121-160</a:t>
              </a:r>
            </a:p>
            <a:p>
              <a:pPr algn="ctr" defTabSz="457200" fontAlgn="auto">
                <a:spcBef>
                  <a:spcPts val="0"/>
                </a:spcBef>
                <a:spcAft>
                  <a:spcPts val="0"/>
                </a:spcAft>
                <a:defRPr/>
              </a:pPr>
              <a:r>
                <a:rPr lang="en-US" sz="1200">
                  <a:solidFill>
                    <a:prstClr val="black"/>
                  </a:solidFill>
                  <a:latin typeface="Calibri"/>
                </a:rPr>
                <a:t>(TTS to TTS+4kb)</a:t>
              </a:r>
            </a:p>
          </p:txBody>
        </p:sp>
        <p:sp>
          <p:nvSpPr>
            <p:cNvPr id="84" name="TextBox 83"/>
            <p:cNvSpPr txBox="1"/>
            <p:nvPr/>
          </p:nvSpPr>
          <p:spPr>
            <a:xfrm>
              <a:off x="2362164" y="2620963"/>
              <a:ext cx="1143006" cy="369887"/>
            </a:xfrm>
            <a:prstGeom prst="rect">
              <a:avLst/>
            </a:prstGeom>
            <a:solidFill>
              <a:schemeClr val="accent3">
                <a:lumMod val="40000"/>
                <a:lumOff val="60000"/>
              </a:schemeClr>
            </a:solidFill>
          </p:spPr>
          <p:txBody>
            <a:bodyPr lIns="0" tIns="0" rIns="0" bIns="0">
              <a:spAutoFit/>
            </a:bodyPr>
            <a:lstStyle/>
            <a:p>
              <a:pPr algn="ctr" defTabSz="457200" fontAlgn="auto">
                <a:spcBef>
                  <a:spcPts val="0"/>
                </a:spcBef>
                <a:spcAft>
                  <a:spcPts val="0"/>
                </a:spcAft>
                <a:defRPr/>
              </a:pPr>
              <a:r>
                <a:rPr lang="en-US" sz="1200">
                  <a:solidFill>
                    <a:prstClr val="black"/>
                  </a:solidFill>
                  <a:latin typeface="Calibri"/>
                </a:rPr>
                <a:t> Bin 41-80</a:t>
              </a:r>
            </a:p>
            <a:p>
              <a:pPr algn="ctr" defTabSz="457200" fontAlgn="auto">
                <a:spcBef>
                  <a:spcPts val="0"/>
                </a:spcBef>
                <a:spcAft>
                  <a:spcPts val="0"/>
                </a:spcAft>
                <a:defRPr/>
              </a:pPr>
              <a:r>
                <a:rPr lang="en-US" sz="1200">
                  <a:solidFill>
                    <a:prstClr val="black"/>
                  </a:solidFill>
                  <a:latin typeface="Calibri"/>
                </a:rPr>
                <a:t>(TSS to TSS+4kb)</a:t>
              </a:r>
            </a:p>
          </p:txBody>
        </p:sp>
        <p:sp>
          <p:nvSpPr>
            <p:cNvPr id="86" name="TextBox 85"/>
            <p:cNvSpPr txBox="1"/>
            <p:nvPr/>
          </p:nvSpPr>
          <p:spPr>
            <a:xfrm>
              <a:off x="1066757" y="2616200"/>
              <a:ext cx="1143006" cy="369888"/>
            </a:xfrm>
            <a:prstGeom prst="rect">
              <a:avLst/>
            </a:prstGeom>
            <a:solidFill>
              <a:schemeClr val="accent3">
                <a:lumMod val="40000"/>
                <a:lumOff val="60000"/>
              </a:schemeClr>
            </a:solidFill>
          </p:spPr>
          <p:txBody>
            <a:bodyPr lIns="0" tIns="0" rIns="0" bIns="0">
              <a:spAutoFit/>
            </a:bodyPr>
            <a:lstStyle/>
            <a:p>
              <a:pPr algn="ctr" defTabSz="457200" fontAlgn="auto">
                <a:spcBef>
                  <a:spcPts val="0"/>
                </a:spcBef>
                <a:spcAft>
                  <a:spcPts val="0"/>
                </a:spcAft>
                <a:defRPr/>
              </a:pPr>
              <a:r>
                <a:rPr lang="en-US" sz="1200">
                  <a:solidFill>
                    <a:prstClr val="black"/>
                  </a:solidFill>
                  <a:latin typeface="Calibri"/>
                </a:rPr>
                <a:t> Bin 40-1</a:t>
              </a:r>
            </a:p>
            <a:p>
              <a:pPr algn="ctr" defTabSz="457200" fontAlgn="auto">
                <a:spcBef>
                  <a:spcPts val="0"/>
                </a:spcBef>
                <a:spcAft>
                  <a:spcPts val="0"/>
                </a:spcAft>
                <a:defRPr/>
              </a:pPr>
              <a:r>
                <a:rPr lang="en-US" sz="1200">
                  <a:solidFill>
                    <a:prstClr val="black"/>
                  </a:solidFill>
                  <a:latin typeface="Calibri"/>
                </a:rPr>
                <a:t>(TSS-4kb to TSS)</a:t>
              </a:r>
            </a:p>
          </p:txBody>
        </p:sp>
        <p:cxnSp>
          <p:nvCxnSpPr>
            <p:cNvPr id="122" name="Straight Connector 121"/>
            <p:cNvCxnSpPr/>
            <p:nvPr/>
          </p:nvCxnSpPr>
          <p:spPr>
            <a:xfrm rot="5400000">
              <a:off x="4381477" y="1897062"/>
              <a:ext cx="914400" cy="53340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3" name="Straight Connector 122"/>
            <p:cNvCxnSpPr/>
            <p:nvPr/>
          </p:nvCxnSpPr>
          <p:spPr>
            <a:xfrm rot="16200000" flipH="1">
              <a:off x="3848074" y="1897062"/>
              <a:ext cx="914400" cy="53340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4" name="Straight Connector 123"/>
            <p:cNvCxnSpPr/>
            <p:nvPr/>
          </p:nvCxnSpPr>
          <p:spPr>
            <a:xfrm rot="5400000">
              <a:off x="2705068" y="1897062"/>
              <a:ext cx="914400" cy="53340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5" name="Straight Connector 124"/>
            <p:cNvCxnSpPr/>
            <p:nvPr/>
          </p:nvCxnSpPr>
          <p:spPr>
            <a:xfrm rot="16200000" flipH="1">
              <a:off x="2171665" y="1897062"/>
              <a:ext cx="914400" cy="53340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6" name="Straight Connector 125"/>
            <p:cNvCxnSpPr/>
            <p:nvPr/>
          </p:nvCxnSpPr>
          <p:spPr>
            <a:xfrm rot="5400000">
              <a:off x="1485862" y="1897062"/>
              <a:ext cx="914400" cy="53340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7" name="Straight Connector 126"/>
            <p:cNvCxnSpPr/>
            <p:nvPr/>
          </p:nvCxnSpPr>
          <p:spPr>
            <a:xfrm rot="16200000" flipH="1">
              <a:off x="952459" y="1897062"/>
              <a:ext cx="914400" cy="533403"/>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sp>
          <p:nvSpPr>
            <p:cNvPr id="355393" name="TextBox 64"/>
            <p:cNvSpPr txBox="1">
              <a:spLocks noChangeArrowheads="1"/>
            </p:cNvSpPr>
            <p:nvPr/>
          </p:nvSpPr>
          <p:spPr bwMode="auto">
            <a:xfrm>
              <a:off x="998495" y="1676400"/>
              <a:ext cx="414339"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000" b="0">
                  <a:solidFill>
                    <a:srgbClr val="000000"/>
                  </a:solidFill>
                  <a:latin typeface="Calibri" charset="0"/>
                </a:rPr>
                <a:t>40</a:t>
              </a:r>
            </a:p>
          </p:txBody>
        </p:sp>
        <p:sp>
          <p:nvSpPr>
            <p:cNvPr id="355394" name="TextBox 65"/>
            <p:cNvSpPr txBox="1">
              <a:spLocks noChangeArrowheads="1"/>
            </p:cNvSpPr>
            <p:nvPr/>
          </p:nvSpPr>
          <p:spPr bwMode="auto">
            <a:xfrm>
              <a:off x="2090700" y="1676400"/>
              <a:ext cx="30480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000" b="0">
                  <a:solidFill>
                    <a:srgbClr val="000000"/>
                  </a:solidFill>
                  <a:latin typeface="Calibri" charset="0"/>
                </a:rPr>
                <a:t>1</a:t>
              </a:r>
            </a:p>
          </p:txBody>
        </p:sp>
        <p:sp>
          <p:nvSpPr>
            <p:cNvPr id="355395" name="TextBox 67"/>
            <p:cNvSpPr txBox="1">
              <a:spLocks noChangeArrowheads="1"/>
            </p:cNvSpPr>
            <p:nvPr/>
          </p:nvSpPr>
          <p:spPr bwMode="auto">
            <a:xfrm>
              <a:off x="1752561" y="1682750"/>
              <a:ext cx="533403"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000" b="0">
                  <a:solidFill>
                    <a:srgbClr val="000000"/>
                  </a:solidFill>
                  <a:latin typeface="Calibri" charset="0"/>
                </a:rPr>
                <a:t>4 …</a:t>
              </a:r>
            </a:p>
          </p:txBody>
        </p:sp>
        <p:sp>
          <p:nvSpPr>
            <p:cNvPr id="355396" name="TextBox 68"/>
            <p:cNvSpPr txBox="1">
              <a:spLocks noChangeArrowheads="1"/>
            </p:cNvSpPr>
            <p:nvPr/>
          </p:nvSpPr>
          <p:spPr bwMode="auto">
            <a:xfrm>
              <a:off x="2209763" y="1682750"/>
              <a:ext cx="685804"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000" b="0">
                  <a:solidFill>
                    <a:srgbClr val="000000"/>
                  </a:solidFill>
                  <a:latin typeface="Calibri" charset="0"/>
                </a:rPr>
                <a:t>41  ….44</a:t>
              </a:r>
            </a:p>
          </p:txBody>
        </p:sp>
        <p:sp>
          <p:nvSpPr>
            <p:cNvPr id="355397" name="TextBox 69"/>
            <p:cNvSpPr txBox="1">
              <a:spLocks noChangeArrowheads="1"/>
            </p:cNvSpPr>
            <p:nvPr/>
          </p:nvSpPr>
          <p:spPr bwMode="auto">
            <a:xfrm>
              <a:off x="3276569" y="1674813"/>
              <a:ext cx="45720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000" b="0">
                  <a:solidFill>
                    <a:srgbClr val="000000"/>
                  </a:solidFill>
                  <a:latin typeface="Calibri" charset="0"/>
                </a:rPr>
                <a:t>80</a:t>
              </a:r>
            </a:p>
          </p:txBody>
        </p:sp>
        <p:sp>
          <p:nvSpPr>
            <p:cNvPr id="355398" name="TextBox 70"/>
            <p:cNvSpPr txBox="1">
              <a:spLocks noChangeArrowheads="1"/>
            </p:cNvSpPr>
            <p:nvPr/>
          </p:nvSpPr>
          <p:spPr bwMode="auto">
            <a:xfrm>
              <a:off x="3886172" y="1676400"/>
              <a:ext cx="38100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000" b="0">
                  <a:solidFill>
                    <a:srgbClr val="000000"/>
                  </a:solidFill>
                  <a:latin typeface="Calibri" charset="0"/>
                </a:rPr>
                <a:t>120</a:t>
              </a:r>
            </a:p>
          </p:txBody>
        </p:sp>
        <p:sp>
          <p:nvSpPr>
            <p:cNvPr id="355399" name="TextBox 71"/>
            <p:cNvSpPr txBox="1">
              <a:spLocks noChangeArrowheads="1"/>
            </p:cNvSpPr>
            <p:nvPr/>
          </p:nvSpPr>
          <p:spPr bwMode="auto">
            <a:xfrm>
              <a:off x="4952978" y="1676400"/>
              <a:ext cx="38100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000" b="0">
                  <a:solidFill>
                    <a:srgbClr val="000000"/>
                  </a:solidFill>
                  <a:latin typeface="Calibri" charset="0"/>
                </a:rPr>
                <a:t>81</a:t>
              </a:r>
            </a:p>
          </p:txBody>
        </p:sp>
        <p:sp>
          <p:nvSpPr>
            <p:cNvPr id="355400" name="TextBox 72"/>
            <p:cNvSpPr txBox="1">
              <a:spLocks noChangeArrowheads="1"/>
            </p:cNvSpPr>
            <p:nvPr/>
          </p:nvSpPr>
          <p:spPr bwMode="auto">
            <a:xfrm>
              <a:off x="5105378" y="1676400"/>
              <a:ext cx="38100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000" b="0">
                  <a:solidFill>
                    <a:srgbClr val="000000"/>
                  </a:solidFill>
                  <a:latin typeface="Calibri" charset="0"/>
                </a:rPr>
                <a:t>121</a:t>
              </a:r>
            </a:p>
          </p:txBody>
        </p:sp>
        <p:sp>
          <p:nvSpPr>
            <p:cNvPr id="355401" name="TextBox 75"/>
            <p:cNvSpPr txBox="1">
              <a:spLocks noChangeArrowheads="1"/>
            </p:cNvSpPr>
            <p:nvPr/>
          </p:nvSpPr>
          <p:spPr bwMode="auto">
            <a:xfrm>
              <a:off x="6111859" y="1676400"/>
              <a:ext cx="38100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000" b="0">
                  <a:solidFill>
                    <a:srgbClr val="000000"/>
                  </a:solidFill>
                  <a:latin typeface="Calibri" charset="0"/>
                </a:rPr>
                <a:t>160</a:t>
              </a:r>
            </a:p>
          </p:txBody>
        </p:sp>
        <p:sp>
          <p:nvSpPr>
            <p:cNvPr id="79" name="Down Arrow 78"/>
            <p:cNvSpPr/>
            <p:nvPr/>
          </p:nvSpPr>
          <p:spPr>
            <a:xfrm>
              <a:off x="8005757" y="3611563"/>
              <a:ext cx="136526" cy="569912"/>
            </a:xfrm>
            <a:prstGeom prst="downArrow">
              <a:avLst/>
            </a:prstGeom>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grpSp>
      <p:sp>
        <p:nvSpPr>
          <p:cNvPr id="355339" name="Slide Number Placeholder 7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fld id="{7AC5C864-617B-5641-A1A4-6027F3EE9DF1}" type="slidenum">
              <a:rPr lang="en-US">
                <a:solidFill>
                  <a:srgbClr val="898989"/>
                </a:solidFill>
                <a:latin typeface="Calibri" charset="0"/>
              </a:rPr>
              <a:pPr eaLnBrk="1" hangingPunct="1"/>
              <a:t>34</a:t>
            </a:fld>
            <a:endParaRPr lang="en-US">
              <a:solidFill>
                <a:srgbClr val="898989"/>
              </a:solidFill>
              <a:latin typeface="Calibri" charset="0"/>
            </a:endParaRPr>
          </a:p>
        </p:txBody>
      </p:sp>
      <p:sp>
        <p:nvSpPr>
          <p:cNvPr id="355340" name="TextBox 75"/>
          <p:cNvSpPr txBox="1">
            <a:spLocks noChangeArrowheads="1"/>
          </p:cNvSpPr>
          <p:nvPr/>
        </p:nvSpPr>
        <p:spPr bwMode="auto">
          <a:xfrm rot="-5400000">
            <a:off x="-1416844" y="1680369"/>
            <a:ext cx="31416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90" tIns="45697" rIns="91390" bIns="45697">
            <a:spAutoFit/>
          </a:bodyPr>
          <a:lstStyle>
            <a:lvl1pPr defTabSz="455613" eaLnBrk="0" hangingPunct="0">
              <a:defRPr sz="1200" b="1">
                <a:solidFill>
                  <a:schemeClr val="tx1"/>
                </a:solidFill>
                <a:latin typeface="Arial" charset="0"/>
                <a:ea typeface="ＭＳ Ｐゴシック" charset="0"/>
                <a:cs typeface="ＭＳ Ｐゴシック" charset="0"/>
              </a:defRPr>
            </a:lvl1pPr>
            <a:lvl2pPr marL="742950" indent="-285750" defTabSz="455613" eaLnBrk="0" hangingPunct="0">
              <a:defRPr sz="1200" b="1">
                <a:solidFill>
                  <a:schemeClr val="tx1"/>
                </a:solidFill>
                <a:latin typeface="Arial" charset="0"/>
                <a:ea typeface="ＭＳ Ｐゴシック" charset="0"/>
              </a:defRPr>
            </a:lvl2pPr>
            <a:lvl3pPr marL="1143000" indent="-228600" defTabSz="455613" eaLnBrk="0" hangingPunct="0">
              <a:defRPr sz="1200" b="1">
                <a:solidFill>
                  <a:schemeClr val="tx1"/>
                </a:solidFill>
                <a:latin typeface="Arial" charset="0"/>
                <a:ea typeface="ＭＳ Ｐゴシック" charset="0"/>
              </a:defRPr>
            </a:lvl3pPr>
            <a:lvl4pPr marL="1600200" indent="-228600" defTabSz="455613" eaLnBrk="0" hangingPunct="0">
              <a:defRPr sz="1200" b="1">
                <a:solidFill>
                  <a:schemeClr val="tx1"/>
                </a:solidFill>
                <a:latin typeface="Arial" charset="0"/>
                <a:ea typeface="ＭＳ Ｐゴシック" charset="0"/>
              </a:defRPr>
            </a:lvl4pPr>
            <a:lvl5pPr marL="2057400" indent="-228600" defTabSz="455613" eaLnBrk="0" hangingPunct="0">
              <a:defRPr sz="1200" b="1">
                <a:solidFill>
                  <a:schemeClr val="tx1"/>
                </a:solidFill>
                <a:latin typeface="Arial" charset="0"/>
                <a:ea typeface="ＭＳ Ｐゴシック" charset="0"/>
              </a:defRPr>
            </a:lvl5pPr>
            <a:lvl6pPr marL="2514600" indent="-228600" defTabSz="455613"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455613"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455613"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455613"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400" b="0">
                <a:solidFill>
                  <a:srgbClr val="7F7F7F"/>
                </a:solidFill>
                <a:latin typeface="Calibri" charset="0"/>
              </a:rPr>
              <a:t>[Cheng et al. (</a:t>
            </a:r>
            <a:r>
              <a:rPr lang="fr-FR" sz="1400" b="0">
                <a:solidFill>
                  <a:srgbClr val="7F7F7F"/>
                </a:solidFill>
                <a:latin typeface="Calibri" charset="0"/>
              </a:rPr>
              <a:t>’</a:t>
            </a:r>
            <a:r>
              <a:rPr lang="en-US" altLang="ja-JP" sz="1400" b="0">
                <a:solidFill>
                  <a:srgbClr val="7F7F7F"/>
                </a:solidFill>
                <a:latin typeface="Calibri" charset="0"/>
              </a:rPr>
              <a:t>11)  </a:t>
            </a:r>
            <a:r>
              <a:rPr lang="en-US" altLang="ja-JP" sz="1400" b="0" i="1">
                <a:solidFill>
                  <a:srgbClr val="7F7F7F"/>
                </a:solidFill>
                <a:latin typeface="Calibri" charset="0"/>
              </a:rPr>
              <a:t>Genome Biol.</a:t>
            </a:r>
            <a:r>
              <a:rPr lang="en-US" altLang="ja-JP" sz="1400" b="0">
                <a:solidFill>
                  <a:srgbClr val="7F7F7F"/>
                </a:solidFill>
                <a:latin typeface="Calibri" charset="0"/>
              </a:rPr>
              <a:t> 12: R15]</a:t>
            </a:r>
            <a:endParaRPr lang="en-US" sz="1400" b="0">
              <a:solidFill>
                <a:srgbClr val="7F7F7F"/>
              </a:solidFill>
              <a:latin typeface="Calibri" charset="0"/>
            </a:endParaRPr>
          </a:p>
        </p:txBody>
      </p:sp>
    </p:spTree>
    <p:extLst>
      <p:ext uri="{BB962C8B-B14F-4D97-AF65-F5344CB8AC3E}">
        <p14:creationId xmlns:p14="http://schemas.microsoft.com/office/powerpoint/2010/main" val="1060844814"/>
      </p:ext>
    </p:extLst>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Title 1"/>
          <p:cNvSpPr>
            <a:spLocks noGrp="1"/>
          </p:cNvSpPr>
          <p:nvPr>
            <p:ph type="title"/>
          </p:nvPr>
        </p:nvSpPr>
        <p:spPr>
          <a:xfrm>
            <a:off x="457200" y="0"/>
            <a:ext cx="8229600" cy="1143000"/>
          </a:xfrm>
        </p:spPr>
        <p:txBody>
          <a:bodyPr/>
          <a:lstStyle/>
          <a:p>
            <a:r>
              <a:rPr lang="en-US">
                <a:latin typeface="Arial" charset="0"/>
                <a:ea typeface="ＭＳ Ｐゴシック" charset="0"/>
                <a:cs typeface="ＭＳ Ｐゴシック" charset="0"/>
              </a:rPr>
              <a:t>His. mods around TSS &amp; TTS are clearly related to level of gene expression, in a position-dependent fashion</a:t>
            </a:r>
          </a:p>
        </p:txBody>
      </p:sp>
      <p:pic>
        <p:nvPicPr>
          <p:cNvPr id="357378"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995738" y="1835150"/>
            <a:ext cx="4986337" cy="4840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57379" name="Group 84"/>
          <p:cNvGrpSpPr>
            <a:grpSpLocks/>
          </p:cNvGrpSpPr>
          <p:nvPr/>
        </p:nvGrpSpPr>
        <p:grpSpPr bwMode="auto">
          <a:xfrm>
            <a:off x="4181475" y="992188"/>
            <a:ext cx="3705225" cy="957262"/>
            <a:chOff x="3403601" y="-118793"/>
            <a:chExt cx="5570610" cy="1414194"/>
          </a:xfrm>
        </p:grpSpPr>
        <p:cxnSp>
          <p:nvCxnSpPr>
            <p:cNvPr id="7" name="Straight Connector 6"/>
            <p:cNvCxnSpPr>
              <a:cxnSpLocks noChangeShapeType="1"/>
            </p:cNvCxnSpPr>
            <p:nvPr/>
          </p:nvCxnSpPr>
          <p:spPr bwMode="auto">
            <a:xfrm flipV="1">
              <a:off x="3403601" y="401856"/>
              <a:ext cx="5570610" cy="16416"/>
            </a:xfrm>
            <a:prstGeom prst="line">
              <a:avLst/>
            </a:prstGeom>
            <a:noFill/>
            <a:ln w="28575">
              <a:solidFill>
                <a:schemeClr val="tx2"/>
              </a:solidFill>
              <a:round/>
              <a:headEnd/>
              <a:tailEnd/>
            </a:ln>
            <a:effectLst>
              <a:outerShdw blurRad="38100" dist="26940" dir="5400000" algn="t" rotWithShape="0">
                <a:srgbClr val="000000">
                  <a:alpha val="50000"/>
                </a:srgbClr>
              </a:outerShdw>
            </a:effectLst>
          </p:spPr>
        </p:cxnSp>
        <p:cxnSp>
          <p:nvCxnSpPr>
            <p:cNvPr id="8" name="Straight Connector 7"/>
            <p:cNvCxnSpPr>
              <a:cxnSpLocks noChangeShapeType="1"/>
            </p:cNvCxnSpPr>
            <p:nvPr/>
          </p:nvCxnSpPr>
          <p:spPr bwMode="auto">
            <a:xfrm rot="16200000" flipH="1">
              <a:off x="4691795" y="431108"/>
              <a:ext cx="333028" cy="7161"/>
            </a:xfrm>
            <a:prstGeom prst="line">
              <a:avLst/>
            </a:prstGeom>
            <a:noFill/>
            <a:ln w="12700">
              <a:solidFill>
                <a:srgbClr val="008000"/>
              </a:solidFill>
              <a:round/>
              <a:headEnd/>
              <a:tailEnd/>
            </a:ln>
            <a:effectLst>
              <a:outerShdw blurRad="38100" dist="26940" dir="5400000" algn="t" rotWithShape="0">
                <a:srgbClr val="000000">
                  <a:alpha val="50000"/>
                </a:srgbClr>
              </a:outerShdw>
            </a:effectLst>
          </p:spPr>
        </p:cxnSp>
        <p:cxnSp>
          <p:nvCxnSpPr>
            <p:cNvPr id="9" name="Straight Connector 8"/>
            <p:cNvCxnSpPr>
              <a:cxnSpLocks noChangeShapeType="1"/>
            </p:cNvCxnSpPr>
            <p:nvPr/>
          </p:nvCxnSpPr>
          <p:spPr bwMode="auto">
            <a:xfrm rot="16200000" flipH="1">
              <a:off x="7463973" y="397082"/>
              <a:ext cx="333028" cy="9547"/>
            </a:xfrm>
            <a:prstGeom prst="line">
              <a:avLst/>
            </a:prstGeom>
            <a:noFill/>
            <a:ln w="12700">
              <a:solidFill>
                <a:srgbClr val="FFFF00"/>
              </a:solidFill>
              <a:round/>
              <a:headEnd/>
              <a:tailEnd/>
            </a:ln>
            <a:effectLst>
              <a:outerShdw blurRad="38100" dist="26940" dir="5400000" algn="t" rotWithShape="0">
                <a:srgbClr val="000000">
                  <a:alpha val="50000"/>
                </a:srgbClr>
              </a:outerShdw>
            </a:effectLst>
          </p:spPr>
        </p:cxnSp>
        <p:sp>
          <p:nvSpPr>
            <p:cNvPr id="10" name="Rectangle 9"/>
            <p:cNvSpPr>
              <a:spLocks noChangeArrowheads="1"/>
            </p:cNvSpPr>
            <p:nvPr/>
          </p:nvSpPr>
          <p:spPr bwMode="auto">
            <a:xfrm>
              <a:off x="4735392" y="387784"/>
              <a:ext cx="109789" cy="44559"/>
            </a:xfrm>
            <a:prstGeom prst="rect">
              <a:avLst/>
            </a:prstGeom>
            <a:solidFill>
              <a:srgbClr val="CCFFCC"/>
            </a:solidFill>
            <a:ln w="19050">
              <a:solidFill>
                <a:srgbClr val="FF0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11" name="Rectangle 10"/>
            <p:cNvSpPr>
              <a:spLocks noChangeArrowheads="1"/>
            </p:cNvSpPr>
            <p:nvPr/>
          </p:nvSpPr>
          <p:spPr bwMode="auto">
            <a:xfrm>
              <a:off x="4625603" y="387784"/>
              <a:ext cx="109789" cy="44559"/>
            </a:xfrm>
            <a:prstGeom prst="rect">
              <a:avLst/>
            </a:prstGeom>
            <a:solidFill>
              <a:srgbClr val="CCFFCC"/>
            </a:solidFill>
            <a:ln w="19050">
              <a:solidFill>
                <a:srgbClr val="FF0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12" name="Rectangle 11"/>
            <p:cNvSpPr>
              <a:spLocks noChangeArrowheads="1"/>
            </p:cNvSpPr>
            <p:nvPr/>
          </p:nvSpPr>
          <p:spPr bwMode="auto">
            <a:xfrm>
              <a:off x="4513428" y="387784"/>
              <a:ext cx="112175" cy="44559"/>
            </a:xfrm>
            <a:prstGeom prst="rect">
              <a:avLst/>
            </a:prstGeom>
            <a:solidFill>
              <a:srgbClr val="CCFFCC"/>
            </a:solidFill>
            <a:ln w="19050">
              <a:solidFill>
                <a:srgbClr val="FF0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13" name="Rectangle 12"/>
            <p:cNvSpPr>
              <a:spLocks noChangeArrowheads="1"/>
            </p:cNvSpPr>
            <p:nvPr/>
          </p:nvSpPr>
          <p:spPr bwMode="auto">
            <a:xfrm>
              <a:off x="4401251" y="387784"/>
              <a:ext cx="112177" cy="44559"/>
            </a:xfrm>
            <a:prstGeom prst="rect">
              <a:avLst/>
            </a:prstGeom>
            <a:solidFill>
              <a:srgbClr val="CCFFCC"/>
            </a:solidFill>
            <a:ln w="19050">
              <a:solidFill>
                <a:srgbClr val="FF0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14" name="Rectangle 13"/>
            <p:cNvSpPr>
              <a:spLocks noChangeArrowheads="1"/>
            </p:cNvSpPr>
            <p:nvPr/>
          </p:nvSpPr>
          <p:spPr bwMode="auto">
            <a:xfrm>
              <a:off x="3730583" y="387784"/>
              <a:ext cx="109789" cy="44559"/>
            </a:xfrm>
            <a:prstGeom prst="rect">
              <a:avLst/>
            </a:prstGeom>
            <a:solidFill>
              <a:srgbClr val="CCFFCC"/>
            </a:solidFill>
            <a:ln w="19050">
              <a:solidFill>
                <a:srgbClr val="FF0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15" name="Rectangle 14"/>
            <p:cNvSpPr>
              <a:spLocks noChangeArrowheads="1"/>
            </p:cNvSpPr>
            <p:nvPr/>
          </p:nvSpPr>
          <p:spPr bwMode="auto">
            <a:xfrm>
              <a:off x="4974064" y="394819"/>
              <a:ext cx="109789" cy="44561"/>
            </a:xfrm>
            <a:prstGeom prst="rect">
              <a:avLst/>
            </a:prstGeom>
            <a:solidFill>
              <a:srgbClr val="CCFFCC"/>
            </a:solidFill>
            <a:ln w="19050">
              <a:solidFill>
                <a:srgbClr val="008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16" name="Rectangle 15"/>
            <p:cNvSpPr>
              <a:spLocks noChangeArrowheads="1"/>
            </p:cNvSpPr>
            <p:nvPr/>
          </p:nvSpPr>
          <p:spPr bwMode="auto">
            <a:xfrm>
              <a:off x="4861889" y="394819"/>
              <a:ext cx="112175" cy="44561"/>
            </a:xfrm>
            <a:prstGeom prst="rect">
              <a:avLst/>
            </a:prstGeom>
            <a:solidFill>
              <a:srgbClr val="CCFFCC"/>
            </a:solidFill>
            <a:ln w="19050">
              <a:solidFill>
                <a:srgbClr val="008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17" name="Rectangle 16"/>
            <p:cNvSpPr>
              <a:spLocks noChangeArrowheads="1"/>
            </p:cNvSpPr>
            <p:nvPr/>
          </p:nvSpPr>
          <p:spPr bwMode="auto">
            <a:xfrm>
              <a:off x="5196030" y="394819"/>
              <a:ext cx="109789" cy="44561"/>
            </a:xfrm>
            <a:prstGeom prst="rect">
              <a:avLst/>
            </a:prstGeom>
            <a:solidFill>
              <a:srgbClr val="CCFFCC"/>
            </a:solidFill>
            <a:ln w="19050">
              <a:solidFill>
                <a:srgbClr val="008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18" name="Rectangle 17"/>
            <p:cNvSpPr>
              <a:spLocks noChangeArrowheads="1"/>
            </p:cNvSpPr>
            <p:nvPr/>
          </p:nvSpPr>
          <p:spPr bwMode="auto">
            <a:xfrm>
              <a:off x="5083854" y="394819"/>
              <a:ext cx="112177" cy="44561"/>
            </a:xfrm>
            <a:prstGeom prst="rect">
              <a:avLst/>
            </a:prstGeom>
            <a:solidFill>
              <a:srgbClr val="CCFFCC"/>
            </a:solidFill>
            <a:ln w="19050">
              <a:solidFill>
                <a:srgbClr val="008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19" name="Rectangle 18"/>
            <p:cNvSpPr>
              <a:spLocks noChangeArrowheads="1"/>
            </p:cNvSpPr>
            <p:nvPr/>
          </p:nvSpPr>
          <p:spPr bwMode="auto">
            <a:xfrm>
              <a:off x="5919206" y="397165"/>
              <a:ext cx="109789" cy="42215"/>
            </a:xfrm>
            <a:prstGeom prst="rect">
              <a:avLst/>
            </a:prstGeom>
            <a:solidFill>
              <a:srgbClr val="CCFFCC"/>
            </a:solidFill>
            <a:ln w="19050">
              <a:solidFill>
                <a:srgbClr val="008000"/>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0" name="Rectangle 19"/>
            <p:cNvSpPr>
              <a:spLocks noChangeArrowheads="1"/>
            </p:cNvSpPr>
            <p:nvPr/>
          </p:nvSpPr>
          <p:spPr bwMode="auto">
            <a:xfrm>
              <a:off x="7303505" y="387784"/>
              <a:ext cx="109789" cy="44559"/>
            </a:xfrm>
            <a:prstGeom prst="rect">
              <a:avLst/>
            </a:prstGeom>
            <a:solidFill>
              <a:srgbClr val="CCFFCC"/>
            </a:solidFill>
            <a:ln w="19050">
              <a:solidFill>
                <a:srgbClr val="0000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1" name="Rectangle 20"/>
            <p:cNvSpPr>
              <a:spLocks noChangeArrowheads="1"/>
            </p:cNvSpPr>
            <p:nvPr/>
          </p:nvSpPr>
          <p:spPr bwMode="auto">
            <a:xfrm>
              <a:off x="7191330" y="387784"/>
              <a:ext cx="112175" cy="44559"/>
            </a:xfrm>
            <a:prstGeom prst="rect">
              <a:avLst/>
            </a:prstGeom>
            <a:solidFill>
              <a:srgbClr val="CCFFCC"/>
            </a:solidFill>
            <a:ln w="19050">
              <a:solidFill>
                <a:srgbClr val="0000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2" name="Rectangle 21"/>
            <p:cNvSpPr>
              <a:spLocks noChangeArrowheads="1"/>
            </p:cNvSpPr>
            <p:nvPr/>
          </p:nvSpPr>
          <p:spPr bwMode="auto">
            <a:xfrm>
              <a:off x="7525471" y="387784"/>
              <a:ext cx="109789" cy="44559"/>
            </a:xfrm>
            <a:prstGeom prst="rect">
              <a:avLst/>
            </a:prstGeom>
            <a:solidFill>
              <a:srgbClr val="CCFFCC"/>
            </a:solidFill>
            <a:ln w="19050">
              <a:solidFill>
                <a:srgbClr val="0000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3" name="Rectangle 22"/>
            <p:cNvSpPr>
              <a:spLocks noChangeArrowheads="1"/>
            </p:cNvSpPr>
            <p:nvPr/>
          </p:nvSpPr>
          <p:spPr bwMode="auto">
            <a:xfrm>
              <a:off x="7413295" y="387784"/>
              <a:ext cx="112177" cy="44559"/>
            </a:xfrm>
            <a:prstGeom prst="rect">
              <a:avLst/>
            </a:prstGeom>
            <a:solidFill>
              <a:srgbClr val="CCFFCC"/>
            </a:solidFill>
            <a:ln w="19050">
              <a:solidFill>
                <a:srgbClr val="0000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4" name="Rectangle 23"/>
            <p:cNvSpPr>
              <a:spLocks noChangeArrowheads="1"/>
            </p:cNvSpPr>
            <p:nvPr/>
          </p:nvSpPr>
          <p:spPr bwMode="auto">
            <a:xfrm>
              <a:off x="6501567" y="387784"/>
              <a:ext cx="112177" cy="44559"/>
            </a:xfrm>
            <a:prstGeom prst="rect">
              <a:avLst/>
            </a:prstGeom>
            <a:solidFill>
              <a:srgbClr val="CCFFCC"/>
            </a:solidFill>
            <a:ln w="19050">
              <a:solidFill>
                <a:srgbClr val="0000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5" name="Rectangle 24"/>
            <p:cNvSpPr>
              <a:spLocks noChangeArrowheads="1"/>
            </p:cNvSpPr>
            <p:nvPr/>
          </p:nvSpPr>
          <p:spPr bwMode="auto">
            <a:xfrm>
              <a:off x="7745050" y="387784"/>
              <a:ext cx="109789" cy="44559"/>
            </a:xfrm>
            <a:prstGeom prst="rect">
              <a:avLst/>
            </a:prstGeom>
            <a:solidFill>
              <a:srgbClr val="CCFFCC"/>
            </a:solidFill>
            <a:ln w="19050">
              <a:solidFill>
                <a:srgbClr val="C81D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6" name="Rectangle 25"/>
            <p:cNvSpPr>
              <a:spLocks noChangeArrowheads="1"/>
            </p:cNvSpPr>
            <p:nvPr/>
          </p:nvSpPr>
          <p:spPr bwMode="auto">
            <a:xfrm>
              <a:off x="7635261" y="387784"/>
              <a:ext cx="109789" cy="44559"/>
            </a:xfrm>
            <a:prstGeom prst="rect">
              <a:avLst/>
            </a:prstGeom>
            <a:solidFill>
              <a:srgbClr val="CCFFCC"/>
            </a:solidFill>
            <a:ln w="19050">
              <a:solidFill>
                <a:srgbClr val="C81D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7" name="Rectangle 26"/>
            <p:cNvSpPr>
              <a:spLocks noChangeArrowheads="1"/>
            </p:cNvSpPr>
            <p:nvPr/>
          </p:nvSpPr>
          <p:spPr bwMode="auto">
            <a:xfrm>
              <a:off x="7967014" y="387784"/>
              <a:ext cx="109789" cy="44559"/>
            </a:xfrm>
            <a:prstGeom prst="rect">
              <a:avLst/>
            </a:prstGeom>
            <a:solidFill>
              <a:srgbClr val="CCFFCC"/>
            </a:solidFill>
            <a:ln w="19050">
              <a:solidFill>
                <a:srgbClr val="C81D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8" name="Rectangle 27"/>
            <p:cNvSpPr>
              <a:spLocks noChangeArrowheads="1"/>
            </p:cNvSpPr>
            <p:nvPr/>
          </p:nvSpPr>
          <p:spPr bwMode="auto">
            <a:xfrm>
              <a:off x="7854839" y="387784"/>
              <a:ext cx="112175" cy="44559"/>
            </a:xfrm>
            <a:prstGeom prst="rect">
              <a:avLst/>
            </a:prstGeom>
            <a:solidFill>
              <a:srgbClr val="CCFFCC"/>
            </a:solidFill>
            <a:ln w="19050">
              <a:solidFill>
                <a:srgbClr val="C81D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sp>
          <p:nvSpPr>
            <p:cNvPr id="29" name="Rectangle 28"/>
            <p:cNvSpPr>
              <a:spLocks noChangeArrowheads="1"/>
            </p:cNvSpPr>
            <p:nvPr/>
          </p:nvSpPr>
          <p:spPr bwMode="auto">
            <a:xfrm>
              <a:off x="8656778" y="387784"/>
              <a:ext cx="109789" cy="44559"/>
            </a:xfrm>
            <a:prstGeom prst="rect">
              <a:avLst/>
            </a:prstGeom>
            <a:solidFill>
              <a:srgbClr val="CCFFCC"/>
            </a:solidFill>
            <a:ln w="19050">
              <a:solidFill>
                <a:srgbClr val="C81DFF"/>
              </a:solidFill>
              <a:miter lim="800000"/>
              <a:headEnd/>
              <a:tailEnd/>
            </a:ln>
            <a:effectLst>
              <a:outerShdw blurRad="38100" dist="26940" dir="5400000" algn="t" rotWithShape="0">
                <a:srgbClr val="000000">
                  <a:alpha val="50000"/>
                </a:srgbClr>
              </a:outerShdw>
            </a:effectLst>
          </p:spPr>
          <p:txBody>
            <a:bodyPr lIns="101595" tIns="50795" rIns="101595" bIns="50795" anchor="ctr"/>
            <a:lstStyle/>
            <a:p>
              <a:pPr algn="ctr" defTabSz="914400">
                <a:defRPr/>
              </a:pPr>
              <a:endParaRPr lang="en-US" sz="1200" b="1">
                <a:solidFill>
                  <a:srgbClr val="FFFFFF"/>
                </a:solidFill>
                <a:latin typeface="Arial" charset="0"/>
                <a:ea typeface="ＭＳ Ｐゴシック" charset="-128"/>
                <a:cs typeface="ＭＳ Ｐゴシック" charset="-128"/>
              </a:endParaRPr>
            </a:p>
          </p:txBody>
        </p:sp>
        <p:cxnSp>
          <p:nvCxnSpPr>
            <p:cNvPr id="30" name="Straight Connector 29"/>
            <p:cNvCxnSpPr>
              <a:cxnSpLocks noChangeShapeType="1"/>
            </p:cNvCxnSpPr>
            <p:nvPr/>
          </p:nvCxnSpPr>
          <p:spPr bwMode="auto">
            <a:xfrm rot="5400000">
              <a:off x="8035609" y="602630"/>
              <a:ext cx="874783" cy="510759"/>
            </a:xfrm>
            <a:prstGeom prst="line">
              <a:avLst/>
            </a:prstGeom>
            <a:noFill/>
            <a:ln w="12700">
              <a:solidFill>
                <a:schemeClr val="tx1"/>
              </a:solidFill>
              <a:round/>
              <a:headEnd/>
              <a:tailEnd/>
            </a:ln>
            <a:effectLst>
              <a:outerShdw blurRad="38100" dist="26940" dir="5400000" algn="t" rotWithShape="0">
                <a:srgbClr val="000000">
                  <a:alpha val="50000"/>
                </a:srgbClr>
              </a:outerShdw>
            </a:effectLst>
          </p:spPr>
        </p:cxnSp>
        <p:cxnSp>
          <p:nvCxnSpPr>
            <p:cNvPr id="31" name="Straight Connector 30"/>
            <p:cNvCxnSpPr>
              <a:cxnSpLocks noChangeShapeType="1"/>
            </p:cNvCxnSpPr>
            <p:nvPr/>
          </p:nvCxnSpPr>
          <p:spPr bwMode="auto">
            <a:xfrm rot="16200000" flipH="1">
              <a:off x="7524850" y="602630"/>
              <a:ext cx="874783" cy="510759"/>
            </a:xfrm>
            <a:prstGeom prst="line">
              <a:avLst/>
            </a:prstGeom>
            <a:noFill/>
            <a:ln w="12700">
              <a:solidFill>
                <a:schemeClr val="tx1"/>
              </a:solidFill>
              <a:round/>
              <a:headEnd/>
              <a:tailEnd/>
            </a:ln>
            <a:effectLst>
              <a:outerShdw blurRad="38100" dist="26940" dir="5400000" algn="t" rotWithShape="0">
                <a:srgbClr val="000000">
                  <a:alpha val="50000"/>
                </a:srgbClr>
              </a:outerShdw>
            </a:effectLst>
          </p:spPr>
        </p:cxnSp>
        <p:sp>
          <p:nvSpPr>
            <p:cNvPr id="357408" name="TextBox 50"/>
            <p:cNvSpPr txBox="1">
              <a:spLocks noChangeArrowheads="1"/>
            </p:cNvSpPr>
            <p:nvPr/>
          </p:nvSpPr>
          <p:spPr bwMode="auto">
            <a:xfrm>
              <a:off x="4076657" y="-85967"/>
              <a:ext cx="1560644" cy="424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1595" tIns="50795" rIns="101595" bIns="50795">
              <a:spAutoFit/>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algn="ctr" defTabSz="914400" eaLnBrk="1" hangingPunct="1"/>
              <a:r>
                <a:rPr lang="en-US">
                  <a:solidFill>
                    <a:srgbClr val="000000"/>
                  </a:solidFill>
                  <a:latin typeface="Calibri" charset="0"/>
                </a:rPr>
                <a:t>START</a:t>
              </a:r>
            </a:p>
          </p:txBody>
        </p:sp>
        <p:sp>
          <p:nvSpPr>
            <p:cNvPr id="357409" name="TextBox 51"/>
            <p:cNvSpPr txBox="1">
              <a:spLocks noChangeArrowheads="1"/>
            </p:cNvSpPr>
            <p:nvPr/>
          </p:nvSpPr>
          <p:spPr bwMode="auto">
            <a:xfrm>
              <a:off x="7197578" y="-118793"/>
              <a:ext cx="1020041" cy="424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1595" tIns="50795" rIns="101595" bIns="50795">
              <a:spAutoFit/>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algn="ctr" defTabSz="914400" eaLnBrk="1" hangingPunct="1"/>
              <a:r>
                <a:rPr lang="en-US">
                  <a:solidFill>
                    <a:srgbClr val="000000"/>
                  </a:solidFill>
                  <a:latin typeface="Calibri" charset="0"/>
                </a:rPr>
                <a:t>STOP</a:t>
              </a:r>
            </a:p>
          </p:txBody>
        </p:sp>
        <p:cxnSp>
          <p:nvCxnSpPr>
            <p:cNvPr id="34" name="Straight Connector 33"/>
            <p:cNvCxnSpPr>
              <a:cxnSpLocks noChangeShapeType="1"/>
            </p:cNvCxnSpPr>
            <p:nvPr/>
          </p:nvCxnSpPr>
          <p:spPr bwMode="auto">
            <a:xfrm rot="5400000">
              <a:off x="6868501" y="602630"/>
              <a:ext cx="874783" cy="510759"/>
            </a:xfrm>
            <a:prstGeom prst="line">
              <a:avLst/>
            </a:prstGeom>
            <a:noFill/>
            <a:ln w="12700">
              <a:solidFill>
                <a:schemeClr val="tx1"/>
              </a:solidFill>
              <a:round/>
              <a:headEnd/>
              <a:tailEnd/>
            </a:ln>
            <a:effectLst>
              <a:outerShdw blurRad="38100" dist="26940" dir="5400000" algn="t" rotWithShape="0">
                <a:srgbClr val="000000">
                  <a:alpha val="50000"/>
                </a:srgbClr>
              </a:outerShdw>
            </a:effectLst>
          </p:spPr>
        </p:cxnSp>
        <p:cxnSp>
          <p:nvCxnSpPr>
            <p:cNvPr id="35" name="Straight Connector 34"/>
            <p:cNvCxnSpPr>
              <a:cxnSpLocks noChangeShapeType="1"/>
            </p:cNvCxnSpPr>
            <p:nvPr/>
          </p:nvCxnSpPr>
          <p:spPr bwMode="auto">
            <a:xfrm rot="16200000" flipH="1">
              <a:off x="6357742" y="602630"/>
              <a:ext cx="874783" cy="510759"/>
            </a:xfrm>
            <a:prstGeom prst="line">
              <a:avLst/>
            </a:prstGeom>
            <a:noFill/>
            <a:ln w="12700">
              <a:solidFill>
                <a:schemeClr val="tx1"/>
              </a:solidFill>
              <a:round/>
              <a:headEnd/>
              <a:tailEnd/>
            </a:ln>
            <a:effectLst>
              <a:outerShdw blurRad="38100" dist="26940" dir="5400000" algn="t" rotWithShape="0">
                <a:srgbClr val="000000">
                  <a:alpha val="50000"/>
                </a:srgbClr>
              </a:outerShdw>
            </a:effectLst>
          </p:spPr>
        </p:cxnSp>
        <p:cxnSp>
          <p:nvCxnSpPr>
            <p:cNvPr id="36" name="Straight Connector 35"/>
            <p:cNvCxnSpPr>
              <a:cxnSpLocks noChangeShapeType="1"/>
            </p:cNvCxnSpPr>
            <p:nvPr/>
          </p:nvCxnSpPr>
          <p:spPr bwMode="auto">
            <a:xfrm rot="5400000">
              <a:off x="5264623" y="602630"/>
              <a:ext cx="874783" cy="510759"/>
            </a:xfrm>
            <a:prstGeom prst="line">
              <a:avLst/>
            </a:prstGeom>
            <a:noFill/>
            <a:ln w="12700">
              <a:solidFill>
                <a:schemeClr val="tx1"/>
              </a:solidFill>
              <a:round/>
              <a:headEnd/>
              <a:tailEnd/>
            </a:ln>
            <a:effectLst>
              <a:outerShdw blurRad="38100" dist="26940" dir="5400000" algn="t" rotWithShape="0">
                <a:srgbClr val="000000">
                  <a:alpha val="50000"/>
                </a:srgbClr>
              </a:outerShdw>
            </a:effectLst>
          </p:spPr>
        </p:cxnSp>
        <p:cxnSp>
          <p:nvCxnSpPr>
            <p:cNvPr id="37" name="Straight Connector 36"/>
            <p:cNvCxnSpPr>
              <a:cxnSpLocks noChangeShapeType="1"/>
            </p:cNvCxnSpPr>
            <p:nvPr/>
          </p:nvCxnSpPr>
          <p:spPr bwMode="auto">
            <a:xfrm rot="16200000" flipH="1">
              <a:off x="4753865" y="602630"/>
              <a:ext cx="874783" cy="510759"/>
            </a:xfrm>
            <a:prstGeom prst="line">
              <a:avLst/>
            </a:prstGeom>
            <a:noFill/>
            <a:ln w="12700">
              <a:solidFill>
                <a:schemeClr val="tx1"/>
              </a:solidFill>
              <a:round/>
              <a:headEnd/>
              <a:tailEnd/>
            </a:ln>
            <a:effectLst>
              <a:outerShdw blurRad="38100" dist="26940" dir="5400000" algn="t" rotWithShape="0">
                <a:srgbClr val="000000">
                  <a:alpha val="50000"/>
                </a:srgbClr>
              </a:outerShdw>
            </a:effectLst>
          </p:spPr>
        </p:cxnSp>
        <p:cxnSp>
          <p:nvCxnSpPr>
            <p:cNvPr id="38" name="Straight Connector 37"/>
            <p:cNvCxnSpPr>
              <a:cxnSpLocks noChangeShapeType="1"/>
            </p:cNvCxnSpPr>
            <p:nvPr/>
          </p:nvCxnSpPr>
          <p:spPr bwMode="auto">
            <a:xfrm rot="5400000">
              <a:off x="4097517" y="602630"/>
              <a:ext cx="874783" cy="510759"/>
            </a:xfrm>
            <a:prstGeom prst="line">
              <a:avLst/>
            </a:prstGeom>
            <a:noFill/>
            <a:ln w="12700">
              <a:solidFill>
                <a:schemeClr val="tx1"/>
              </a:solidFill>
              <a:round/>
              <a:headEnd/>
              <a:tailEnd/>
            </a:ln>
            <a:effectLst>
              <a:outerShdw blurRad="38100" dist="26940" dir="5400000" algn="t" rotWithShape="0">
                <a:srgbClr val="000000">
                  <a:alpha val="50000"/>
                </a:srgbClr>
              </a:outerShdw>
            </a:effectLst>
          </p:spPr>
        </p:cxnSp>
        <p:cxnSp>
          <p:nvCxnSpPr>
            <p:cNvPr id="39" name="Straight Connector 38"/>
            <p:cNvCxnSpPr>
              <a:cxnSpLocks noChangeShapeType="1"/>
            </p:cNvCxnSpPr>
            <p:nvPr/>
          </p:nvCxnSpPr>
          <p:spPr bwMode="auto">
            <a:xfrm rot="16200000" flipH="1">
              <a:off x="3586758" y="602630"/>
              <a:ext cx="874783" cy="510759"/>
            </a:xfrm>
            <a:prstGeom prst="line">
              <a:avLst/>
            </a:prstGeom>
            <a:noFill/>
            <a:ln w="12700">
              <a:solidFill>
                <a:schemeClr val="tx1"/>
              </a:solidFill>
              <a:round/>
              <a:headEnd/>
              <a:tailEnd/>
            </a:ln>
            <a:effectLst>
              <a:outerShdw blurRad="38100" dist="26940" dir="5400000" algn="t" rotWithShape="0">
                <a:srgbClr val="000000">
                  <a:alpha val="50000"/>
                </a:srgbClr>
              </a:outerShdw>
            </a:effectLst>
          </p:spPr>
        </p:cxnSp>
      </p:grpSp>
      <p:sp>
        <p:nvSpPr>
          <p:cNvPr id="357382" name="TextBox 1"/>
          <p:cNvSpPr txBox="1">
            <a:spLocks noChangeArrowheads="1"/>
          </p:cNvSpPr>
          <p:nvPr/>
        </p:nvSpPr>
        <p:spPr bwMode="auto">
          <a:xfrm>
            <a:off x="364624" y="1868904"/>
            <a:ext cx="2522954" cy="3416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80" tIns="45692" rIns="91380" bIns="45692">
            <a:spAutoFit/>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defTabSz="914400" eaLnBrk="1" hangingPunct="1"/>
            <a:r>
              <a:rPr lang="en-US" sz="1800" b="0" dirty="0" smtClean="0">
                <a:solidFill>
                  <a:srgbClr val="000000"/>
                </a:solidFill>
              </a:rPr>
              <a:t>Early work in '09/'10 </a:t>
            </a:r>
          </a:p>
          <a:p>
            <a:pPr defTabSz="914400" eaLnBrk="1" hangingPunct="1"/>
            <a:endParaRPr lang="en-US" sz="1800" b="0" dirty="0" smtClean="0">
              <a:solidFill>
                <a:srgbClr val="000000"/>
              </a:solidFill>
            </a:endParaRPr>
          </a:p>
          <a:p>
            <a:pPr defTabSz="914400" eaLnBrk="1" hangingPunct="1"/>
            <a:r>
              <a:rPr lang="en-US" sz="1800" b="0" i="1" dirty="0" smtClean="0">
                <a:solidFill>
                  <a:srgbClr val="000000"/>
                </a:solidFill>
              </a:rPr>
              <a:t>Science</a:t>
            </a:r>
            <a:r>
              <a:rPr lang="en-US" sz="1800" b="0" dirty="0" smtClean="0">
                <a:solidFill>
                  <a:srgbClr val="000000"/>
                </a:solidFill>
              </a:rPr>
              <a:t> </a:t>
            </a:r>
            <a:r>
              <a:rPr lang="en-US" sz="1800" b="0" dirty="0">
                <a:solidFill>
                  <a:srgbClr val="000000"/>
                </a:solidFill>
              </a:rPr>
              <a:t>330:</a:t>
            </a:r>
            <a:r>
              <a:rPr lang="en-US" sz="1800" b="0" dirty="0" smtClean="0">
                <a:solidFill>
                  <a:srgbClr val="000000"/>
                </a:solidFill>
              </a:rPr>
              <a:t>6012 [here]</a:t>
            </a:r>
            <a:endParaRPr lang="en-US" sz="1800" b="0" dirty="0">
              <a:solidFill>
                <a:srgbClr val="000000"/>
              </a:solidFill>
            </a:endParaRPr>
          </a:p>
          <a:p>
            <a:pPr defTabSz="914400" eaLnBrk="1" hangingPunct="1"/>
            <a:endParaRPr lang="en-US" sz="1800" b="0" dirty="0">
              <a:solidFill>
                <a:srgbClr val="000000"/>
              </a:solidFill>
            </a:endParaRPr>
          </a:p>
          <a:p>
            <a:pPr defTabSz="914400" eaLnBrk="1" hangingPunct="1"/>
            <a:r>
              <a:rPr lang="en-US" sz="1800" b="0" dirty="0" smtClean="0">
                <a:solidFill>
                  <a:srgbClr val="000000"/>
                </a:solidFill>
              </a:rPr>
              <a:t>Also:</a:t>
            </a:r>
          </a:p>
          <a:p>
            <a:pPr defTabSz="914400" eaLnBrk="1" hangingPunct="1"/>
            <a:endParaRPr lang="en-US" sz="1800" b="0" dirty="0" smtClean="0">
              <a:solidFill>
                <a:srgbClr val="000000"/>
              </a:solidFill>
            </a:endParaRPr>
          </a:p>
          <a:p>
            <a:pPr defTabSz="914400" eaLnBrk="1" hangingPunct="1"/>
            <a:r>
              <a:rPr lang="en-US" sz="1800" b="0" dirty="0" err="1" smtClean="0">
                <a:solidFill>
                  <a:srgbClr val="000000"/>
                </a:solidFill>
              </a:rPr>
              <a:t>Ouyang</a:t>
            </a:r>
            <a:r>
              <a:rPr lang="en-US" sz="1800" b="0" dirty="0" smtClean="0">
                <a:solidFill>
                  <a:srgbClr val="000000"/>
                </a:solidFill>
              </a:rPr>
              <a:t>, Zhou, </a:t>
            </a:r>
            <a:r>
              <a:rPr lang="en-US" sz="1800" b="0" u="sng" dirty="0" smtClean="0">
                <a:solidFill>
                  <a:srgbClr val="000000"/>
                </a:solidFill>
              </a:rPr>
              <a:t>Wong</a:t>
            </a:r>
            <a:r>
              <a:rPr lang="en-US" sz="1800" b="0" dirty="0" smtClean="0">
                <a:solidFill>
                  <a:srgbClr val="000000"/>
                </a:solidFill>
              </a:rPr>
              <a:t> (</a:t>
            </a:r>
            <a:r>
              <a:rPr lang="fr-FR" sz="1800" b="0" dirty="0" smtClean="0">
                <a:solidFill>
                  <a:srgbClr val="000000"/>
                </a:solidFill>
              </a:rPr>
              <a:t>’</a:t>
            </a:r>
            <a:r>
              <a:rPr lang="en-US" sz="1800" b="0" dirty="0" smtClean="0">
                <a:solidFill>
                  <a:srgbClr val="000000"/>
                </a:solidFill>
              </a:rPr>
              <a:t>09) </a:t>
            </a:r>
            <a:r>
              <a:rPr lang="en-US" sz="1800" b="0" i="1" dirty="0" smtClean="0">
                <a:solidFill>
                  <a:srgbClr val="000000"/>
                </a:solidFill>
              </a:rPr>
              <a:t>PNAS</a:t>
            </a:r>
            <a:r>
              <a:rPr lang="en-US" sz="1800" b="0" dirty="0">
                <a:solidFill>
                  <a:srgbClr val="000000"/>
                </a:solidFill>
              </a:rPr>
              <a:t>; </a:t>
            </a:r>
            <a:endParaRPr lang="en-US" sz="1800" b="0" dirty="0" smtClean="0">
              <a:solidFill>
                <a:srgbClr val="000000"/>
              </a:solidFill>
            </a:endParaRPr>
          </a:p>
          <a:p>
            <a:pPr defTabSz="914400" eaLnBrk="1" hangingPunct="1"/>
            <a:endParaRPr lang="en-US" sz="1800" b="0" dirty="0">
              <a:solidFill>
                <a:srgbClr val="000000"/>
              </a:solidFill>
            </a:endParaRPr>
          </a:p>
          <a:p>
            <a:pPr defTabSz="914400" eaLnBrk="1" hangingPunct="1"/>
            <a:r>
              <a:rPr lang="en-US" sz="1800" b="0" dirty="0" err="1" smtClean="0">
                <a:solidFill>
                  <a:srgbClr val="000000"/>
                </a:solidFill>
              </a:rPr>
              <a:t>Karlic</a:t>
            </a:r>
            <a:r>
              <a:rPr lang="en-US" sz="1800" b="0" dirty="0" smtClean="0">
                <a:solidFill>
                  <a:srgbClr val="000000"/>
                </a:solidFill>
              </a:rPr>
              <a:t> </a:t>
            </a:r>
            <a:r>
              <a:rPr lang="en-US" sz="1800" b="0" dirty="0">
                <a:solidFill>
                  <a:srgbClr val="000000"/>
                </a:solidFill>
              </a:rPr>
              <a:t>et al. </a:t>
            </a:r>
            <a:r>
              <a:rPr lang="en-US" sz="1800" b="0" dirty="0" smtClean="0">
                <a:solidFill>
                  <a:srgbClr val="000000"/>
                </a:solidFill>
              </a:rPr>
              <a:t>&amp; </a:t>
            </a:r>
            <a:r>
              <a:rPr lang="en-US" sz="1800" b="0" u="sng" dirty="0" err="1" smtClean="0">
                <a:solidFill>
                  <a:srgbClr val="000000"/>
                </a:solidFill>
              </a:rPr>
              <a:t>Vingron</a:t>
            </a:r>
            <a:r>
              <a:rPr lang="en-US" sz="1800" b="0" dirty="0" smtClean="0">
                <a:solidFill>
                  <a:srgbClr val="000000"/>
                </a:solidFill>
              </a:rPr>
              <a:t> (</a:t>
            </a:r>
            <a:r>
              <a:rPr lang="en-US" sz="1800" b="0" dirty="0">
                <a:solidFill>
                  <a:srgbClr val="000000"/>
                </a:solidFill>
              </a:rPr>
              <a:t>‘10) </a:t>
            </a:r>
            <a:r>
              <a:rPr lang="en-US" sz="1800" b="0" i="1" dirty="0" smtClean="0">
                <a:solidFill>
                  <a:srgbClr val="000000"/>
                </a:solidFill>
              </a:rPr>
              <a:t>PNAS</a:t>
            </a:r>
          </a:p>
        </p:txBody>
      </p:sp>
    </p:spTree>
    <p:extLst>
      <p:ext uri="{BB962C8B-B14F-4D97-AF65-F5344CB8AC3E}">
        <p14:creationId xmlns:p14="http://schemas.microsoft.com/office/powerpoint/2010/main" val="2135661000"/>
      </p:ext>
    </p:extLst>
  </p:cSld>
  <p:clrMapOvr>
    <a:masterClrMapping/>
  </p:clrMapOvr>
  <p:transition xmlns:p14="http://schemas.microsoft.com/office/powerpoint/2010/main" advTm="82274"/>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Content Placeholder 3" descr="Figure4.pdf"/>
          <p:cNvPicPr>
            <a:picLocks noChangeAspect="1"/>
          </p:cNvPicPr>
          <p:nvPr/>
        </p:nvPicPr>
        <p:blipFill>
          <a:blip r:embed="rId3">
            <a:extLst>
              <a:ext uri="{28A0092B-C50C-407E-A947-70E740481C1C}">
                <a14:useLocalDpi xmlns:a14="http://schemas.microsoft.com/office/drawing/2010/main" val="0"/>
              </a:ext>
            </a:extLst>
          </a:blip>
          <a:srcRect l="-620" t="53185" r="49072"/>
          <a:stretch>
            <a:fillRect/>
          </a:stretch>
        </p:blipFill>
        <p:spPr bwMode="auto">
          <a:xfrm>
            <a:off x="1309688" y="4152900"/>
            <a:ext cx="4373562"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6" name="TextBox 1"/>
          <p:cNvSpPr txBox="1">
            <a:spLocks noChangeArrowheads="1"/>
          </p:cNvSpPr>
          <p:nvPr/>
        </p:nvSpPr>
        <p:spPr bwMode="auto">
          <a:xfrm>
            <a:off x="130175" y="4676775"/>
            <a:ext cx="1198563"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algn="r" eaLnBrk="1" hangingPunct="1"/>
            <a:r>
              <a:rPr lang="en-US" sz="1400" b="0">
                <a:solidFill>
                  <a:srgbClr val="000090"/>
                </a:solidFill>
                <a:latin typeface="Calibri" charset="0"/>
              </a:rPr>
              <a:t>Magnitude of Prediction from a “bin” around the TSS</a:t>
            </a:r>
          </a:p>
        </p:txBody>
      </p:sp>
      <p:grpSp>
        <p:nvGrpSpPr>
          <p:cNvPr id="359427" name="Group 12"/>
          <p:cNvGrpSpPr>
            <a:grpSpLocks/>
          </p:cNvGrpSpPr>
          <p:nvPr/>
        </p:nvGrpSpPr>
        <p:grpSpPr bwMode="auto">
          <a:xfrm>
            <a:off x="858838" y="1292225"/>
            <a:ext cx="4373562" cy="2833688"/>
            <a:chOff x="888022" y="1174430"/>
            <a:chExt cx="4373269" cy="2835010"/>
          </a:xfrm>
        </p:grpSpPr>
        <p:pic>
          <p:nvPicPr>
            <p:cNvPr id="359440" name="Picture 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347849" y="1455830"/>
              <a:ext cx="3913442" cy="2553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p:nvSpPr>
          <p:spPr>
            <a:xfrm>
              <a:off x="888022" y="1174430"/>
              <a:ext cx="734963" cy="56382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grpSp>
      <p:sp>
        <p:nvSpPr>
          <p:cNvPr id="359428" name="TextBox 14"/>
          <p:cNvSpPr txBox="1">
            <a:spLocks noChangeArrowheads="1"/>
          </p:cNvSpPr>
          <p:nvPr/>
        </p:nvSpPr>
        <p:spPr bwMode="auto">
          <a:xfrm>
            <a:off x="2052638" y="1331913"/>
            <a:ext cx="26066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800">
                <a:solidFill>
                  <a:srgbClr val="000090"/>
                </a:solidFill>
                <a:latin typeface="Calibri" charset="0"/>
              </a:rPr>
              <a:t>Classify H/L genes (SVM)</a:t>
            </a:r>
          </a:p>
        </p:txBody>
      </p:sp>
      <p:sp>
        <p:nvSpPr>
          <p:cNvPr id="359429" name="TextBox 16"/>
          <p:cNvSpPr txBox="1">
            <a:spLocks noChangeArrowheads="1"/>
          </p:cNvSpPr>
          <p:nvPr/>
        </p:nvSpPr>
        <p:spPr bwMode="auto">
          <a:xfrm>
            <a:off x="5672138" y="3446463"/>
            <a:ext cx="8397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800">
                <a:solidFill>
                  <a:srgbClr val="008000"/>
                </a:solidFill>
                <a:latin typeface="Calibri" charset="0"/>
              </a:rPr>
              <a:t>#Bin1</a:t>
            </a:r>
          </a:p>
        </p:txBody>
      </p:sp>
      <p:pic>
        <p:nvPicPr>
          <p:cNvPr id="359430" name="Picture 4"/>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232400" y="-628650"/>
            <a:ext cx="3709988" cy="469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431" name="Picture 5"/>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22888" y="4152900"/>
            <a:ext cx="3736975" cy="279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32" name="Slide Number Placeholder 1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fld id="{7702B127-4A37-BB48-AF3E-B1AF2CF1BEB9}" type="slidenum">
              <a:rPr lang="en-US">
                <a:solidFill>
                  <a:srgbClr val="898989"/>
                </a:solidFill>
                <a:latin typeface="Calibri" charset="0"/>
              </a:rPr>
              <a:pPr eaLnBrk="1" hangingPunct="1"/>
              <a:t>36</a:t>
            </a:fld>
            <a:endParaRPr lang="en-US">
              <a:solidFill>
                <a:srgbClr val="898989"/>
              </a:solidFill>
              <a:latin typeface="Calibri" charset="0"/>
            </a:endParaRPr>
          </a:p>
        </p:txBody>
      </p:sp>
      <p:sp>
        <p:nvSpPr>
          <p:cNvPr id="16" name="Rectangle 15"/>
          <p:cNvSpPr/>
          <p:nvPr/>
        </p:nvSpPr>
        <p:spPr>
          <a:xfrm>
            <a:off x="5322888" y="-628650"/>
            <a:ext cx="3736975" cy="2201863"/>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sp>
        <p:nvSpPr>
          <p:cNvPr id="359434" name="Title 4"/>
          <p:cNvSpPr>
            <a:spLocks noGrp="1"/>
          </p:cNvSpPr>
          <p:nvPr>
            <p:ph type="title"/>
          </p:nvPr>
        </p:nvSpPr>
        <p:spPr>
          <a:xfrm>
            <a:off x="471488" y="538163"/>
            <a:ext cx="7866062" cy="614362"/>
          </a:xfrm>
        </p:spPr>
        <p:txBody>
          <a:bodyPr/>
          <a:lstStyle/>
          <a:p>
            <a:pPr eaLnBrk="1" hangingPunct="1"/>
            <a:r>
              <a:rPr lang="en-US" sz="2800" b="1">
                <a:solidFill>
                  <a:srgbClr val="000090"/>
                </a:solidFill>
                <a:latin typeface="Arial" charset="0"/>
              </a:rPr>
              <a:t>Integrate all histone modifications to predict gene expression levels </a:t>
            </a:r>
            <a:br>
              <a:rPr lang="en-US" sz="2800" b="1">
                <a:solidFill>
                  <a:srgbClr val="000090"/>
                </a:solidFill>
                <a:latin typeface="Arial" charset="0"/>
              </a:rPr>
            </a:br>
            <a:endParaRPr lang="en-US" sz="2800" b="1">
              <a:solidFill>
                <a:srgbClr val="000090"/>
              </a:solidFill>
              <a:latin typeface="Arial" charset="0"/>
            </a:endParaRPr>
          </a:p>
        </p:txBody>
      </p:sp>
      <p:sp>
        <p:nvSpPr>
          <p:cNvPr id="359435" name="TextBox 17"/>
          <p:cNvSpPr txBox="1">
            <a:spLocks noChangeArrowheads="1"/>
          </p:cNvSpPr>
          <p:nvPr/>
        </p:nvSpPr>
        <p:spPr bwMode="auto">
          <a:xfrm>
            <a:off x="6524625" y="3876675"/>
            <a:ext cx="544513" cy="249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endParaRPr lang="en-US" sz="1800" b="0">
              <a:solidFill>
                <a:srgbClr val="000000"/>
              </a:solidFill>
              <a:latin typeface="Calibri" charset="0"/>
            </a:endParaRPr>
          </a:p>
        </p:txBody>
      </p:sp>
      <p:cxnSp>
        <p:nvCxnSpPr>
          <p:cNvPr id="22" name="Straight Arrow Connector 21"/>
          <p:cNvCxnSpPr/>
          <p:nvPr/>
        </p:nvCxnSpPr>
        <p:spPr>
          <a:xfrm rot="5400000">
            <a:off x="3001963" y="3155950"/>
            <a:ext cx="2076450" cy="965200"/>
          </a:xfrm>
          <a:prstGeom prst="straightConnector1">
            <a:avLst/>
          </a:prstGeom>
          <a:ln>
            <a:solidFill>
              <a:schemeClr val="tx1"/>
            </a:solidFill>
            <a:prstDash val="dash"/>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rot="10800000" flipV="1">
            <a:off x="1905000" y="3270250"/>
            <a:ext cx="2052638" cy="2001838"/>
          </a:xfrm>
          <a:prstGeom prst="straightConnector1">
            <a:avLst/>
          </a:prstGeom>
          <a:ln>
            <a:solidFill>
              <a:schemeClr val="tx1"/>
            </a:solidFill>
            <a:prstDash val="dash"/>
            <a:tailEnd type="arrow"/>
          </a:ln>
        </p:spPr>
        <p:style>
          <a:lnRef idx="2">
            <a:schemeClr val="accent1"/>
          </a:lnRef>
          <a:fillRef idx="0">
            <a:schemeClr val="accent1"/>
          </a:fillRef>
          <a:effectRef idx="1">
            <a:schemeClr val="accent1"/>
          </a:effectRef>
          <a:fontRef idx="minor">
            <a:schemeClr val="tx1"/>
          </a:fontRef>
        </p:style>
      </p:cxnSp>
      <p:sp>
        <p:nvSpPr>
          <p:cNvPr id="359438" name="TextBox 20"/>
          <p:cNvSpPr txBox="1">
            <a:spLocks noChangeArrowheads="1"/>
          </p:cNvSpPr>
          <p:nvPr/>
        </p:nvSpPr>
        <p:spPr bwMode="auto">
          <a:xfrm>
            <a:off x="5915025" y="1331913"/>
            <a:ext cx="27717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800">
                <a:solidFill>
                  <a:srgbClr val="000090"/>
                </a:solidFill>
                <a:latin typeface="Calibri" charset="0"/>
              </a:rPr>
              <a:t>Predict expression values</a:t>
            </a:r>
          </a:p>
        </p:txBody>
      </p:sp>
      <p:sp>
        <p:nvSpPr>
          <p:cNvPr id="359439" name="TextBox 18"/>
          <p:cNvSpPr txBox="1">
            <a:spLocks noChangeArrowheads="1"/>
          </p:cNvSpPr>
          <p:nvPr/>
        </p:nvSpPr>
        <p:spPr bwMode="auto">
          <a:xfrm rot="-5400000">
            <a:off x="-1416844" y="1680369"/>
            <a:ext cx="31416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90" tIns="45697" rIns="91390" bIns="45697">
            <a:spAutoFit/>
          </a:bodyPr>
          <a:lstStyle>
            <a:lvl1pPr defTabSz="455613" eaLnBrk="0" hangingPunct="0">
              <a:defRPr sz="1200" b="1">
                <a:solidFill>
                  <a:schemeClr val="tx1"/>
                </a:solidFill>
                <a:latin typeface="Arial" charset="0"/>
                <a:ea typeface="ＭＳ Ｐゴシック" charset="0"/>
                <a:cs typeface="ＭＳ Ｐゴシック" charset="0"/>
              </a:defRPr>
            </a:lvl1pPr>
            <a:lvl2pPr marL="742950" indent="-285750" defTabSz="455613" eaLnBrk="0" hangingPunct="0">
              <a:defRPr sz="1200" b="1">
                <a:solidFill>
                  <a:schemeClr val="tx1"/>
                </a:solidFill>
                <a:latin typeface="Arial" charset="0"/>
                <a:ea typeface="ＭＳ Ｐゴシック" charset="0"/>
              </a:defRPr>
            </a:lvl2pPr>
            <a:lvl3pPr marL="1143000" indent="-228600" defTabSz="455613" eaLnBrk="0" hangingPunct="0">
              <a:defRPr sz="1200" b="1">
                <a:solidFill>
                  <a:schemeClr val="tx1"/>
                </a:solidFill>
                <a:latin typeface="Arial" charset="0"/>
                <a:ea typeface="ＭＳ Ｐゴシック" charset="0"/>
              </a:defRPr>
            </a:lvl3pPr>
            <a:lvl4pPr marL="1600200" indent="-228600" defTabSz="455613" eaLnBrk="0" hangingPunct="0">
              <a:defRPr sz="1200" b="1">
                <a:solidFill>
                  <a:schemeClr val="tx1"/>
                </a:solidFill>
                <a:latin typeface="Arial" charset="0"/>
                <a:ea typeface="ＭＳ Ｐゴシック" charset="0"/>
              </a:defRPr>
            </a:lvl4pPr>
            <a:lvl5pPr marL="2057400" indent="-228600" defTabSz="455613" eaLnBrk="0" hangingPunct="0">
              <a:defRPr sz="1200" b="1">
                <a:solidFill>
                  <a:schemeClr val="tx1"/>
                </a:solidFill>
                <a:latin typeface="Arial" charset="0"/>
                <a:ea typeface="ＭＳ Ｐゴシック" charset="0"/>
              </a:defRPr>
            </a:lvl5pPr>
            <a:lvl6pPr marL="2514600" indent="-228600" defTabSz="455613"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455613"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455613"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455613"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400" b="0">
                <a:solidFill>
                  <a:srgbClr val="7F7F7F"/>
                </a:solidFill>
                <a:latin typeface="Calibri" charset="0"/>
              </a:rPr>
              <a:t>[Cheng et al. (</a:t>
            </a:r>
            <a:r>
              <a:rPr lang="fr-FR" sz="1400" b="0">
                <a:solidFill>
                  <a:srgbClr val="7F7F7F"/>
                </a:solidFill>
                <a:latin typeface="Calibri" charset="0"/>
              </a:rPr>
              <a:t>’</a:t>
            </a:r>
            <a:r>
              <a:rPr lang="en-US" altLang="ja-JP" sz="1400" b="0">
                <a:solidFill>
                  <a:srgbClr val="7F7F7F"/>
                </a:solidFill>
                <a:latin typeface="Calibri" charset="0"/>
              </a:rPr>
              <a:t>11)  </a:t>
            </a:r>
            <a:r>
              <a:rPr lang="en-US" altLang="ja-JP" sz="1400" b="0" i="1">
                <a:solidFill>
                  <a:srgbClr val="7F7F7F"/>
                </a:solidFill>
                <a:latin typeface="Calibri" charset="0"/>
              </a:rPr>
              <a:t>Genome Biol.</a:t>
            </a:r>
            <a:r>
              <a:rPr lang="en-US" altLang="ja-JP" sz="1400" b="0">
                <a:solidFill>
                  <a:srgbClr val="7F7F7F"/>
                </a:solidFill>
                <a:latin typeface="Calibri" charset="0"/>
              </a:rPr>
              <a:t> 12: R15]</a:t>
            </a:r>
            <a:endParaRPr lang="en-US" sz="1400" b="0">
              <a:solidFill>
                <a:srgbClr val="7F7F7F"/>
              </a:solidFill>
              <a:latin typeface="Calibri" charset="0"/>
            </a:endParaRPr>
          </a:p>
        </p:txBody>
      </p:sp>
    </p:spTree>
    <p:extLst>
      <p:ext uri="{BB962C8B-B14F-4D97-AF65-F5344CB8AC3E}">
        <p14:creationId xmlns:p14="http://schemas.microsoft.com/office/powerpoint/2010/main" val="666829593"/>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TextBox 39"/>
          <p:cNvSpPr txBox="1">
            <a:spLocks noChangeArrowheads="1"/>
          </p:cNvSpPr>
          <p:nvPr/>
        </p:nvSpPr>
        <p:spPr bwMode="auto">
          <a:xfrm rot="-5400000">
            <a:off x="7748519" y="1556979"/>
            <a:ext cx="2514735" cy="27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80" tIns="45692" rIns="91380" bIns="45692">
            <a:spAutoFit/>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defTabSz="914400" eaLnBrk="1" hangingPunct="1"/>
            <a:r>
              <a:rPr lang="en-US" b="0" dirty="0">
                <a:solidFill>
                  <a:srgbClr val="A6A6A6"/>
                </a:solidFill>
              </a:rPr>
              <a:t>[Encode </a:t>
            </a:r>
            <a:r>
              <a:rPr lang="en-US" b="0" dirty="0" smtClean="0">
                <a:solidFill>
                  <a:srgbClr val="A6A6A6"/>
                </a:solidFill>
              </a:rPr>
              <a:t>Consortium, </a:t>
            </a:r>
            <a:r>
              <a:rPr lang="en-US" b="0" i="1" dirty="0">
                <a:solidFill>
                  <a:srgbClr val="A6A6A6"/>
                </a:solidFill>
              </a:rPr>
              <a:t>Nature</a:t>
            </a:r>
            <a:r>
              <a:rPr lang="en-US" b="0" dirty="0">
                <a:solidFill>
                  <a:srgbClr val="A6A6A6"/>
                </a:solidFill>
              </a:rPr>
              <a:t> </a:t>
            </a:r>
            <a:r>
              <a:rPr lang="en-US" b="0" dirty="0" smtClean="0">
                <a:solidFill>
                  <a:srgbClr val="A6A6A6"/>
                </a:solidFill>
              </a:rPr>
              <a:t>('</a:t>
            </a:r>
            <a:r>
              <a:rPr lang="en-US" b="0" dirty="0">
                <a:solidFill>
                  <a:srgbClr val="A6A6A6"/>
                </a:solidFill>
              </a:rPr>
              <a:t>12)]</a:t>
            </a:r>
          </a:p>
        </p:txBody>
      </p:sp>
      <p:pic>
        <p:nvPicPr>
          <p:cNvPr id="358402" name="Picture 4"/>
          <p:cNvPicPr>
            <a:picLocks noChangeAspect="1"/>
          </p:cNvPicPr>
          <p:nvPr/>
        </p:nvPicPr>
        <p:blipFill>
          <a:blip r:embed="rId2">
            <a:extLst>
              <a:ext uri="{28A0092B-C50C-407E-A947-70E740481C1C}">
                <a14:useLocalDpi xmlns:a14="http://schemas.microsoft.com/office/drawing/2010/main" val="0"/>
              </a:ext>
            </a:extLst>
          </a:blip>
          <a:srcRect l="51878" t="46597"/>
          <a:stretch>
            <a:fillRect/>
          </a:stretch>
        </p:blipFill>
        <p:spPr bwMode="auto">
          <a:xfrm>
            <a:off x="0" y="3740150"/>
            <a:ext cx="6224588" cy="311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03" name="Picture 4"/>
          <p:cNvPicPr>
            <a:picLocks noChangeAspect="1"/>
          </p:cNvPicPr>
          <p:nvPr/>
        </p:nvPicPr>
        <p:blipFill>
          <a:blip r:embed="rId2">
            <a:extLst>
              <a:ext uri="{28A0092B-C50C-407E-A947-70E740481C1C}">
                <a14:useLocalDpi xmlns:a14="http://schemas.microsoft.com/office/drawing/2010/main" val="0"/>
              </a:ext>
            </a:extLst>
          </a:blip>
          <a:srcRect r="51357"/>
          <a:stretch>
            <a:fillRect/>
          </a:stretch>
        </p:blipFill>
        <p:spPr bwMode="auto">
          <a:xfrm>
            <a:off x="2859088" y="-46038"/>
            <a:ext cx="5781675" cy="536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4" name="Title 2"/>
          <p:cNvSpPr>
            <a:spLocks noGrp="1"/>
          </p:cNvSpPr>
          <p:nvPr>
            <p:ph type="ctrTitle"/>
          </p:nvPr>
        </p:nvSpPr>
        <p:spPr>
          <a:xfrm>
            <a:off x="358774" y="239713"/>
            <a:ext cx="2635751" cy="2268537"/>
          </a:xfrm>
        </p:spPr>
        <p:txBody>
          <a:bodyPr/>
          <a:lstStyle/>
          <a:p>
            <a:r>
              <a:rPr lang="en-US" dirty="0" smtClean="0">
                <a:latin typeface="Arial" charset="0"/>
                <a:ea typeface="ＭＳ Ｐゴシック" charset="0"/>
                <a:cs typeface="ＭＳ Ｐゴシック" charset="0"/>
              </a:rPr>
              <a:t>Human</a:t>
            </a:r>
            <a:br>
              <a:rPr lang="en-US" dirty="0" smtClean="0">
                <a:latin typeface="Arial" charset="0"/>
                <a:ea typeface="ＭＳ Ｐゴシック" charset="0"/>
                <a:cs typeface="ＭＳ Ｐゴシック" charset="0"/>
              </a:rPr>
            </a:br>
            <a:r>
              <a:rPr lang="en-US" dirty="0" smtClean="0">
                <a:latin typeface="Arial" charset="0"/>
                <a:ea typeface="ＭＳ Ｐゴシック" charset="0"/>
                <a:cs typeface="ＭＳ Ｐゴシック" charset="0"/>
              </a:rPr>
              <a:t>ENCODE</a:t>
            </a:r>
            <a:r>
              <a:rPr lang="en-US" dirty="0">
                <a:latin typeface="Arial" charset="0"/>
                <a:ea typeface="ＭＳ Ｐゴシック" charset="0"/>
                <a:cs typeface="ＭＳ Ｐゴシック" charset="0"/>
              </a:rPr>
              <a:t/>
            </a:r>
            <a:br>
              <a:rPr lang="en-US" dirty="0">
                <a:latin typeface="Arial" charset="0"/>
                <a:ea typeface="ＭＳ Ｐゴシック" charset="0"/>
                <a:cs typeface="ＭＳ Ｐゴシック" charset="0"/>
              </a:rPr>
            </a:br>
            <a:r>
              <a:rPr lang="en-US" dirty="0">
                <a:latin typeface="Arial" charset="0"/>
                <a:ea typeface="ＭＳ Ｐゴシック" charset="0"/>
                <a:cs typeface="ＭＳ Ｐゴシック" charset="0"/>
              </a:rPr>
              <a:t>Results</a:t>
            </a:r>
          </a:p>
        </p:txBody>
      </p:sp>
    </p:spTree>
    <p:extLst>
      <p:ext uri="{BB962C8B-B14F-4D97-AF65-F5344CB8AC3E}">
        <p14:creationId xmlns:p14="http://schemas.microsoft.com/office/powerpoint/2010/main" val="39352299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fld id="{712E5B66-DAAD-E24A-A52A-DDD5552C86C5}" type="slidenum">
              <a:rPr lang="en-US">
                <a:solidFill>
                  <a:srgbClr val="898989"/>
                </a:solidFill>
                <a:latin typeface="Calibri" charset="0"/>
              </a:rPr>
              <a:pPr eaLnBrk="1" hangingPunct="1"/>
              <a:t>38</a:t>
            </a:fld>
            <a:endParaRPr lang="en-US">
              <a:solidFill>
                <a:srgbClr val="898989"/>
              </a:solidFill>
              <a:latin typeface="Calibri" charset="0"/>
            </a:endParaRPr>
          </a:p>
        </p:txBody>
      </p:sp>
      <p:grpSp>
        <p:nvGrpSpPr>
          <p:cNvPr id="604162" name="Group 10"/>
          <p:cNvGrpSpPr>
            <a:grpSpLocks/>
          </p:cNvGrpSpPr>
          <p:nvPr/>
        </p:nvGrpSpPr>
        <p:grpSpPr bwMode="auto">
          <a:xfrm>
            <a:off x="134938" y="1240088"/>
            <a:ext cx="8551862" cy="4884737"/>
            <a:chOff x="135467" y="829734"/>
            <a:chExt cx="8551333" cy="4885265"/>
          </a:xfrm>
        </p:grpSpPr>
        <p:pic>
          <p:nvPicPr>
            <p:cNvPr id="604169" name="Picture 4" descr="interleaved_v11.pdf"/>
            <p:cNvPicPr>
              <a:picLocks noChangeAspect="1"/>
            </p:cNvPicPr>
            <p:nvPr/>
          </p:nvPicPr>
          <p:blipFill>
            <a:blip r:embed="rId2">
              <a:extLst>
                <a:ext uri="{28A0092B-C50C-407E-A947-70E740481C1C}">
                  <a14:useLocalDpi xmlns:a14="http://schemas.microsoft.com/office/drawing/2010/main" val="0"/>
                </a:ext>
              </a:extLst>
            </a:blip>
            <a:srcRect b="44411"/>
            <a:stretch>
              <a:fillRect/>
            </a:stretch>
          </p:blipFill>
          <p:spPr bwMode="auto">
            <a:xfrm>
              <a:off x="197792" y="931333"/>
              <a:ext cx="8489008" cy="4461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5215153" y="4800500"/>
              <a:ext cx="1973140" cy="87163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sp>
          <p:nvSpPr>
            <p:cNvPr id="7" name="Rectangle 6"/>
            <p:cNvSpPr/>
            <p:nvPr/>
          </p:nvSpPr>
          <p:spPr>
            <a:xfrm>
              <a:off x="135467" y="829734"/>
              <a:ext cx="474633" cy="3302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sp>
          <p:nvSpPr>
            <p:cNvPr id="8" name="Rectangle 7"/>
            <p:cNvSpPr/>
            <p:nvPr/>
          </p:nvSpPr>
          <p:spPr>
            <a:xfrm>
              <a:off x="3927769" y="847198"/>
              <a:ext cx="474634" cy="3302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sp>
          <p:nvSpPr>
            <p:cNvPr id="9" name="Rectangle 8"/>
            <p:cNvSpPr/>
            <p:nvPr/>
          </p:nvSpPr>
          <p:spPr>
            <a:xfrm>
              <a:off x="7797855" y="5384763"/>
              <a:ext cx="474634" cy="33023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grpSp>
      <p:sp>
        <p:nvSpPr>
          <p:cNvPr id="10" name="Title 1"/>
          <p:cNvSpPr>
            <a:spLocks noGrp="1"/>
          </p:cNvSpPr>
          <p:nvPr>
            <p:ph type="title"/>
          </p:nvPr>
        </p:nvSpPr>
        <p:spPr>
          <a:xfrm>
            <a:off x="457200" y="274638"/>
            <a:ext cx="8229600" cy="690562"/>
          </a:xfrm>
        </p:spPr>
        <p:txBody>
          <a:bodyPr rtlCol="0">
            <a:normAutofit fontScale="90000"/>
          </a:bodyPr>
          <a:lstStyle/>
          <a:p>
            <a:pPr fontAlgn="auto">
              <a:spcAft>
                <a:spcPts val="0"/>
              </a:spcAft>
              <a:defRPr/>
            </a:pPr>
            <a:r>
              <a:rPr lang="en-US" sz="3600" dirty="0" smtClean="0">
                <a:ea typeface="+mj-ea"/>
                <a:cs typeface="+mj-cs"/>
              </a:rPr>
              <a:t>Comparison of Models for Gene Expression, Building a Universal Model</a:t>
            </a:r>
            <a:endParaRPr lang="en-US" sz="3600" dirty="0">
              <a:ea typeface="+mj-ea"/>
              <a:cs typeface="+mj-cs"/>
            </a:endParaRPr>
          </a:p>
        </p:txBody>
      </p:sp>
      <p:sp>
        <p:nvSpPr>
          <p:cNvPr id="13" name="Rectangle 12"/>
          <p:cNvSpPr/>
          <p:nvPr/>
        </p:nvSpPr>
        <p:spPr>
          <a:xfrm>
            <a:off x="7729538" y="6015805"/>
            <a:ext cx="644525" cy="287338"/>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sp>
        <p:nvSpPr>
          <p:cNvPr id="2" name="TextBox 1"/>
          <p:cNvSpPr txBox="1"/>
          <p:nvPr/>
        </p:nvSpPr>
        <p:spPr>
          <a:xfrm>
            <a:off x="2506663" y="5949130"/>
            <a:ext cx="508000" cy="369888"/>
          </a:xfrm>
          <a:prstGeom prst="rect">
            <a:avLst/>
          </a:prstGeom>
          <a:noFill/>
        </p:spPr>
        <p:txBody>
          <a:bodyPr wrap="none">
            <a:spAutoFit/>
          </a:bodyPr>
          <a:lstStyle/>
          <a:p>
            <a:pPr defTabSz="457200" fontAlgn="auto">
              <a:spcBef>
                <a:spcPts val="0"/>
              </a:spcBef>
              <a:spcAft>
                <a:spcPts val="0"/>
              </a:spcAft>
              <a:defRPr/>
            </a:pPr>
            <a:r>
              <a:rPr lang="en-US" dirty="0">
                <a:solidFill>
                  <a:prstClr val="black"/>
                </a:solidFill>
                <a:latin typeface="Calibri"/>
              </a:rPr>
              <a:t>TSS</a:t>
            </a:r>
          </a:p>
        </p:txBody>
      </p:sp>
      <p:sp>
        <p:nvSpPr>
          <p:cNvPr id="14" name="TextBox 13"/>
          <p:cNvSpPr txBox="1"/>
          <p:nvPr/>
        </p:nvSpPr>
        <p:spPr>
          <a:xfrm>
            <a:off x="3513138" y="5949130"/>
            <a:ext cx="658812" cy="369888"/>
          </a:xfrm>
          <a:prstGeom prst="rect">
            <a:avLst/>
          </a:prstGeom>
          <a:noFill/>
        </p:spPr>
        <p:txBody>
          <a:bodyPr wrap="none">
            <a:spAutoFit/>
          </a:bodyPr>
          <a:lstStyle/>
          <a:p>
            <a:pPr defTabSz="457200" fontAlgn="auto">
              <a:spcBef>
                <a:spcPts val="0"/>
              </a:spcBef>
              <a:spcAft>
                <a:spcPts val="0"/>
              </a:spcAft>
              <a:defRPr/>
            </a:pPr>
            <a:r>
              <a:rPr lang="en-US" dirty="0">
                <a:solidFill>
                  <a:prstClr val="black"/>
                </a:solidFill>
                <a:latin typeface="Calibri"/>
              </a:rPr>
              <a:t>+2Kb</a:t>
            </a:r>
          </a:p>
        </p:txBody>
      </p:sp>
      <p:sp>
        <p:nvSpPr>
          <p:cNvPr id="15" name="TextBox 14"/>
          <p:cNvSpPr txBox="1"/>
          <p:nvPr/>
        </p:nvSpPr>
        <p:spPr>
          <a:xfrm>
            <a:off x="1338263" y="5949130"/>
            <a:ext cx="612775" cy="369888"/>
          </a:xfrm>
          <a:prstGeom prst="rect">
            <a:avLst/>
          </a:prstGeom>
          <a:noFill/>
        </p:spPr>
        <p:txBody>
          <a:bodyPr wrap="none">
            <a:spAutoFit/>
          </a:bodyPr>
          <a:lstStyle/>
          <a:p>
            <a:pPr defTabSz="457200" fontAlgn="auto">
              <a:spcBef>
                <a:spcPts val="0"/>
              </a:spcBef>
              <a:spcAft>
                <a:spcPts val="0"/>
              </a:spcAft>
              <a:defRPr/>
            </a:pPr>
            <a:r>
              <a:rPr lang="en-US" dirty="0">
                <a:solidFill>
                  <a:prstClr val="black"/>
                </a:solidFill>
                <a:latin typeface="Calibri"/>
              </a:rPr>
              <a:t>-2Kb</a:t>
            </a:r>
          </a:p>
        </p:txBody>
      </p:sp>
      <p:sp>
        <p:nvSpPr>
          <p:cNvPr id="16" name="Rectangle 15"/>
          <p:cNvSpPr/>
          <p:nvPr/>
        </p:nvSpPr>
        <p:spPr>
          <a:xfrm>
            <a:off x="6463325" y="1236183"/>
            <a:ext cx="2198038" cy="338554"/>
          </a:xfrm>
          <a:prstGeom prst="rect">
            <a:avLst/>
          </a:prstGeom>
        </p:spPr>
        <p:txBody>
          <a:bodyPr wrap="none">
            <a:spAutoFit/>
          </a:bodyPr>
          <a:lstStyle/>
          <a:p>
            <a:pPr defTabSz="914400"/>
            <a:r>
              <a:rPr lang="en-US" sz="1600" b="1" dirty="0">
                <a:solidFill>
                  <a:srgbClr val="FF0000"/>
                </a:solidFill>
                <a:latin typeface="Arial" charset="0"/>
              </a:rPr>
              <a:t> Human</a:t>
            </a:r>
            <a:r>
              <a:rPr lang="en-US" sz="1600" b="1" dirty="0">
                <a:solidFill>
                  <a:prstClr val="black"/>
                </a:solidFill>
                <a:latin typeface="Arial" charset="0"/>
              </a:rPr>
              <a:t>, </a:t>
            </a:r>
            <a:r>
              <a:rPr lang="en-US" sz="1600" b="1" dirty="0">
                <a:solidFill>
                  <a:srgbClr val="008000"/>
                </a:solidFill>
                <a:latin typeface="Arial" charset="0"/>
              </a:rPr>
              <a:t>Worm</a:t>
            </a:r>
            <a:r>
              <a:rPr lang="en-US" sz="1600" b="1" dirty="0">
                <a:solidFill>
                  <a:prstClr val="black"/>
                </a:solidFill>
                <a:latin typeface="Arial" charset="0"/>
              </a:rPr>
              <a:t> &amp; </a:t>
            </a:r>
            <a:r>
              <a:rPr lang="en-US" sz="1600" b="1" dirty="0">
                <a:solidFill>
                  <a:srgbClr val="0000FF"/>
                </a:solidFill>
                <a:latin typeface="Arial" charset="0"/>
              </a:rPr>
              <a:t>Fly</a:t>
            </a:r>
            <a:endParaRPr lang="en-US" sz="3200" b="1" dirty="0">
              <a:solidFill>
                <a:prstClr val="black"/>
              </a:solidFill>
              <a:latin typeface="Arial" charset="0"/>
            </a:endParaRPr>
          </a:p>
        </p:txBody>
      </p:sp>
      <p:sp>
        <p:nvSpPr>
          <p:cNvPr id="3" name="TextBox 2"/>
          <p:cNvSpPr txBox="1"/>
          <p:nvPr/>
        </p:nvSpPr>
        <p:spPr>
          <a:xfrm>
            <a:off x="4593769" y="5455818"/>
            <a:ext cx="2828676" cy="1323439"/>
          </a:xfrm>
          <a:prstGeom prst="rect">
            <a:avLst/>
          </a:prstGeom>
          <a:noFill/>
          <a:ln>
            <a:solidFill>
              <a:schemeClr val="tx1"/>
            </a:solidFill>
          </a:ln>
        </p:spPr>
        <p:txBody>
          <a:bodyPr wrap="square" rtlCol="0">
            <a:spAutoFit/>
          </a:bodyPr>
          <a:lstStyle/>
          <a:p>
            <a:pPr defTabSz="914400"/>
            <a:r>
              <a:rPr lang="en-US" sz="1600" dirty="0" smtClean="0">
                <a:solidFill>
                  <a:prstClr val="black"/>
                </a:solidFill>
                <a:latin typeface="Arial" charset="0"/>
              </a:rPr>
              <a:t>Universal Model is Built Simultaneously on Data from all 3 Organisms &amp; Predicts on all 3 with a Single Set of Parameters</a:t>
            </a:r>
            <a:endParaRPr lang="en-US" sz="1600" dirty="0">
              <a:solidFill>
                <a:prstClr val="black"/>
              </a:solidFill>
              <a:latin typeface="Arial" charset="0"/>
            </a:endParaRPr>
          </a:p>
        </p:txBody>
      </p:sp>
      <p:sp>
        <p:nvSpPr>
          <p:cNvPr id="18" name="TextBox 4"/>
          <p:cNvSpPr txBox="1">
            <a:spLocks noChangeArrowheads="1"/>
          </p:cNvSpPr>
          <p:nvPr/>
        </p:nvSpPr>
        <p:spPr bwMode="auto">
          <a:xfrm>
            <a:off x="0" y="6596390"/>
            <a:ext cx="583095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dirty="0">
                <a:solidFill>
                  <a:prstClr val="black">
                    <a:lumMod val="50000"/>
                    <a:lumOff val="50000"/>
                  </a:prstClr>
                </a:solidFill>
                <a:latin typeface="Calibri" charset="0"/>
              </a:rPr>
              <a:t>[</a:t>
            </a:r>
            <a:r>
              <a:rPr lang="en-US" sz="1100" b="0" i="1" dirty="0" smtClean="0">
                <a:solidFill>
                  <a:prstClr val="black">
                    <a:lumMod val="50000"/>
                    <a:lumOff val="50000"/>
                  </a:prstClr>
                </a:solidFill>
                <a:latin typeface="Calibri" charset="0"/>
              </a:rPr>
              <a:t>Nature</a:t>
            </a:r>
            <a:r>
              <a:rPr lang="en-US" sz="1100" b="0" dirty="0" smtClean="0">
                <a:solidFill>
                  <a:prstClr val="black">
                    <a:lumMod val="50000"/>
                    <a:lumOff val="50000"/>
                  </a:prstClr>
                </a:solidFill>
                <a:latin typeface="Calibri" charset="0"/>
              </a:rPr>
              <a:t> 512:445 ('14);  </a:t>
            </a:r>
            <a:r>
              <a:rPr lang="en-US" sz="1100" b="0" dirty="0" err="1" smtClean="0">
                <a:solidFill>
                  <a:prstClr val="black">
                    <a:lumMod val="50000"/>
                    <a:lumOff val="50000"/>
                  </a:prstClr>
                </a:solidFill>
                <a:latin typeface="Calibri" charset="0"/>
              </a:rPr>
              <a:t>doi</a:t>
            </a:r>
            <a:r>
              <a:rPr lang="en-US" sz="1100" b="0" dirty="0" smtClean="0">
                <a:solidFill>
                  <a:prstClr val="black">
                    <a:lumMod val="50000"/>
                    <a:lumOff val="50000"/>
                  </a:prstClr>
                </a:solidFill>
                <a:latin typeface="Calibri" charset="0"/>
              </a:rPr>
              <a:t>: 10.1038/nature13424]</a:t>
            </a:r>
            <a:endParaRPr lang="en-US" sz="1100" b="0" dirty="0">
              <a:solidFill>
                <a:prstClr val="black">
                  <a:lumMod val="50000"/>
                  <a:lumOff val="50000"/>
                </a:prstClr>
              </a:solidFill>
              <a:latin typeface="Calibri" charset="0"/>
            </a:endParaRPr>
          </a:p>
        </p:txBody>
      </p:sp>
    </p:spTree>
    <p:extLst>
      <p:ext uri="{BB962C8B-B14F-4D97-AF65-F5344CB8AC3E}">
        <p14:creationId xmlns:p14="http://schemas.microsoft.com/office/powerpoint/2010/main" val="849412410"/>
      </p:ext>
    </p:extLst>
  </p:cSld>
  <p:clrMapOvr>
    <a:masterClrMapping/>
  </p:clrMapOvr>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3218" name="Title 1"/>
          <p:cNvSpPr>
            <a:spLocks noGrp="1"/>
          </p:cNvSpPr>
          <p:nvPr>
            <p:ph type="title"/>
          </p:nvPr>
        </p:nvSpPr>
        <p:spPr>
          <a:xfrm>
            <a:off x="499533" y="500416"/>
            <a:ext cx="3804356" cy="2759251"/>
          </a:xfrm>
        </p:spPr>
        <p:txBody>
          <a:bodyPr/>
          <a:lstStyle/>
          <a:p>
            <a:pPr eaLnBrk="1" hangingPunct="1"/>
            <a:r>
              <a:rPr lang="en-US" dirty="0" smtClean="0">
                <a:latin typeface="Calibri" charset="0"/>
              </a:rPr>
              <a:t>Performance of Universal</a:t>
            </a:r>
            <a:r>
              <a:rPr lang="en-US" dirty="0">
                <a:latin typeface="Calibri" charset="0"/>
              </a:rPr>
              <a:t>, cross-organism Model</a:t>
            </a:r>
          </a:p>
        </p:txBody>
      </p:sp>
      <p:sp>
        <p:nvSpPr>
          <p:cNvPr id="3" name="Content Placeholder 2"/>
          <p:cNvSpPr>
            <a:spLocks noGrp="1"/>
          </p:cNvSpPr>
          <p:nvPr>
            <p:ph idx="1"/>
          </p:nvPr>
        </p:nvSpPr>
        <p:spPr>
          <a:xfrm>
            <a:off x="528418" y="3527778"/>
            <a:ext cx="3982010" cy="1540791"/>
          </a:xfrm>
        </p:spPr>
        <p:txBody>
          <a:bodyPr rtlCol="0">
            <a:normAutofit fontScale="62500" lnSpcReduction="20000"/>
          </a:bodyPr>
          <a:lstStyle/>
          <a:p>
            <a:pPr marL="0" indent="0" eaLnBrk="1" fontAlgn="auto" hangingPunct="1">
              <a:spcAft>
                <a:spcPts val="0"/>
              </a:spcAft>
              <a:buNone/>
              <a:defRPr/>
            </a:pPr>
            <a:endParaRPr lang="en-US" dirty="0" smtClean="0">
              <a:ea typeface="+mn-ea"/>
              <a:cs typeface="+mn-cs"/>
            </a:endParaRPr>
          </a:p>
          <a:p>
            <a:pPr eaLnBrk="1" fontAlgn="auto" hangingPunct="1">
              <a:spcAft>
                <a:spcPts val="0"/>
              </a:spcAft>
              <a:buFont typeface="Arial"/>
              <a:buChar char="•"/>
              <a:defRPr/>
            </a:pPr>
            <a:r>
              <a:rPr lang="en-US" dirty="0" smtClean="0">
                <a:ea typeface="+mn-ea"/>
                <a:cs typeface="+mn-cs"/>
              </a:rPr>
              <a:t>works almost as well as species specific models</a:t>
            </a:r>
          </a:p>
          <a:p>
            <a:pPr eaLnBrk="1" fontAlgn="auto" hangingPunct="1">
              <a:spcAft>
                <a:spcPts val="0"/>
              </a:spcAft>
              <a:buFont typeface="Arial"/>
              <a:buChar char="•"/>
              <a:defRPr/>
            </a:pPr>
            <a:r>
              <a:rPr lang="en-US" dirty="0">
                <a:ea typeface="+mn-ea"/>
                <a:cs typeface="+mn-cs"/>
              </a:rPr>
              <a:t>w</a:t>
            </a:r>
            <a:r>
              <a:rPr lang="en-US" dirty="0" smtClean="0">
                <a:ea typeface="+mn-ea"/>
                <a:cs typeface="+mn-cs"/>
              </a:rPr>
              <a:t>orks for both mRNAs and </a:t>
            </a:r>
            <a:r>
              <a:rPr lang="en-US" dirty="0" err="1" smtClean="0">
                <a:ea typeface="+mn-ea"/>
                <a:cs typeface="+mn-cs"/>
              </a:rPr>
              <a:t>ncRNAs</a:t>
            </a:r>
            <a:endParaRPr lang="en-US" dirty="0" smtClean="0">
              <a:ea typeface="+mn-ea"/>
              <a:cs typeface="+mn-cs"/>
            </a:endParaRPr>
          </a:p>
          <a:p>
            <a:pPr marL="0" indent="0" eaLnBrk="1" fontAlgn="auto" hangingPunct="1">
              <a:spcAft>
                <a:spcPts val="0"/>
              </a:spcAft>
              <a:buFont typeface="Arial"/>
              <a:buNone/>
              <a:defRPr/>
            </a:pPr>
            <a:endParaRPr lang="en-US" dirty="0">
              <a:ea typeface="+mn-ea"/>
              <a:cs typeface="+mn-cs"/>
            </a:endParaRPr>
          </a:p>
        </p:txBody>
      </p:sp>
      <p:sp>
        <p:nvSpPr>
          <p:cNvPr id="4" name="Slide Number Placeholder 3"/>
          <p:cNvSpPr>
            <a:spLocks noGrp="1"/>
          </p:cNvSpPr>
          <p:nvPr>
            <p:ph type="sldNum" sz="quarter" idx="12"/>
          </p:nvPr>
        </p:nvSpPr>
        <p:spPr/>
        <p:txBody>
          <a:bodyPr/>
          <a:lstStyle/>
          <a:p>
            <a:pPr>
              <a:defRPr/>
            </a:pPr>
            <a:fld id="{992BA0D0-E113-F94E-A463-5A7AC35F294C}" type="slidenum">
              <a:rPr lang="en-US"/>
              <a:pPr>
                <a:defRPr/>
              </a:pPr>
              <a:t>39</a:t>
            </a:fld>
            <a:endParaRPr lang="en-US" dirty="0"/>
          </a:p>
        </p:txBody>
      </p:sp>
      <p:grpSp>
        <p:nvGrpSpPr>
          <p:cNvPr id="393221" name="Group 18"/>
          <p:cNvGrpSpPr>
            <a:grpSpLocks/>
          </p:cNvGrpSpPr>
          <p:nvPr/>
        </p:nvGrpSpPr>
        <p:grpSpPr bwMode="auto">
          <a:xfrm>
            <a:off x="4713111" y="484539"/>
            <a:ext cx="3313289" cy="5772701"/>
            <a:chOff x="457200" y="1554163"/>
            <a:chExt cx="2624495" cy="4572000"/>
          </a:xfrm>
        </p:grpSpPr>
        <p:pic>
          <p:nvPicPr>
            <p:cNvPr id="393225" name="Picture 8" descr="cmptxn_ex6_panelF_RA.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554163"/>
              <a:ext cx="2624495"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p:cNvSpPr/>
            <p:nvPr/>
          </p:nvSpPr>
          <p:spPr>
            <a:xfrm>
              <a:off x="931927" y="1995488"/>
              <a:ext cx="2149768" cy="16351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sp>
          <p:nvSpPr>
            <p:cNvPr id="393227" name="TextBox 4"/>
            <p:cNvSpPr txBox="1">
              <a:spLocks noChangeArrowheads="1"/>
            </p:cNvSpPr>
            <p:nvPr/>
          </p:nvSpPr>
          <p:spPr bwMode="auto">
            <a:xfrm>
              <a:off x="1058334" y="1892108"/>
              <a:ext cx="60104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a:solidFill>
                    <a:srgbClr val="FF0000"/>
                  </a:solidFill>
                  <a:latin typeface="Calibri" charset="0"/>
                </a:rPr>
                <a:t>Human</a:t>
              </a:r>
            </a:p>
          </p:txBody>
        </p:sp>
        <p:sp>
          <p:nvSpPr>
            <p:cNvPr id="393228" name="TextBox 11"/>
            <p:cNvSpPr txBox="1">
              <a:spLocks noChangeArrowheads="1"/>
            </p:cNvSpPr>
            <p:nvPr/>
          </p:nvSpPr>
          <p:spPr bwMode="auto">
            <a:xfrm>
              <a:off x="1760978" y="1892108"/>
              <a:ext cx="54641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a:solidFill>
                    <a:srgbClr val="008000"/>
                  </a:solidFill>
                  <a:latin typeface="Calibri" charset="0"/>
                </a:rPr>
                <a:t>Worm</a:t>
              </a:r>
            </a:p>
          </p:txBody>
        </p:sp>
        <p:sp>
          <p:nvSpPr>
            <p:cNvPr id="393229" name="TextBox 12"/>
            <p:cNvSpPr txBox="1">
              <a:spLocks noChangeArrowheads="1"/>
            </p:cNvSpPr>
            <p:nvPr/>
          </p:nvSpPr>
          <p:spPr bwMode="auto">
            <a:xfrm>
              <a:off x="2506043" y="1897392"/>
              <a:ext cx="35137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a:solidFill>
                    <a:srgbClr val="0000FF"/>
                  </a:solidFill>
                  <a:latin typeface="Calibri" charset="0"/>
                </a:rPr>
                <a:t>Fly</a:t>
              </a:r>
            </a:p>
          </p:txBody>
        </p:sp>
        <p:grpSp>
          <p:nvGrpSpPr>
            <p:cNvPr id="393230" name="Group 17"/>
            <p:cNvGrpSpPr>
              <a:grpSpLocks/>
            </p:cNvGrpSpPr>
            <p:nvPr/>
          </p:nvGrpSpPr>
          <p:grpSpPr bwMode="auto">
            <a:xfrm rot="-5400000">
              <a:off x="-218026" y="3026552"/>
              <a:ext cx="2150362" cy="266898"/>
              <a:chOff x="1083733" y="2044508"/>
              <a:chExt cx="2150362" cy="266898"/>
            </a:xfrm>
          </p:grpSpPr>
          <p:sp>
            <p:nvSpPr>
              <p:cNvPr id="14" name="Rectangle 13"/>
              <p:cNvSpPr/>
              <p:nvPr/>
            </p:nvSpPr>
            <p:spPr>
              <a:xfrm>
                <a:off x="1083466" y="2147940"/>
                <a:ext cx="2151062" cy="163535"/>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a:solidFill>
                    <a:prstClr val="white"/>
                  </a:solidFill>
                  <a:latin typeface="Calibri"/>
                </a:endParaRPr>
              </a:p>
            </p:txBody>
          </p:sp>
          <p:sp>
            <p:nvSpPr>
              <p:cNvPr id="393232" name="TextBox 14"/>
              <p:cNvSpPr txBox="1">
                <a:spLocks noChangeArrowheads="1"/>
              </p:cNvSpPr>
              <p:nvPr/>
            </p:nvSpPr>
            <p:spPr bwMode="auto">
              <a:xfrm>
                <a:off x="1335566" y="2044509"/>
                <a:ext cx="35137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a:solidFill>
                      <a:srgbClr val="0000FF"/>
                    </a:solidFill>
                    <a:latin typeface="Calibri" charset="0"/>
                  </a:rPr>
                  <a:t>Fly</a:t>
                </a:r>
              </a:p>
            </p:txBody>
          </p:sp>
          <p:sp>
            <p:nvSpPr>
              <p:cNvPr id="393233" name="TextBox 15"/>
              <p:cNvSpPr txBox="1">
                <a:spLocks noChangeArrowheads="1"/>
              </p:cNvSpPr>
              <p:nvPr/>
            </p:nvSpPr>
            <p:spPr bwMode="auto">
              <a:xfrm>
                <a:off x="1913378" y="2044508"/>
                <a:ext cx="54641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a:solidFill>
                      <a:srgbClr val="008000"/>
                    </a:solidFill>
                    <a:latin typeface="Calibri" charset="0"/>
                  </a:rPr>
                  <a:t>Worm</a:t>
                </a:r>
              </a:p>
            </p:txBody>
          </p:sp>
          <p:sp>
            <p:nvSpPr>
              <p:cNvPr id="393234" name="TextBox 16"/>
              <p:cNvSpPr txBox="1">
                <a:spLocks noChangeArrowheads="1"/>
              </p:cNvSpPr>
              <p:nvPr/>
            </p:nvSpPr>
            <p:spPr bwMode="auto">
              <a:xfrm>
                <a:off x="2533615" y="2049796"/>
                <a:ext cx="60104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a:solidFill>
                      <a:srgbClr val="FF0000"/>
                    </a:solidFill>
                    <a:latin typeface="Calibri" charset="0"/>
                  </a:rPr>
                  <a:t>Human</a:t>
                </a:r>
              </a:p>
            </p:txBody>
          </p:sp>
        </p:grpSp>
      </p:grpSp>
      <p:sp>
        <p:nvSpPr>
          <p:cNvPr id="18" name="TextBox 4"/>
          <p:cNvSpPr txBox="1">
            <a:spLocks noChangeArrowheads="1"/>
          </p:cNvSpPr>
          <p:nvPr/>
        </p:nvSpPr>
        <p:spPr bwMode="auto">
          <a:xfrm>
            <a:off x="159305" y="6596390"/>
            <a:ext cx="583095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dirty="0">
                <a:solidFill>
                  <a:prstClr val="black">
                    <a:lumMod val="50000"/>
                    <a:lumOff val="50000"/>
                  </a:prstClr>
                </a:solidFill>
                <a:latin typeface="Calibri" charset="0"/>
              </a:rPr>
              <a:t>[</a:t>
            </a:r>
            <a:r>
              <a:rPr lang="en-US" sz="1100" b="0" i="1" dirty="0" smtClean="0">
                <a:solidFill>
                  <a:prstClr val="black">
                    <a:lumMod val="50000"/>
                    <a:lumOff val="50000"/>
                  </a:prstClr>
                </a:solidFill>
                <a:latin typeface="Calibri" charset="0"/>
              </a:rPr>
              <a:t>Nature</a:t>
            </a:r>
            <a:r>
              <a:rPr lang="en-US" sz="1100" b="0" dirty="0" smtClean="0">
                <a:solidFill>
                  <a:prstClr val="black">
                    <a:lumMod val="50000"/>
                    <a:lumOff val="50000"/>
                  </a:prstClr>
                </a:solidFill>
                <a:latin typeface="Calibri" charset="0"/>
              </a:rPr>
              <a:t> 512:445 ('14);  </a:t>
            </a:r>
            <a:r>
              <a:rPr lang="en-US" sz="1100" b="0" dirty="0" err="1" smtClean="0">
                <a:solidFill>
                  <a:prstClr val="black">
                    <a:lumMod val="50000"/>
                    <a:lumOff val="50000"/>
                  </a:prstClr>
                </a:solidFill>
                <a:latin typeface="Calibri" charset="0"/>
              </a:rPr>
              <a:t>doi</a:t>
            </a:r>
            <a:r>
              <a:rPr lang="en-US" sz="1100" b="0" dirty="0" smtClean="0">
                <a:solidFill>
                  <a:prstClr val="black">
                    <a:lumMod val="50000"/>
                    <a:lumOff val="50000"/>
                  </a:prstClr>
                </a:solidFill>
                <a:latin typeface="Calibri" charset="0"/>
              </a:rPr>
              <a:t>: 10.1038/nature13424]</a:t>
            </a:r>
            <a:endParaRPr lang="en-US" sz="1100" b="0" dirty="0">
              <a:solidFill>
                <a:prstClr val="black">
                  <a:lumMod val="50000"/>
                  <a:lumOff val="50000"/>
                </a:prstClr>
              </a:solidFill>
              <a:latin typeface="Calibri" charset="0"/>
            </a:endParaRPr>
          </a:p>
        </p:txBody>
      </p:sp>
    </p:spTree>
    <p:extLst>
      <p:ext uri="{BB962C8B-B14F-4D97-AF65-F5344CB8AC3E}">
        <p14:creationId xmlns:p14="http://schemas.microsoft.com/office/powerpoint/2010/main" val="951408239"/>
      </p:ext>
    </p:extLst>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Also Large Amount of </a:t>
            </a:r>
            <a:br>
              <a:rPr lang="en-US" dirty="0" smtClean="0"/>
            </a:br>
            <a:r>
              <a:rPr lang="en-US" dirty="0" smtClean="0"/>
              <a:t>Yeast Functional Genomics Data</a:t>
            </a:r>
            <a:endParaRPr lang="en-US" dirty="0"/>
          </a:p>
        </p:txBody>
      </p:sp>
      <p:pic>
        <p:nvPicPr>
          <p:cNvPr id="4" name="Content Placeholder 3"/>
          <p:cNvPicPr>
            <a:picLocks noGrp="1" noChangeAspect="1"/>
          </p:cNvPicPr>
          <p:nvPr>
            <p:ph idx="1"/>
          </p:nvPr>
        </p:nvPicPr>
        <p:blipFill>
          <a:blip r:embed="rId2"/>
          <a:srcRect t="9999" b="9999"/>
          <a:stretch>
            <a:fillRect/>
          </a:stretch>
        </p:blipFill>
        <p:spPr/>
      </p:pic>
    </p:spTree>
    <p:extLst>
      <p:ext uri="{BB962C8B-B14F-4D97-AF65-F5344CB8AC3E}">
        <p14:creationId xmlns:p14="http://schemas.microsoft.com/office/powerpoint/2010/main" val="99654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lumMod val="75000"/>
            <a:lumOff val="25000"/>
          </a:schemeClr>
        </a:solidFill>
        <a:effectLst/>
      </p:bgPr>
    </p:bg>
    <p:spTree>
      <p:nvGrpSpPr>
        <p:cNvPr id="1" name=""/>
        <p:cNvGrpSpPr/>
        <p:nvPr/>
      </p:nvGrpSpPr>
      <p:grpSpPr>
        <a:xfrm>
          <a:off x="0" y="0"/>
          <a:ext cx="0" cy="0"/>
          <a:chOff x="0" y="0"/>
          <a:chExt cx="0" cy="0"/>
        </a:xfrm>
      </p:grpSpPr>
      <p:sp>
        <p:nvSpPr>
          <p:cNvPr id="407553" name="Title 1"/>
          <p:cNvSpPr>
            <a:spLocks noGrp="1"/>
          </p:cNvSpPr>
          <p:nvPr>
            <p:ph type="title"/>
            <p:custDataLst>
              <p:tags r:id="rId3"/>
            </p:custDataLst>
          </p:nvPr>
        </p:nvSpPr>
        <p:spPr>
          <a:xfrm>
            <a:off x="-12700" y="190500"/>
            <a:ext cx="9156700" cy="711200"/>
          </a:xfrm>
        </p:spPr>
        <p:txBody>
          <a:bodyPr/>
          <a:lstStyle/>
          <a:p>
            <a:pPr defTabSz="907350">
              <a:defRPr/>
            </a:pPr>
            <a:r>
              <a:rPr lang="en-US" sz="1400" dirty="0">
                <a:solidFill>
                  <a:schemeClr val="bg1">
                    <a:lumMod val="65000"/>
                  </a:schemeClr>
                </a:solidFill>
              </a:rPr>
              <a:t>An Overview of the Data </a:t>
            </a:r>
            <a:r>
              <a:rPr lang="en-US" sz="1400" dirty="0" smtClean="0">
                <a:solidFill>
                  <a:schemeClr val="bg1">
                    <a:lumMod val="65000"/>
                  </a:schemeClr>
                </a:solidFill>
              </a:rPr>
              <a:t>&amp; Some </a:t>
            </a:r>
            <a:r>
              <a:rPr lang="en-US" sz="1400" dirty="0">
                <a:solidFill>
                  <a:schemeClr val="bg1">
                    <a:lumMod val="65000"/>
                  </a:schemeClr>
                </a:solidFill>
              </a:rPr>
              <a:t>of the Key Analyses of the ENCODE </a:t>
            </a:r>
            <a:r>
              <a:rPr lang="en-US" sz="1400" dirty="0" smtClean="0">
                <a:solidFill>
                  <a:schemeClr val="bg1">
                    <a:lumMod val="65000"/>
                  </a:schemeClr>
                </a:solidFill>
              </a:rPr>
              <a:t>&amp; </a:t>
            </a:r>
            <a:r>
              <a:rPr lang="en-US" sz="1400" dirty="0" err="1" smtClean="0">
                <a:solidFill>
                  <a:schemeClr val="bg1">
                    <a:lumMod val="65000"/>
                  </a:schemeClr>
                </a:solidFill>
              </a:rPr>
              <a:t>modENCODE</a:t>
            </a:r>
            <a:r>
              <a:rPr lang="en-US" sz="1400" dirty="0" smtClean="0">
                <a:solidFill>
                  <a:schemeClr val="bg1">
                    <a:lumMod val="65000"/>
                  </a:schemeClr>
                </a:solidFill>
              </a:rPr>
              <a:t> Consortia</a:t>
            </a:r>
            <a:r>
              <a:rPr lang="en-US" sz="1800" dirty="0" smtClean="0">
                <a:solidFill>
                  <a:schemeClr val="bg1">
                    <a:lumMod val="65000"/>
                  </a:schemeClr>
                </a:solidFill>
              </a:rPr>
              <a:t>:</a:t>
            </a:r>
            <a:r>
              <a:rPr lang="en-US" sz="1800" dirty="0">
                <a:solidFill>
                  <a:schemeClr val="bg1">
                    <a:lumMod val="65000"/>
                  </a:schemeClr>
                </a:solidFill>
              </a:rPr>
              <a:t> </a:t>
            </a:r>
            <a:r>
              <a:rPr lang="en-US" dirty="0" smtClean="0">
                <a:solidFill>
                  <a:schemeClr val="bg1">
                    <a:lumMod val="65000"/>
                  </a:schemeClr>
                </a:solidFill>
              </a:rPr>
              <a:t>Interpreting the </a:t>
            </a:r>
            <a:r>
              <a:rPr lang="en-US" dirty="0" err="1" smtClean="0">
                <a:solidFill>
                  <a:schemeClr val="bg1">
                    <a:lumMod val="65000"/>
                  </a:schemeClr>
                </a:solidFill>
              </a:rPr>
              <a:t>Transcriptome</a:t>
            </a:r>
            <a:r>
              <a:rPr lang="en-US" dirty="0" smtClean="0">
                <a:solidFill>
                  <a:schemeClr val="bg1">
                    <a:lumMod val="65000"/>
                  </a:schemeClr>
                </a:solidFill>
              </a:rPr>
              <a:t> </a:t>
            </a:r>
            <a:r>
              <a:rPr lang="en-US" dirty="0">
                <a:solidFill>
                  <a:schemeClr val="bg1">
                    <a:lumMod val="65000"/>
                  </a:schemeClr>
                </a:solidFill>
              </a:rPr>
              <a:t>in terms of </a:t>
            </a:r>
            <a:r>
              <a:rPr lang="en-US" dirty="0" smtClean="0">
                <a:solidFill>
                  <a:schemeClr val="bg1">
                    <a:lumMod val="65000"/>
                  </a:schemeClr>
                </a:solidFill>
              </a:rPr>
              <a:t>the </a:t>
            </a:r>
            <a:r>
              <a:rPr lang="en-US" dirty="0" err="1" smtClean="0">
                <a:solidFill>
                  <a:schemeClr val="bg1">
                    <a:lumMod val="65000"/>
                  </a:schemeClr>
                </a:solidFill>
              </a:rPr>
              <a:t>Regulome</a:t>
            </a:r>
            <a:endParaRPr lang="en-US" dirty="0">
              <a:solidFill>
                <a:schemeClr val="bg1">
                  <a:lumMod val="65000"/>
                </a:schemeClr>
              </a:solidFill>
            </a:endParaRPr>
          </a:p>
        </p:txBody>
      </p:sp>
      <p:sp>
        <p:nvSpPr>
          <p:cNvPr id="93187" name="Content Placeholder 3"/>
          <p:cNvSpPr>
            <a:spLocks noGrp="1"/>
          </p:cNvSpPr>
          <p:nvPr>
            <p:ph idx="1"/>
            <p:custDataLst>
              <p:tags r:id="rId4"/>
            </p:custDataLst>
          </p:nvPr>
        </p:nvSpPr>
        <p:spPr>
          <a:xfrm>
            <a:off x="520700" y="919163"/>
            <a:ext cx="3905655" cy="5524500"/>
          </a:xfrm>
        </p:spPr>
        <p:txBody>
          <a:bodyPr/>
          <a:lstStyle/>
          <a:p>
            <a:r>
              <a:rPr lang="en-US" b="1" kern="1200" dirty="0">
                <a:solidFill>
                  <a:srgbClr val="FFFF00"/>
                </a:solidFill>
              </a:rPr>
              <a:t>Using </a:t>
            </a:r>
            <a:r>
              <a:rPr lang="en-US" b="1" kern="1200" dirty="0" smtClean="0">
                <a:solidFill>
                  <a:srgbClr val="FFFF00"/>
                </a:solidFill>
              </a:rPr>
              <a:t>Logical </a:t>
            </a:r>
            <a:r>
              <a:rPr lang="en-US" b="1" kern="1200" dirty="0">
                <a:solidFill>
                  <a:srgbClr val="FFFF00"/>
                </a:solidFill>
              </a:rPr>
              <a:t>Gates to Interpret RNA-</a:t>
            </a:r>
            <a:r>
              <a:rPr lang="en-US" b="1" kern="1200" dirty="0" err="1">
                <a:solidFill>
                  <a:srgbClr val="FFFF00"/>
                </a:solidFill>
              </a:rPr>
              <a:t>seq</a:t>
            </a:r>
            <a:endParaRPr lang="en-US" b="1" kern="1200" dirty="0">
              <a:solidFill>
                <a:srgbClr val="FFFF00"/>
              </a:solidFill>
            </a:endParaRPr>
          </a:p>
          <a:p>
            <a:pPr lvl="1"/>
            <a:r>
              <a:rPr lang="en-US" sz="2000" dirty="0" smtClean="0">
                <a:solidFill>
                  <a:schemeClr val="bg1">
                    <a:lumMod val="65000"/>
                  </a:schemeClr>
                </a:solidFill>
                <a:latin typeface="Arial" charset="0"/>
                <a:ea typeface="ＭＳ Ｐゴシック" charset="0"/>
              </a:rPr>
              <a:t>Preponderance </a:t>
            </a:r>
            <a:r>
              <a:rPr lang="en-US" sz="2000" dirty="0">
                <a:solidFill>
                  <a:schemeClr val="bg1">
                    <a:lumMod val="65000"/>
                  </a:schemeClr>
                </a:solidFill>
                <a:latin typeface="Arial" charset="0"/>
                <a:ea typeface="ＭＳ Ｐゴシック" charset="0"/>
              </a:rPr>
              <a:t>of OR gates in the human </a:t>
            </a:r>
            <a:r>
              <a:rPr lang="en-US" sz="2000" dirty="0" smtClean="0">
                <a:solidFill>
                  <a:schemeClr val="bg1">
                    <a:lumMod val="65000"/>
                  </a:schemeClr>
                </a:solidFill>
                <a:latin typeface="Arial" charset="0"/>
                <a:ea typeface="ＭＳ Ｐゴシック" charset="0"/>
              </a:rPr>
              <a:t>network v yeast</a:t>
            </a:r>
            <a:endParaRPr lang="en-US" sz="2000" dirty="0">
              <a:solidFill>
                <a:schemeClr val="bg1">
                  <a:lumMod val="65000"/>
                </a:schemeClr>
              </a:solidFill>
              <a:latin typeface="Arial" charset="0"/>
              <a:ea typeface="ＭＳ Ｐゴシック" charset="0"/>
            </a:endParaRPr>
          </a:p>
          <a:p>
            <a:pPr lvl="1"/>
            <a:r>
              <a:rPr lang="en-US" sz="2000" dirty="0" smtClean="0">
                <a:solidFill>
                  <a:schemeClr val="bg1">
                    <a:lumMod val="65000"/>
                  </a:schemeClr>
                </a:solidFill>
                <a:latin typeface="Arial" charset="0"/>
                <a:ea typeface="ＭＳ Ｐゴシック" charset="0"/>
              </a:rPr>
              <a:t>Relation </a:t>
            </a:r>
            <a:r>
              <a:rPr lang="en-US" sz="2000" dirty="0">
                <a:solidFill>
                  <a:schemeClr val="bg1">
                    <a:lumMod val="65000"/>
                  </a:schemeClr>
                </a:solidFill>
                <a:latin typeface="Arial" charset="0"/>
                <a:ea typeface="ＭＳ Ｐゴシック" charset="0"/>
              </a:rPr>
              <a:t>to cancer </a:t>
            </a:r>
            <a:r>
              <a:rPr lang="en-US" sz="2000" dirty="0" smtClean="0">
                <a:solidFill>
                  <a:schemeClr val="bg1">
                    <a:lumMod val="65000"/>
                  </a:schemeClr>
                </a:solidFill>
                <a:latin typeface="Arial" charset="0"/>
                <a:ea typeface="ＭＳ Ｐゴシック" charset="0"/>
              </a:rPr>
              <a:t>(</a:t>
            </a:r>
            <a:r>
              <a:rPr lang="en-US" sz="2000" dirty="0" err="1" smtClean="0">
                <a:solidFill>
                  <a:schemeClr val="bg1">
                    <a:lumMod val="65000"/>
                  </a:schemeClr>
                </a:solidFill>
                <a:latin typeface="Arial" charset="0"/>
                <a:ea typeface="ＭＳ Ｐゴシック" charset="0"/>
              </a:rPr>
              <a:t>myc</a:t>
            </a:r>
            <a:r>
              <a:rPr lang="en-US" sz="2000" dirty="0" smtClean="0">
                <a:solidFill>
                  <a:schemeClr val="bg1">
                    <a:lumMod val="65000"/>
                  </a:schemeClr>
                </a:solidFill>
                <a:latin typeface="Arial" charset="0"/>
                <a:ea typeface="ＭＳ Ｐゴシック" charset="0"/>
              </a:rPr>
              <a:t>)</a:t>
            </a:r>
          </a:p>
          <a:p>
            <a:r>
              <a:rPr lang="en-US" b="1" kern="1200" dirty="0" smtClean="0">
                <a:solidFill>
                  <a:srgbClr val="FFFF00"/>
                </a:solidFill>
              </a:rPr>
              <a:t>Globally Organizing Regulation into </a:t>
            </a:r>
            <a:r>
              <a:rPr lang="en-US" b="1" kern="1200" dirty="0">
                <a:solidFill>
                  <a:srgbClr val="FFFF00"/>
                </a:solidFill>
              </a:rPr>
              <a:t>a Hierarchy</a:t>
            </a:r>
          </a:p>
          <a:p>
            <a:pPr lvl="1"/>
            <a:r>
              <a:rPr lang="en-US" sz="2000" dirty="0">
                <a:solidFill>
                  <a:srgbClr val="A6A6A6"/>
                </a:solidFill>
                <a:latin typeface="Arial" charset="0"/>
                <a:ea typeface="ＭＳ Ｐゴシック" charset="0"/>
              </a:rPr>
              <a:t>Construction: local BFS v global simulated annealing</a:t>
            </a:r>
          </a:p>
          <a:p>
            <a:pPr lvl="1"/>
            <a:r>
              <a:rPr lang="en-US" sz="2000" dirty="0" smtClean="0">
                <a:solidFill>
                  <a:srgbClr val="A6A6A6"/>
                </a:solidFill>
                <a:latin typeface="Arial" charset="0"/>
                <a:ea typeface="ＭＳ Ｐゴシック" charset="0"/>
              </a:rPr>
              <a:t>Differences </a:t>
            </a:r>
            <a:r>
              <a:rPr lang="en-US" sz="2000" dirty="0">
                <a:solidFill>
                  <a:srgbClr val="A6A6A6"/>
                </a:solidFill>
                <a:latin typeface="Arial" charset="0"/>
                <a:ea typeface="ＭＳ Ｐゴシック" charset="0"/>
              </a:rPr>
              <a:t>between kinase &amp; TF </a:t>
            </a:r>
            <a:r>
              <a:rPr lang="en-US" sz="2000" dirty="0" smtClean="0">
                <a:solidFill>
                  <a:srgbClr val="A6A6A6"/>
                </a:solidFill>
                <a:latin typeface="Arial" charset="0"/>
                <a:ea typeface="ＭＳ Ｐゴシック" charset="0"/>
              </a:rPr>
              <a:t>hierarchy</a:t>
            </a:r>
          </a:p>
          <a:p>
            <a:pPr lvl="1"/>
            <a:r>
              <a:rPr lang="en-US" sz="2000" dirty="0">
                <a:solidFill>
                  <a:srgbClr val="A6A6A6"/>
                </a:solidFill>
                <a:latin typeface="Arial" charset="0"/>
                <a:ea typeface="ＭＳ Ｐゴシック" charset="0"/>
              </a:rPr>
              <a:t>More logical structure at top of hierarchy</a:t>
            </a:r>
          </a:p>
          <a:p>
            <a:pPr lvl="1"/>
            <a:endParaRPr lang="en-US" sz="2000" dirty="0">
              <a:solidFill>
                <a:schemeClr val="bg1"/>
              </a:solidFill>
              <a:latin typeface="Arial" charset="0"/>
              <a:ea typeface="ＭＳ Ｐゴシック" charset="0"/>
            </a:endParaRPr>
          </a:p>
          <a:p>
            <a:pPr lvl="1"/>
            <a:endParaRPr lang="en-US" sz="2000" dirty="0">
              <a:solidFill>
                <a:schemeClr val="bg1"/>
              </a:solidFill>
              <a:latin typeface="Arial" charset="0"/>
              <a:ea typeface="ＭＳ Ｐゴシック" charset="0"/>
            </a:endParaRPr>
          </a:p>
        </p:txBody>
      </p:sp>
      <p:sp>
        <p:nvSpPr>
          <p:cNvPr id="4" name="Content Placeholder 3"/>
          <p:cNvSpPr txBox="1">
            <a:spLocks/>
          </p:cNvSpPr>
          <p:nvPr/>
        </p:nvSpPr>
        <p:spPr>
          <a:xfrm>
            <a:off x="4537323" y="936609"/>
            <a:ext cx="4203393" cy="4955979"/>
          </a:xfrm>
          <a:prstGeom prst="rect">
            <a:avLst/>
          </a:prstGeom>
        </p:spPr>
        <p:txBody>
          <a:bodyPr/>
          <a:lstStyle>
            <a:lvl1pPr marL="222250" indent="-222250" algn="l" defTabSz="90646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5150" indent="-222250" algn="l" defTabSz="90646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6463" indent="-220663"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0013" indent="-222250"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0863" indent="-222250" algn="l" defTabSz="90646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1086"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7643"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4205"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0760"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9pPr>
          </a:lstStyle>
          <a:p>
            <a:r>
              <a:rPr lang="en-US" b="1" dirty="0" smtClean="0">
                <a:solidFill>
                  <a:srgbClr val="FFFF00"/>
                </a:solidFill>
              </a:rPr>
              <a:t>HM Models Relating Gene Expression to Promoter Activity</a:t>
            </a:r>
          </a:p>
          <a:p>
            <a:pPr lvl="1"/>
            <a:r>
              <a:rPr lang="en-US" sz="2000" dirty="0">
                <a:solidFill>
                  <a:srgbClr val="A6A6A6"/>
                </a:solidFill>
                <a:latin typeface="Arial" charset="0"/>
                <a:ea typeface="ＭＳ Ｐゴシック" charset="0"/>
              </a:rPr>
              <a:t>Works for </a:t>
            </a:r>
            <a:r>
              <a:rPr lang="en-US" sz="2000" dirty="0" err="1">
                <a:solidFill>
                  <a:srgbClr val="A6A6A6"/>
                </a:solidFill>
                <a:latin typeface="Arial" charset="0"/>
                <a:ea typeface="ＭＳ Ｐゴシック" charset="0"/>
              </a:rPr>
              <a:t>ncRNAs</a:t>
            </a:r>
            <a:r>
              <a:rPr lang="en-US" sz="2000" dirty="0">
                <a:solidFill>
                  <a:srgbClr val="A6A6A6"/>
                </a:solidFill>
                <a:latin typeface="Arial" charset="0"/>
                <a:ea typeface="ＭＳ Ｐゴシック" charset="0"/>
              </a:rPr>
              <a:t> as well as genes</a:t>
            </a:r>
          </a:p>
          <a:p>
            <a:pPr lvl="1"/>
            <a:r>
              <a:rPr lang="en-US" sz="2000" dirty="0">
                <a:solidFill>
                  <a:srgbClr val="A6A6A6"/>
                </a:solidFill>
                <a:latin typeface="Arial" charset="0"/>
                <a:ea typeface="ＭＳ Ｐゴシック" charset="0"/>
              </a:rPr>
              <a:t>Universal cross-species model uses same set of parameters across diverse phyla</a:t>
            </a:r>
          </a:p>
          <a:p>
            <a:r>
              <a:rPr lang="en-US" b="1" dirty="0" smtClean="0">
                <a:solidFill>
                  <a:srgbClr val="FFFF00"/>
                </a:solidFill>
              </a:rPr>
              <a:t>Similarly constructed TF Models </a:t>
            </a:r>
            <a:r>
              <a:rPr lang="en-US" b="1" dirty="0" smtClean="0">
                <a:solidFill>
                  <a:schemeClr val="bg1">
                    <a:lumMod val="65000"/>
                  </a:schemeClr>
                </a:solidFill>
              </a:rPr>
              <a:t>[if time]</a:t>
            </a:r>
          </a:p>
          <a:p>
            <a:pPr lvl="1"/>
            <a:r>
              <a:rPr lang="en-US" sz="2000" dirty="0">
                <a:solidFill>
                  <a:srgbClr val="A6A6A6"/>
                </a:solidFill>
                <a:latin typeface="Arial" charset="0"/>
                <a:ea typeface="ＭＳ Ｐゴシック" charset="0"/>
              </a:rPr>
              <a:t>Variable importance of regions around genes for HMs &amp; TFs</a:t>
            </a:r>
          </a:p>
          <a:p>
            <a:pPr lvl="1"/>
            <a:r>
              <a:rPr lang="en-US" sz="2000" dirty="0">
                <a:solidFill>
                  <a:srgbClr val="A6A6A6"/>
                </a:solidFill>
                <a:latin typeface="Arial" charset="0"/>
                <a:ea typeface="ＭＳ Ｐゴシック" charset="0"/>
              </a:rPr>
              <a:t>TF &amp; HM signals are redundant for ‘prediction'</a:t>
            </a:r>
          </a:p>
          <a:p>
            <a:pPr lvl="1"/>
            <a:r>
              <a:rPr lang="en-US" sz="2000" dirty="0">
                <a:solidFill>
                  <a:srgbClr val="A6A6A6"/>
                </a:solidFill>
                <a:latin typeface="Arial" charset="0"/>
                <a:ea typeface="ＭＳ Ｐゴシック" charset="0"/>
              </a:rPr>
              <a:t>Surprisingly, a few TFs are quite predictive</a:t>
            </a:r>
          </a:p>
          <a:p>
            <a:endParaRPr lang="en-US" sz="1600" dirty="0">
              <a:solidFill>
                <a:srgbClr val="7F7F7F"/>
              </a:solidFill>
            </a:endParaRPr>
          </a:p>
        </p:txBody>
      </p:sp>
    </p:spTree>
    <p:custDataLst>
      <p:tags r:id="rId2"/>
    </p:custDataLst>
    <p:extLst>
      <p:ext uri="{BB962C8B-B14F-4D97-AF65-F5344CB8AC3E}">
        <p14:creationId xmlns:p14="http://schemas.microsoft.com/office/powerpoint/2010/main" val="3598107082"/>
      </p:ext>
    </p:extLst>
  </p:cSld>
  <p:clrMapOvr>
    <a:overrideClrMapping bg1="lt1" tx1="dk1" bg2="lt2" tx2="dk2" accent1="accent1" accent2="accent2" accent3="accent3" accent4="accent4" accent5="accent5" accent6="accent6" hlink="hlink" folHlink="folHlink"/>
  </p:clrMapOvr>
  <p:transition xmlns:p14="http://schemas.microsoft.com/office/powerpoint/2010/main" advTm="110555"/>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Title 1"/>
          <p:cNvSpPr>
            <a:spLocks noGrp="1"/>
          </p:cNvSpPr>
          <p:nvPr>
            <p:ph type="title"/>
          </p:nvPr>
        </p:nvSpPr>
        <p:spPr>
          <a:xfrm>
            <a:off x="6210300" y="1879600"/>
            <a:ext cx="2776538" cy="1143000"/>
          </a:xfrm>
        </p:spPr>
        <p:txBody>
          <a:bodyPr/>
          <a:lstStyle/>
          <a:p>
            <a:pPr eaLnBrk="1" hangingPunct="1"/>
            <a:r>
              <a:rPr lang="en-US" sz="2800" b="1" dirty="0">
                <a:solidFill>
                  <a:srgbClr val="000090"/>
                </a:solidFill>
                <a:latin typeface="Arial" charset="0"/>
              </a:rPr>
              <a:t>Doing a Model with TFs: </a:t>
            </a:r>
            <a:br>
              <a:rPr lang="en-US" sz="2800" b="1" dirty="0">
                <a:solidFill>
                  <a:srgbClr val="000090"/>
                </a:solidFill>
                <a:latin typeface="Arial" charset="0"/>
              </a:rPr>
            </a:br>
            <a:r>
              <a:rPr lang="en-US" sz="2800" b="1" dirty="0">
                <a:solidFill>
                  <a:srgbClr val="000090"/>
                </a:solidFill>
                <a:latin typeface="Arial" charset="0"/>
              </a:rPr>
              <a:t>Positive and negative regulators from correlating TF signal at TSS with gene expression</a:t>
            </a:r>
          </a:p>
        </p:txBody>
      </p:sp>
      <p:pic>
        <p:nvPicPr>
          <p:cNvPr id="365570" name="Content Placeholder 4" descr="Fig5_cel_correlation_pattern.pdf"/>
          <p:cNvPicPr>
            <a:picLocks noGrp="1" noChangeAspect="1"/>
          </p:cNvPicPr>
          <p:nvPr>
            <p:ph idx="1"/>
          </p:nvPr>
        </p:nvPicPr>
        <p:blipFill>
          <a:blip r:embed="rId3">
            <a:extLst>
              <a:ext uri="{28A0092B-C50C-407E-A947-70E740481C1C}">
                <a14:useLocalDpi xmlns:a14="http://schemas.microsoft.com/office/drawing/2010/main" val="0"/>
              </a:ext>
            </a:extLst>
          </a:blip>
          <a:srcRect l="-25681" r="-25681"/>
          <a:stretch>
            <a:fillRect/>
          </a:stretch>
        </p:blipFill>
        <p:spPr>
          <a:xfrm>
            <a:off x="-469900" y="101600"/>
            <a:ext cx="7518400" cy="4134568"/>
          </a:xfrm>
        </p:spPr>
      </p:pic>
      <p:sp>
        <p:nvSpPr>
          <p:cNvPr id="365571" name="TextBox 4"/>
          <p:cNvSpPr txBox="1">
            <a:spLocks noChangeArrowheads="1"/>
          </p:cNvSpPr>
          <p:nvPr/>
        </p:nvSpPr>
        <p:spPr bwMode="auto">
          <a:xfrm>
            <a:off x="6002338" y="6550025"/>
            <a:ext cx="31416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90" tIns="45697" rIns="91390" bIns="45697">
            <a:spAutoFit/>
          </a:bodyPr>
          <a:lstStyle>
            <a:lvl1pPr defTabSz="455613" eaLnBrk="0" hangingPunct="0">
              <a:defRPr sz="1200" b="1">
                <a:solidFill>
                  <a:schemeClr val="tx1"/>
                </a:solidFill>
                <a:latin typeface="Arial" charset="0"/>
                <a:ea typeface="ＭＳ Ｐゴシック" charset="0"/>
                <a:cs typeface="ＭＳ Ｐゴシック" charset="0"/>
              </a:defRPr>
            </a:lvl1pPr>
            <a:lvl2pPr marL="742950" indent="-285750" defTabSz="455613" eaLnBrk="0" hangingPunct="0">
              <a:defRPr sz="1200" b="1">
                <a:solidFill>
                  <a:schemeClr val="tx1"/>
                </a:solidFill>
                <a:latin typeface="Arial" charset="0"/>
                <a:ea typeface="ＭＳ Ｐゴシック" charset="0"/>
              </a:defRPr>
            </a:lvl2pPr>
            <a:lvl3pPr marL="1143000" indent="-228600" defTabSz="455613" eaLnBrk="0" hangingPunct="0">
              <a:defRPr sz="1200" b="1">
                <a:solidFill>
                  <a:schemeClr val="tx1"/>
                </a:solidFill>
                <a:latin typeface="Arial" charset="0"/>
                <a:ea typeface="ＭＳ Ｐゴシック" charset="0"/>
              </a:defRPr>
            </a:lvl3pPr>
            <a:lvl4pPr marL="1600200" indent="-228600" defTabSz="455613" eaLnBrk="0" hangingPunct="0">
              <a:defRPr sz="1200" b="1">
                <a:solidFill>
                  <a:schemeClr val="tx1"/>
                </a:solidFill>
                <a:latin typeface="Arial" charset="0"/>
                <a:ea typeface="ＭＳ Ｐゴシック" charset="0"/>
              </a:defRPr>
            </a:lvl4pPr>
            <a:lvl5pPr marL="2057400" indent="-228600" defTabSz="455613" eaLnBrk="0" hangingPunct="0">
              <a:defRPr sz="1200" b="1">
                <a:solidFill>
                  <a:schemeClr val="tx1"/>
                </a:solidFill>
                <a:latin typeface="Arial" charset="0"/>
                <a:ea typeface="ＭＳ Ｐゴシック" charset="0"/>
              </a:defRPr>
            </a:lvl5pPr>
            <a:lvl6pPr marL="2514600" indent="-228600" defTabSz="455613"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455613"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455613"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455613"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400" b="0">
                <a:solidFill>
                  <a:srgbClr val="7F7F7F"/>
                </a:solidFill>
                <a:latin typeface="Calibri" charset="0"/>
              </a:rPr>
              <a:t>[Cheng et al. (</a:t>
            </a:r>
            <a:r>
              <a:rPr lang="fr-FR" sz="1400" b="0">
                <a:solidFill>
                  <a:srgbClr val="7F7F7F"/>
                </a:solidFill>
                <a:latin typeface="Calibri" charset="0"/>
              </a:rPr>
              <a:t>’</a:t>
            </a:r>
            <a:r>
              <a:rPr lang="en-US" altLang="ja-JP" sz="1400" b="0">
                <a:solidFill>
                  <a:srgbClr val="7F7F7F"/>
                </a:solidFill>
                <a:latin typeface="Calibri" charset="0"/>
              </a:rPr>
              <a:t>11)  </a:t>
            </a:r>
            <a:r>
              <a:rPr lang="en-US" altLang="ja-JP" sz="1400" b="0" i="1">
                <a:solidFill>
                  <a:srgbClr val="7F7F7F"/>
                </a:solidFill>
                <a:latin typeface="Calibri" charset="0"/>
              </a:rPr>
              <a:t>PLOS CB</a:t>
            </a:r>
            <a:r>
              <a:rPr lang="en-US" altLang="ja-JP" sz="1400" b="0">
                <a:solidFill>
                  <a:srgbClr val="7F7F7F"/>
                </a:solidFill>
                <a:latin typeface="Calibri" charset="0"/>
              </a:rPr>
              <a:t>]</a:t>
            </a:r>
            <a:endParaRPr lang="en-US" sz="1400" b="0">
              <a:solidFill>
                <a:srgbClr val="7F7F7F"/>
              </a:solidFill>
              <a:latin typeface="Calibri" charset="0"/>
            </a:endParaRPr>
          </a:p>
        </p:txBody>
      </p:sp>
      <p:pic>
        <p:nvPicPr>
          <p:cNvPr id="5" name="Picture 2" descr="Gerstein_CmpTxn_ED_Figures.pdf"/>
          <p:cNvPicPr>
            <a:picLocks noChangeAspect="1"/>
          </p:cNvPicPr>
          <p:nvPr/>
        </p:nvPicPr>
        <p:blipFill>
          <a:blip r:embed="rId4">
            <a:extLst>
              <a:ext uri="{28A0092B-C50C-407E-A947-70E740481C1C}">
                <a14:useLocalDpi xmlns:a14="http://schemas.microsoft.com/office/drawing/2010/main" val="0"/>
              </a:ext>
            </a:extLst>
          </a:blip>
          <a:srcRect l="32028" t="78148" r="28191" b="1991"/>
          <a:stretch>
            <a:fillRect/>
          </a:stretch>
        </p:blipFill>
        <p:spPr bwMode="auto">
          <a:xfrm>
            <a:off x="114299" y="4622800"/>
            <a:ext cx="6807551" cy="262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rot="16200000">
            <a:off x="-125594" y="1814378"/>
            <a:ext cx="1102444" cy="276999"/>
          </a:xfrm>
          <a:prstGeom prst="rect">
            <a:avLst/>
          </a:prstGeom>
          <a:noFill/>
        </p:spPr>
        <p:txBody>
          <a:bodyPr wrap="square" rtlCol="0">
            <a:spAutoFit/>
          </a:bodyPr>
          <a:lstStyle/>
          <a:p>
            <a:pPr defTabSz="914400"/>
            <a:r>
              <a:rPr lang="en-US" sz="1200" b="1" dirty="0" smtClean="0">
                <a:solidFill>
                  <a:prstClr val="black"/>
                </a:solidFill>
                <a:latin typeface="Arial" charset="0"/>
              </a:rPr>
              <a:t>worm TFs</a:t>
            </a:r>
            <a:endParaRPr lang="en-US" sz="1200" b="1" dirty="0">
              <a:solidFill>
                <a:prstClr val="black"/>
              </a:solidFill>
              <a:latin typeface="Arial" charset="0"/>
            </a:endParaRPr>
          </a:p>
        </p:txBody>
      </p:sp>
      <p:sp>
        <p:nvSpPr>
          <p:cNvPr id="7" name="TextBox 4"/>
          <p:cNvSpPr txBox="1">
            <a:spLocks noChangeArrowheads="1"/>
          </p:cNvSpPr>
          <p:nvPr/>
        </p:nvSpPr>
        <p:spPr bwMode="auto">
          <a:xfrm>
            <a:off x="6090205" y="6291590"/>
            <a:ext cx="3295095"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dirty="0">
                <a:solidFill>
                  <a:prstClr val="black">
                    <a:lumMod val="50000"/>
                    <a:lumOff val="50000"/>
                  </a:prstClr>
                </a:solidFill>
                <a:latin typeface="Calibri" charset="0"/>
              </a:rPr>
              <a:t>[</a:t>
            </a:r>
            <a:r>
              <a:rPr lang="en-US" sz="1100" b="0" i="1" dirty="0" smtClean="0">
                <a:solidFill>
                  <a:prstClr val="black">
                    <a:lumMod val="50000"/>
                    <a:lumOff val="50000"/>
                  </a:prstClr>
                </a:solidFill>
                <a:latin typeface="Calibri" charset="0"/>
              </a:rPr>
              <a:t>Nature</a:t>
            </a:r>
            <a:r>
              <a:rPr lang="en-US" sz="1100" b="0" dirty="0" smtClean="0">
                <a:solidFill>
                  <a:prstClr val="black">
                    <a:lumMod val="50000"/>
                    <a:lumOff val="50000"/>
                  </a:prstClr>
                </a:solidFill>
                <a:latin typeface="Calibri" charset="0"/>
              </a:rPr>
              <a:t> 512:445 ('14);  </a:t>
            </a:r>
            <a:r>
              <a:rPr lang="en-US" sz="1100" b="0" dirty="0" err="1" smtClean="0">
                <a:solidFill>
                  <a:prstClr val="black">
                    <a:lumMod val="50000"/>
                    <a:lumOff val="50000"/>
                  </a:prstClr>
                </a:solidFill>
                <a:latin typeface="Calibri" charset="0"/>
              </a:rPr>
              <a:t>doi</a:t>
            </a:r>
            <a:r>
              <a:rPr lang="en-US" sz="1100" b="0" dirty="0" smtClean="0">
                <a:solidFill>
                  <a:prstClr val="black">
                    <a:lumMod val="50000"/>
                    <a:lumOff val="50000"/>
                  </a:prstClr>
                </a:solidFill>
                <a:latin typeface="Calibri" charset="0"/>
              </a:rPr>
              <a:t>: 10.1038/nature13424]</a:t>
            </a:r>
            <a:endParaRPr lang="en-US" sz="1100" b="0" dirty="0">
              <a:solidFill>
                <a:prstClr val="black">
                  <a:lumMod val="50000"/>
                  <a:lumOff val="50000"/>
                </a:prstClr>
              </a:solidFill>
              <a:latin typeface="Calibri" charset="0"/>
            </a:endParaRPr>
          </a:p>
        </p:txBody>
      </p:sp>
    </p:spTree>
    <p:extLst>
      <p:ext uri="{BB962C8B-B14F-4D97-AF65-F5344CB8AC3E}">
        <p14:creationId xmlns:p14="http://schemas.microsoft.com/office/powerpoint/2010/main" val="660857788"/>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7617" name="Group 6"/>
          <p:cNvGrpSpPr>
            <a:grpSpLocks/>
          </p:cNvGrpSpPr>
          <p:nvPr/>
        </p:nvGrpSpPr>
        <p:grpSpPr bwMode="auto">
          <a:xfrm>
            <a:off x="711200" y="-228600"/>
            <a:ext cx="8451850" cy="6524625"/>
            <a:chOff x="389467" y="211667"/>
            <a:chExt cx="8452145" cy="6525373"/>
          </a:xfrm>
        </p:grpSpPr>
        <p:pic>
          <p:nvPicPr>
            <p:cNvPr id="367620"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1908" y="356920"/>
              <a:ext cx="8249704" cy="6380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389467" y="211667"/>
              <a:ext cx="830292" cy="871638"/>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400">
                <a:defRPr/>
              </a:pPr>
              <a:endParaRPr lang="en-US" sz="1200" b="1">
                <a:solidFill>
                  <a:srgbClr val="FFFFFF"/>
                </a:solidFill>
                <a:latin typeface="Arial"/>
              </a:endParaRPr>
            </a:p>
          </p:txBody>
        </p:sp>
      </p:grpSp>
      <p:sp>
        <p:nvSpPr>
          <p:cNvPr id="367618" name="Title 1"/>
          <p:cNvSpPr>
            <a:spLocks noGrp="1"/>
          </p:cNvSpPr>
          <p:nvPr>
            <p:ph type="ctrTitle"/>
          </p:nvPr>
        </p:nvSpPr>
        <p:spPr>
          <a:xfrm>
            <a:off x="0" y="4749800"/>
            <a:ext cx="3014663" cy="2108200"/>
          </a:xfrm>
        </p:spPr>
        <p:txBody>
          <a:bodyPr/>
          <a:lstStyle/>
          <a:p>
            <a:r>
              <a:rPr lang="en-US" sz="2800">
                <a:latin typeface="Arial" charset="0"/>
                <a:ea typeface="ＭＳ Ｐゴシック" charset="0"/>
                <a:cs typeface="ＭＳ Ｐゴシック" charset="0"/>
              </a:rPr>
              <a:t>Predictor v2: </a:t>
            </a:r>
            <a:br>
              <a:rPr lang="en-US" sz="2800">
                <a:latin typeface="Arial" charset="0"/>
                <a:ea typeface="ＭＳ Ｐゴシック" charset="0"/>
                <a:cs typeface="ＭＳ Ｐゴシック" charset="0"/>
              </a:rPr>
            </a:br>
            <a:r>
              <a:rPr lang="en-US" sz="2800">
                <a:latin typeface="Arial" charset="0"/>
                <a:ea typeface="ＭＳ Ｐゴシック" charset="0"/>
                <a:cs typeface="ＭＳ Ｐゴシック" charset="0"/>
              </a:rPr>
              <a:t>2-levels, now with TFs</a:t>
            </a:r>
          </a:p>
        </p:txBody>
      </p:sp>
      <p:sp>
        <p:nvSpPr>
          <p:cNvPr id="367619" name="TextBox 39"/>
          <p:cNvSpPr txBox="1">
            <a:spLocks noChangeArrowheads="1"/>
          </p:cNvSpPr>
          <p:nvPr/>
        </p:nvSpPr>
        <p:spPr bwMode="auto">
          <a:xfrm>
            <a:off x="6921500" y="6581775"/>
            <a:ext cx="1836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80" tIns="45692" rIns="91380" bIns="45692">
            <a:spAutoFit/>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defTabSz="914400" eaLnBrk="1" hangingPunct="1"/>
            <a:r>
              <a:rPr lang="en-US" b="0">
                <a:solidFill>
                  <a:srgbClr val="A6A6A6"/>
                </a:solidFill>
              </a:rPr>
              <a:t>[Cheng et al. </a:t>
            </a:r>
            <a:r>
              <a:rPr lang="en-US" b="0" i="1">
                <a:solidFill>
                  <a:srgbClr val="A6A6A6"/>
                </a:solidFill>
              </a:rPr>
              <a:t>NAR</a:t>
            </a:r>
            <a:r>
              <a:rPr lang="en-US" b="0">
                <a:solidFill>
                  <a:srgbClr val="A6A6A6"/>
                </a:solidFill>
              </a:rPr>
              <a:t> ('11)]</a:t>
            </a:r>
          </a:p>
        </p:txBody>
      </p:sp>
    </p:spTree>
    <p:extLst>
      <p:ext uri="{BB962C8B-B14F-4D97-AF65-F5344CB8AC3E}">
        <p14:creationId xmlns:p14="http://schemas.microsoft.com/office/powerpoint/2010/main" val="31612748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Title 1"/>
          <p:cNvSpPr>
            <a:spLocks noGrp="1"/>
          </p:cNvSpPr>
          <p:nvPr>
            <p:ph type="ctrTitle"/>
          </p:nvPr>
        </p:nvSpPr>
        <p:spPr>
          <a:xfrm>
            <a:off x="280988" y="512763"/>
            <a:ext cx="3100387" cy="1871662"/>
          </a:xfrm>
        </p:spPr>
        <p:txBody>
          <a:bodyPr/>
          <a:lstStyle/>
          <a:p>
            <a:r>
              <a:rPr lang="en-US">
                <a:latin typeface="Arial" charset="0"/>
                <a:ea typeface="ＭＳ Ｐゴシック" charset="0"/>
                <a:cs typeface="ＭＳ Ｐゴシック" charset="0"/>
              </a:rPr>
              <a:t>Human Results</a:t>
            </a:r>
          </a:p>
        </p:txBody>
      </p:sp>
      <p:pic>
        <p:nvPicPr>
          <p:cNvPr id="368642" name="Content Placeholder 3" descr="encode_TF_model_Fig_V4.pdf"/>
          <p:cNvPicPr>
            <a:picLocks noGrp="1" noChangeAspect="1"/>
          </p:cNvPicPr>
          <p:nvPr>
            <p:ph idx="4294967295"/>
          </p:nvPr>
        </p:nvPicPr>
        <p:blipFill>
          <a:blip r:embed="rId2">
            <a:extLst>
              <a:ext uri="{28A0092B-C50C-407E-A947-70E740481C1C}">
                <a14:useLocalDpi xmlns:a14="http://schemas.microsoft.com/office/drawing/2010/main" val="0"/>
              </a:ext>
            </a:extLst>
          </a:blip>
          <a:srcRect l="48997" t="50591" b="-4996"/>
          <a:stretch>
            <a:fillRect/>
          </a:stretch>
        </p:blipFill>
        <p:spPr>
          <a:xfrm>
            <a:off x="0" y="3529013"/>
            <a:ext cx="7038975" cy="3752850"/>
          </a:xfrm>
        </p:spPr>
      </p:pic>
      <p:sp>
        <p:nvSpPr>
          <p:cNvPr id="368643" name="TextBox 39"/>
          <p:cNvSpPr txBox="1">
            <a:spLocks noChangeArrowheads="1"/>
          </p:cNvSpPr>
          <p:nvPr/>
        </p:nvSpPr>
        <p:spPr bwMode="auto">
          <a:xfrm rot="-5400000">
            <a:off x="7705764" y="1556979"/>
            <a:ext cx="2600245" cy="27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80" tIns="45692" rIns="91380" bIns="45692">
            <a:spAutoFit/>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defTabSz="914400" eaLnBrk="1" hangingPunct="1"/>
            <a:r>
              <a:rPr lang="en-US" b="0" dirty="0">
                <a:solidFill>
                  <a:srgbClr val="A6A6A6"/>
                </a:solidFill>
              </a:rPr>
              <a:t>[Encode </a:t>
            </a:r>
            <a:r>
              <a:rPr lang="en-US" b="0" dirty="0" smtClean="0">
                <a:solidFill>
                  <a:srgbClr val="A6A6A6"/>
                </a:solidFill>
              </a:rPr>
              <a:t>Consortium, </a:t>
            </a:r>
            <a:r>
              <a:rPr lang="en-US" b="0" i="1" dirty="0">
                <a:solidFill>
                  <a:srgbClr val="A6A6A6"/>
                </a:solidFill>
              </a:rPr>
              <a:t>Nature</a:t>
            </a:r>
            <a:r>
              <a:rPr lang="en-US" b="0" dirty="0">
                <a:solidFill>
                  <a:srgbClr val="A6A6A6"/>
                </a:solidFill>
              </a:rPr>
              <a:t> </a:t>
            </a:r>
            <a:r>
              <a:rPr lang="en-US" b="0" dirty="0" smtClean="0">
                <a:solidFill>
                  <a:srgbClr val="A6A6A6"/>
                </a:solidFill>
              </a:rPr>
              <a:t>( </a:t>
            </a:r>
            <a:r>
              <a:rPr lang="en-US" b="0" dirty="0">
                <a:solidFill>
                  <a:srgbClr val="A6A6A6"/>
                </a:solidFill>
              </a:rPr>
              <a:t>'12)]</a:t>
            </a:r>
          </a:p>
        </p:txBody>
      </p:sp>
      <p:pic>
        <p:nvPicPr>
          <p:cNvPr id="368644" name="Content Placeholder 3" descr="encode_TF_model_Fig_V4.pdf"/>
          <p:cNvPicPr>
            <a:picLocks noChangeAspect="1"/>
          </p:cNvPicPr>
          <p:nvPr/>
        </p:nvPicPr>
        <p:blipFill>
          <a:blip r:embed="rId2">
            <a:extLst>
              <a:ext uri="{28A0092B-C50C-407E-A947-70E740481C1C}">
                <a14:useLocalDpi xmlns:a14="http://schemas.microsoft.com/office/drawing/2010/main" val="0"/>
              </a:ext>
            </a:extLst>
          </a:blip>
          <a:srcRect t="-4996" r="51282" b="-4996"/>
          <a:stretch>
            <a:fillRect/>
          </a:stretch>
        </p:blipFill>
        <p:spPr bwMode="auto">
          <a:xfrm>
            <a:off x="3532188" y="-176213"/>
            <a:ext cx="5272087" cy="5949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pic>
    </p:spTree>
    <p:extLst>
      <p:ext uri="{BB962C8B-B14F-4D97-AF65-F5344CB8AC3E}">
        <p14:creationId xmlns:p14="http://schemas.microsoft.com/office/powerpoint/2010/main" val="23942768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Title 1"/>
          <p:cNvSpPr>
            <a:spLocks noGrp="1"/>
          </p:cNvSpPr>
          <p:nvPr>
            <p:ph type="title"/>
          </p:nvPr>
        </p:nvSpPr>
        <p:spPr>
          <a:xfrm>
            <a:off x="293688" y="893763"/>
            <a:ext cx="2363787" cy="1143000"/>
          </a:xfrm>
        </p:spPr>
        <p:txBody>
          <a:bodyPr/>
          <a:lstStyle/>
          <a:p>
            <a:pPr eaLnBrk="1" hangingPunct="1"/>
            <a:r>
              <a:rPr lang="en-US" sz="2800" b="1">
                <a:solidFill>
                  <a:srgbClr val="000090"/>
                </a:solidFill>
                <a:latin typeface="Arial" charset="0"/>
              </a:rPr>
              <a:t>Models Illuminates Different Regions of Influence for TFs vs HMs</a:t>
            </a:r>
          </a:p>
        </p:txBody>
      </p:sp>
      <p:sp>
        <p:nvSpPr>
          <p:cNvPr id="372738" name="TextBox 4"/>
          <p:cNvSpPr txBox="1">
            <a:spLocks noChangeArrowheads="1"/>
          </p:cNvSpPr>
          <p:nvPr/>
        </p:nvSpPr>
        <p:spPr bwMode="auto">
          <a:xfrm>
            <a:off x="-504825" y="3636963"/>
            <a:ext cx="4308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endParaRPr lang="en-US" sz="1800" b="0">
              <a:solidFill>
                <a:srgbClr val="000000"/>
              </a:solidFill>
              <a:latin typeface="Calibri" charset="0"/>
            </a:endParaRPr>
          </a:p>
          <a:p>
            <a:pPr eaLnBrk="1" hangingPunct="1"/>
            <a:endParaRPr lang="en-US" sz="1800" b="0">
              <a:solidFill>
                <a:srgbClr val="000000"/>
              </a:solidFill>
              <a:latin typeface="Calibri" charset="0"/>
            </a:endParaRPr>
          </a:p>
        </p:txBody>
      </p:sp>
      <p:pic>
        <p:nvPicPr>
          <p:cNvPr id="372739" name="Content Placeholder 3" descr="mmu_TFHM_prediction_curve.pdf"/>
          <p:cNvPicPr>
            <a:picLocks noChangeAspect="1"/>
          </p:cNvPicPr>
          <p:nvPr/>
        </p:nvPicPr>
        <p:blipFill>
          <a:blip r:embed="rId3">
            <a:extLst>
              <a:ext uri="{28A0092B-C50C-407E-A947-70E740481C1C}">
                <a14:useLocalDpi xmlns:a14="http://schemas.microsoft.com/office/drawing/2010/main" val="0"/>
              </a:ext>
            </a:extLst>
          </a:blip>
          <a:srcRect t="5238" b="5238"/>
          <a:stretch>
            <a:fillRect/>
          </a:stretch>
        </p:blipFill>
        <p:spPr bwMode="auto">
          <a:xfrm>
            <a:off x="3065463" y="30163"/>
            <a:ext cx="625475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740" name="Content Placeholder 3"/>
          <p:cNvSpPr>
            <a:spLocks noGrp="1"/>
          </p:cNvSpPr>
          <p:nvPr>
            <p:ph idx="1"/>
          </p:nvPr>
        </p:nvSpPr>
        <p:spPr>
          <a:xfrm>
            <a:off x="0" y="3113088"/>
            <a:ext cx="3968750" cy="2833687"/>
          </a:xfrm>
        </p:spPr>
        <p:txBody>
          <a:bodyPr/>
          <a:lstStyle/>
          <a:p>
            <a:pPr eaLnBrk="1" hangingPunct="1"/>
            <a:r>
              <a:rPr lang="en-US" sz="1800" dirty="0">
                <a:solidFill>
                  <a:srgbClr val="0000FF"/>
                </a:solidFill>
                <a:latin typeface="Arial" charset="0"/>
              </a:rPr>
              <a:t>Datasets</a:t>
            </a:r>
          </a:p>
          <a:p>
            <a:pPr lvl="1" eaLnBrk="1" hangingPunct="1"/>
            <a:r>
              <a:rPr lang="en-US" sz="1800" dirty="0" err="1">
                <a:solidFill>
                  <a:srgbClr val="0000FF"/>
                </a:solidFill>
                <a:latin typeface="Arial" charset="0"/>
              </a:rPr>
              <a:t>ChIP</a:t>
            </a:r>
            <a:r>
              <a:rPr lang="en-US" sz="1800" dirty="0">
                <a:solidFill>
                  <a:srgbClr val="0000FF"/>
                </a:solidFill>
                <a:latin typeface="Arial" charset="0"/>
              </a:rPr>
              <a:t>-Seq for 12 TFs </a:t>
            </a:r>
            <a:br>
              <a:rPr lang="en-US" sz="1800" dirty="0">
                <a:solidFill>
                  <a:srgbClr val="0000FF"/>
                </a:solidFill>
                <a:latin typeface="Arial" charset="0"/>
              </a:rPr>
            </a:br>
            <a:r>
              <a:rPr lang="en-US" sz="1400" dirty="0">
                <a:solidFill>
                  <a:srgbClr val="0000FF"/>
                </a:solidFill>
                <a:latin typeface="Arial" charset="0"/>
              </a:rPr>
              <a:t>(Chen et al. 2008)</a:t>
            </a:r>
            <a:endParaRPr lang="en-US" sz="1800" dirty="0">
              <a:solidFill>
                <a:srgbClr val="0000FF"/>
              </a:solidFill>
              <a:latin typeface="Arial" charset="0"/>
            </a:endParaRPr>
          </a:p>
          <a:p>
            <a:pPr lvl="1" eaLnBrk="1" hangingPunct="1"/>
            <a:r>
              <a:rPr lang="en-US" sz="1800" dirty="0" err="1">
                <a:solidFill>
                  <a:srgbClr val="0000FF"/>
                </a:solidFill>
                <a:latin typeface="Arial" charset="0"/>
              </a:rPr>
              <a:t>ChIP</a:t>
            </a:r>
            <a:r>
              <a:rPr lang="en-US" sz="1800" dirty="0">
                <a:solidFill>
                  <a:srgbClr val="0000FF"/>
                </a:solidFill>
                <a:latin typeface="Arial" charset="0"/>
              </a:rPr>
              <a:t>-Seq for 7 HMs</a:t>
            </a:r>
            <a:br>
              <a:rPr lang="en-US" sz="1800" dirty="0">
                <a:solidFill>
                  <a:srgbClr val="0000FF"/>
                </a:solidFill>
                <a:latin typeface="Arial" charset="0"/>
              </a:rPr>
            </a:br>
            <a:r>
              <a:rPr lang="en-US" sz="1400" dirty="0">
                <a:solidFill>
                  <a:srgbClr val="0000FF"/>
                </a:solidFill>
                <a:latin typeface="Arial" charset="0"/>
              </a:rPr>
              <a:t>(</a:t>
            </a:r>
            <a:r>
              <a:rPr lang="en-US" sz="1400" dirty="0" err="1">
                <a:solidFill>
                  <a:srgbClr val="0000FF"/>
                </a:solidFill>
                <a:latin typeface="Arial" charset="0"/>
              </a:rPr>
              <a:t>Meissner</a:t>
            </a:r>
            <a:r>
              <a:rPr lang="en-US" sz="1400" dirty="0">
                <a:solidFill>
                  <a:srgbClr val="0000FF"/>
                </a:solidFill>
                <a:latin typeface="Arial" charset="0"/>
              </a:rPr>
              <a:t> et al.’08; </a:t>
            </a:r>
            <a:r>
              <a:rPr lang="en-US" sz="1400" dirty="0" err="1">
                <a:solidFill>
                  <a:srgbClr val="0000FF"/>
                </a:solidFill>
                <a:latin typeface="Arial" charset="0"/>
              </a:rPr>
              <a:t>Mikkelsen</a:t>
            </a:r>
            <a:r>
              <a:rPr lang="en-US" sz="1400" dirty="0">
                <a:solidFill>
                  <a:srgbClr val="0000FF"/>
                </a:solidFill>
                <a:latin typeface="Arial" charset="0"/>
              </a:rPr>
              <a:t> et al. </a:t>
            </a:r>
            <a:r>
              <a:rPr lang="fr-FR" sz="1400" dirty="0">
                <a:solidFill>
                  <a:srgbClr val="0000FF"/>
                </a:solidFill>
                <a:latin typeface="Arial" charset="0"/>
              </a:rPr>
              <a:t>’</a:t>
            </a:r>
            <a:r>
              <a:rPr lang="en-US" altLang="ja-JP" sz="1400" dirty="0">
                <a:solidFill>
                  <a:srgbClr val="0000FF"/>
                </a:solidFill>
                <a:latin typeface="Arial" charset="0"/>
              </a:rPr>
              <a:t>07)</a:t>
            </a:r>
            <a:endParaRPr lang="en-US" altLang="ja-JP" sz="1800" dirty="0">
              <a:solidFill>
                <a:srgbClr val="0000FF"/>
              </a:solidFill>
              <a:latin typeface="Arial" charset="0"/>
            </a:endParaRPr>
          </a:p>
          <a:p>
            <a:pPr lvl="1" eaLnBrk="1" hangingPunct="1"/>
            <a:r>
              <a:rPr lang="en-US" sz="1800" dirty="0">
                <a:solidFill>
                  <a:srgbClr val="0000FF"/>
                </a:solidFill>
                <a:latin typeface="Arial" charset="0"/>
              </a:rPr>
              <a:t>RNA-Seq </a:t>
            </a:r>
            <a:r>
              <a:rPr lang="en-US" sz="1400" dirty="0">
                <a:solidFill>
                  <a:srgbClr val="0000FF"/>
                </a:solidFill>
                <a:latin typeface="Arial" charset="0"/>
              </a:rPr>
              <a:t>(</a:t>
            </a:r>
            <a:r>
              <a:rPr lang="en-US" sz="1400" dirty="0" err="1">
                <a:solidFill>
                  <a:srgbClr val="0000FF"/>
                </a:solidFill>
                <a:latin typeface="Arial" charset="0"/>
              </a:rPr>
              <a:t>Cloonan</a:t>
            </a:r>
            <a:r>
              <a:rPr lang="en-US" sz="1400" dirty="0">
                <a:solidFill>
                  <a:srgbClr val="0000FF"/>
                </a:solidFill>
                <a:latin typeface="Arial" charset="0"/>
              </a:rPr>
              <a:t> et al. 2008)</a:t>
            </a:r>
            <a:endParaRPr lang="en-US" sz="1800" dirty="0">
              <a:solidFill>
                <a:srgbClr val="0000FF"/>
              </a:solidFill>
              <a:latin typeface="Arial" charset="0"/>
            </a:endParaRPr>
          </a:p>
          <a:p>
            <a:pPr eaLnBrk="1" hangingPunct="1">
              <a:buFont typeface="Arial" charset="0"/>
              <a:buNone/>
            </a:pPr>
            <a:endParaRPr lang="en-US" sz="1800" dirty="0">
              <a:latin typeface="Calibri" charset="0"/>
            </a:endParaRPr>
          </a:p>
          <a:p>
            <a:pPr eaLnBrk="1" hangingPunct="1"/>
            <a:endParaRPr lang="en-US" sz="1800" dirty="0">
              <a:latin typeface="Calibri" charset="0"/>
            </a:endParaRPr>
          </a:p>
        </p:txBody>
      </p:sp>
      <p:pic>
        <p:nvPicPr>
          <p:cNvPr id="372741" name="Picture 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273550" y="3952875"/>
            <a:ext cx="4391025" cy="273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742" name="TextBox 7"/>
          <p:cNvSpPr txBox="1">
            <a:spLocks noChangeArrowheads="1"/>
          </p:cNvSpPr>
          <p:nvPr/>
        </p:nvSpPr>
        <p:spPr bwMode="auto">
          <a:xfrm>
            <a:off x="1852613" y="5194300"/>
            <a:ext cx="28067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800">
                <a:solidFill>
                  <a:srgbClr val="008000"/>
                </a:solidFill>
                <a:latin typeface="Calibri" charset="0"/>
              </a:rPr>
              <a:t>A TF+HM model that combine TF and HM features does NOT improve accuracy!</a:t>
            </a:r>
          </a:p>
        </p:txBody>
      </p:sp>
      <p:sp>
        <p:nvSpPr>
          <p:cNvPr id="372743" name="TextBox 8"/>
          <p:cNvSpPr txBox="1">
            <a:spLocks noChangeArrowheads="1"/>
          </p:cNvSpPr>
          <p:nvPr/>
        </p:nvSpPr>
        <p:spPr bwMode="auto">
          <a:xfrm>
            <a:off x="239713" y="6550025"/>
            <a:ext cx="32242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400" b="0" i="1">
                <a:solidFill>
                  <a:srgbClr val="000000"/>
                </a:solidFill>
                <a:latin typeface="Calibri" charset="0"/>
              </a:rPr>
              <a:t>Cheng et al. 2011, Nucleic Acids Res.</a:t>
            </a:r>
          </a:p>
        </p:txBody>
      </p:sp>
      <p:sp>
        <p:nvSpPr>
          <p:cNvPr id="372744" name="Slide Number Placeholder 9"/>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fld id="{66BE29A9-4F35-314E-A1E5-90A988991565}" type="slidenum">
              <a:rPr lang="en-US">
                <a:solidFill>
                  <a:srgbClr val="898989"/>
                </a:solidFill>
                <a:latin typeface="Calibri" charset="0"/>
              </a:rPr>
              <a:pPr eaLnBrk="1" hangingPunct="1"/>
              <a:t>44</a:t>
            </a:fld>
            <a:endParaRPr lang="en-US">
              <a:solidFill>
                <a:srgbClr val="898989"/>
              </a:solidFill>
              <a:latin typeface="Calibri" charset="0"/>
            </a:endParaRPr>
          </a:p>
        </p:txBody>
      </p:sp>
    </p:spTree>
    <p:extLst>
      <p:ext uri="{BB962C8B-B14F-4D97-AF65-F5344CB8AC3E}">
        <p14:creationId xmlns:p14="http://schemas.microsoft.com/office/powerpoint/2010/main" val="3792734035"/>
      </p:ext>
    </p:extLst>
  </p:cSld>
  <p:clrMapOvr>
    <a:masterClrMapping/>
  </p:clrMapOvr>
  <p:transition xmlns:p14="http://schemas.microsoft.com/office/powerpoint/2010/main" advTm="81457"/>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08025"/>
          </a:xfrm>
        </p:spPr>
        <p:txBody>
          <a:bodyPr rtlCol="0">
            <a:noAutofit/>
          </a:bodyPr>
          <a:lstStyle/>
          <a:p>
            <a:pPr fontAlgn="auto">
              <a:spcAft>
                <a:spcPts val="0"/>
              </a:spcAft>
              <a:defRPr/>
            </a:pPr>
            <a:r>
              <a:rPr lang="en-US" sz="3200" dirty="0">
                <a:solidFill>
                  <a:prstClr val="black"/>
                </a:solidFill>
              </a:rPr>
              <a:t>TF model accuracy only needs a small number of TFs for high accuracy (&gt;90%)</a:t>
            </a:r>
          </a:p>
        </p:txBody>
      </p:sp>
      <p:pic>
        <p:nvPicPr>
          <p:cNvPr id="391171" name="Content Placeholder 4" descr="ED_Figures_ALL.pdf"/>
          <p:cNvPicPr>
            <a:picLocks noGrp="1" noChangeAspect="1"/>
          </p:cNvPicPr>
          <p:nvPr>
            <p:ph idx="1"/>
          </p:nvPr>
        </p:nvPicPr>
        <p:blipFill>
          <a:blip r:embed="rId2">
            <a:extLst>
              <a:ext uri="{28A0092B-C50C-407E-A947-70E740481C1C}">
                <a14:useLocalDpi xmlns:a14="http://schemas.microsoft.com/office/drawing/2010/main" val="0"/>
              </a:ext>
            </a:extLst>
          </a:blip>
          <a:srcRect l="51234" t="28394" b="14413"/>
          <a:stretch>
            <a:fillRect/>
          </a:stretch>
        </p:blipFill>
        <p:spPr>
          <a:xfrm>
            <a:off x="1465274" y="1137766"/>
            <a:ext cx="6428056" cy="5823687"/>
          </a:xfrm>
        </p:spPr>
      </p:pic>
      <p:sp>
        <p:nvSpPr>
          <p:cNvPr id="4" name="Slide Number Placeholder 3"/>
          <p:cNvSpPr>
            <a:spLocks noGrp="1"/>
          </p:cNvSpPr>
          <p:nvPr>
            <p:ph type="sldNum" sz="quarter" idx="12"/>
          </p:nvPr>
        </p:nvSpPr>
        <p:spPr/>
        <p:txBody>
          <a:bodyPr/>
          <a:lstStyle/>
          <a:p>
            <a:pPr>
              <a:defRPr/>
            </a:pPr>
            <a:fld id="{788CD701-688C-3E40-85F8-6BE96680F449}" type="slidenum">
              <a:rPr lang="en-US"/>
              <a:pPr>
                <a:defRPr/>
              </a:pPr>
              <a:t>45</a:t>
            </a:fld>
            <a:endParaRPr lang="en-US"/>
          </a:p>
        </p:txBody>
      </p:sp>
      <p:sp>
        <p:nvSpPr>
          <p:cNvPr id="6" name="TextBox 4"/>
          <p:cNvSpPr txBox="1">
            <a:spLocks noChangeArrowheads="1"/>
          </p:cNvSpPr>
          <p:nvPr/>
        </p:nvSpPr>
        <p:spPr bwMode="auto">
          <a:xfrm>
            <a:off x="5099605" y="6456690"/>
            <a:ext cx="3295095"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1200" b="1">
                <a:solidFill>
                  <a:schemeClr val="tx1"/>
                </a:solidFill>
                <a:latin typeface="Arial" charset="0"/>
                <a:ea typeface="ＭＳ Ｐゴシック" charset="0"/>
                <a:cs typeface="ＭＳ Ｐゴシック" charset="0"/>
              </a:defRPr>
            </a:lvl1pPr>
            <a:lvl2pPr marL="742950" indent="-285750" defTabSz="457200" eaLnBrk="0" hangingPunct="0">
              <a:defRPr sz="1200" b="1">
                <a:solidFill>
                  <a:schemeClr val="tx1"/>
                </a:solidFill>
                <a:latin typeface="Arial" charset="0"/>
                <a:ea typeface="ＭＳ Ｐゴシック" charset="0"/>
              </a:defRPr>
            </a:lvl2pPr>
            <a:lvl3pPr marL="1143000" indent="-228600" defTabSz="457200" eaLnBrk="0" hangingPunct="0">
              <a:defRPr sz="1200" b="1">
                <a:solidFill>
                  <a:schemeClr val="tx1"/>
                </a:solidFill>
                <a:latin typeface="Arial" charset="0"/>
                <a:ea typeface="ＭＳ Ｐゴシック" charset="0"/>
              </a:defRPr>
            </a:lvl3pPr>
            <a:lvl4pPr marL="1600200" indent="-228600" defTabSz="457200" eaLnBrk="0" hangingPunct="0">
              <a:defRPr sz="1200" b="1">
                <a:solidFill>
                  <a:schemeClr val="tx1"/>
                </a:solidFill>
                <a:latin typeface="Arial" charset="0"/>
                <a:ea typeface="ＭＳ Ｐゴシック" charset="0"/>
              </a:defRPr>
            </a:lvl4pPr>
            <a:lvl5pPr marL="2057400" indent="-228600" defTabSz="4572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eaLnBrk="1" hangingPunct="1"/>
            <a:r>
              <a:rPr lang="en-US" sz="1100" b="0" dirty="0">
                <a:solidFill>
                  <a:prstClr val="black">
                    <a:lumMod val="50000"/>
                    <a:lumOff val="50000"/>
                  </a:prstClr>
                </a:solidFill>
                <a:latin typeface="Calibri" charset="0"/>
              </a:rPr>
              <a:t>[</a:t>
            </a:r>
            <a:r>
              <a:rPr lang="en-US" sz="1100" b="0" i="1" dirty="0" smtClean="0">
                <a:solidFill>
                  <a:prstClr val="black">
                    <a:lumMod val="50000"/>
                    <a:lumOff val="50000"/>
                  </a:prstClr>
                </a:solidFill>
                <a:latin typeface="Calibri" charset="0"/>
              </a:rPr>
              <a:t>Nature</a:t>
            </a:r>
            <a:r>
              <a:rPr lang="en-US" sz="1100" b="0" dirty="0" smtClean="0">
                <a:solidFill>
                  <a:prstClr val="black">
                    <a:lumMod val="50000"/>
                    <a:lumOff val="50000"/>
                  </a:prstClr>
                </a:solidFill>
                <a:latin typeface="Calibri" charset="0"/>
              </a:rPr>
              <a:t> 512:445 ('14);  </a:t>
            </a:r>
            <a:r>
              <a:rPr lang="en-US" sz="1100" b="0" dirty="0" err="1" smtClean="0">
                <a:solidFill>
                  <a:prstClr val="black">
                    <a:lumMod val="50000"/>
                    <a:lumOff val="50000"/>
                  </a:prstClr>
                </a:solidFill>
                <a:latin typeface="Calibri" charset="0"/>
              </a:rPr>
              <a:t>doi</a:t>
            </a:r>
            <a:r>
              <a:rPr lang="en-US" sz="1100" b="0" dirty="0" smtClean="0">
                <a:solidFill>
                  <a:prstClr val="black">
                    <a:lumMod val="50000"/>
                    <a:lumOff val="50000"/>
                  </a:prstClr>
                </a:solidFill>
                <a:latin typeface="Calibri" charset="0"/>
              </a:rPr>
              <a:t>: 10.1038/nature13424]</a:t>
            </a:r>
            <a:endParaRPr lang="en-US" sz="1100" b="0" dirty="0">
              <a:solidFill>
                <a:prstClr val="black">
                  <a:lumMod val="50000"/>
                  <a:lumOff val="50000"/>
                </a:prstClr>
              </a:solidFill>
              <a:latin typeface="Calibri" charset="0"/>
            </a:endParaRPr>
          </a:p>
        </p:txBody>
      </p:sp>
    </p:spTree>
    <p:extLst>
      <p:ext uri="{BB962C8B-B14F-4D97-AF65-F5344CB8AC3E}">
        <p14:creationId xmlns:p14="http://schemas.microsoft.com/office/powerpoint/2010/main" val="1418397626"/>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lumMod val="75000"/>
            <a:lumOff val="25000"/>
          </a:schemeClr>
        </a:solidFill>
        <a:effectLst/>
      </p:bgPr>
    </p:bg>
    <p:spTree>
      <p:nvGrpSpPr>
        <p:cNvPr id="1" name=""/>
        <p:cNvGrpSpPr/>
        <p:nvPr/>
      </p:nvGrpSpPr>
      <p:grpSpPr>
        <a:xfrm>
          <a:off x="0" y="0"/>
          <a:ext cx="0" cy="0"/>
          <a:chOff x="0" y="0"/>
          <a:chExt cx="0" cy="0"/>
        </a:xfrm>
      </p:grpSpPr>
      <p:sp>
        <p:nvSpPr>
          <p:cNvPr id="407553" name="Title 1"/>
          <p:cNvSpPr>
            <a:spLocks noGrp="1"/>
          </p:cNvSpPr>
          <p:nvPr>
            <p:ph type="title"/>
            <p:custDataLst>
              <p:tags r:id="rId3"/>
            </p:custDataLst>
          </p:nvPr>
        </p:nvSpPr>
        <p:spPr>
          <a:xfrm>
            <a:off x="-12700" y="190500"/>
            <a:ext cx="9156700" cy="711200"/>
          </a:xfrm>
        </p:spPr>
        <p:txBody>
          <a:bodyPr/>
          <a:lstStyle/>
          <a:p>
            <a:pPr defTabSz="907350">
              <a:defRPr/>
            </a:pPr>
            <a:r>
              <a:rPr lang="en-US" sz="1400" dirty="0">
                <a:solidFill>
                  <a:schemeClr val="bg1">
                    <a:lumMod val="65000"/>
                  </a:schemeClr>
                </a:solidFill>
              </a:rPr>
              <a:t>An Overview of the Data </a:t>
            </a:r>
            <a:r>
              <a:rPr lang="en-US" sz="1400" dirty="0" smtClean="0">
                <a:solidFill>
                  <a:schemeClr val="bg1">
                    <a:lumMod val="65000"/>
                  </a:schemeClr>
                </a:solidFill>
              </a:rPr>
              <a:t>&amp; Some </a:t>
            </a:r>
            <a:r>
              <a:rPr lang="en-US" sz="1400" dirty="0">
                <a:solidFill>
                  <a:schemeClr val="bg1">
                    <a:lumMod val="65000"/>
                  </a:schemeClr>
                </a:solidFill>
              </a:rPr>
              <a:t>of the Key Analyses of the ENCODE </a:t>
            </a:r>
            <a:r>
              <a:rPr lang="en-US" sz="1400" dirty="0" smtClean="0">
                <a:solidFill>
                  <a:schemeClr val="bg1">
                    <a:lumMod val="65000"/>
                  </a:schemeClr>
                </a:solidFill>
              </a:rPr>
              <a:t>&amp; </a:t>
            </a:r>
            <a:r>
              <a:rPr lang="en-US" sz="1400" dirty="0" err="1" smtClean="0">
                <a:solidFill>
                  <a:schemeClr val="bg1">
                    <a:lumMod val="65000"/>
                  </a:schemeClr>
                </a:solidFill>
              </a:rPr>
              <a:t>modENCODE</a:t>
            </a:r>
            <a:r>
              <a:rPr lang="en-US" sz="1400" dirty="0" smtClean="0">
                <a:solidFill>
                  <a:schemeClr val="bg1">
                    <a:lumMod val="65000"/>
                  </a:schemeClr>
                </a:solidFill>
              </a:rPr>
              <a:t> Consortia</a:t>
            </a:r>
            <a:r>
              <a:rPr lang="en-US" sz="1800" dirty="0" smtClean="0">
                <a:solidFill>
                  <a:schemeClr val="bg1">
                    <a:lumMod val="65000"/>
                  </a:schemeClr>
                </a:solidFill>
              </a:rPr>
              <a:t>:</a:t>
            </a:r>
            <a:r>
              <a:rPr lang="en-US" sz="1800" dirty="0">
                <a:solidFill>
                  <a:schemeClr val="bg1">
                    <a:lumMod val="65000"/>
                  </a:schemeClr>
                </a:solidFill>
              </a:rPr>
              <a:t> </a:t>
            </a:r>
            <a:r>
              <a:rPr lang="en-US" dirty="0" smtClean="0">
                <a:solidFill>
                  <a:schemeClr val="bg1">
                    <a:lumMod val="65000"/>
                  </a:schemeClr>
                </a:solidFill>
              </a:rPr>
              <a:t>Interpreting the </a:t>
            </a:r>
            <a:r>
              <a:rPr lang="en-US" dirty="0" err="1" smtClean="0">
                <a:solidFill>
                  <a:schemeClr val="bg1">
                    <a:lumMod val="65000"/>
                  </a:schemeClr>
                </a:solidFill>
              </a:rPr>
              <a:t>Transcriptome</a:t>
            </a:r>
            <a:r>
              <a:rPr lang="en-US" dirty="0" smtClean="0">
                <a:solidFill>
                  <a:schemeClr val="bg1">
                    <a:lumMod val="65000"/>
                  </a:schemeClr>
                </a:solidFill>
              </a:rPr>
              <a:t> </a:t>
            </a:r>
            <a:r>
              <a:rPr lang="en-US" dirty="0">
                <a:solidFill>
                  <a:schemeClr val="bg1">
                    <a:lumMod val="65000"/>
                  </a:schemeClr>
                </a:solidFill>
              </a:rPr>
              <a:t>in terms of </a:t>
            </a:r>
            <a:r>
              <a:rPr lang="en-US" dirty="0" smtClean="0">
                <a:solidFill>
                  <a:schemeClr val="bg1">
                    <a:lumMod val="65000"/>
                  </a:schemeClr>
                </a:solidFill>
              </a:rPr>
              <a:t>the </a:t>
            </a:r>
            <a:r>
              <a:rPr lang="en-US" dirty="0" err="1" smtClean="0">
                <a:solidFill>
                  <a:schemeClr val="bg1">
                    <a:lumMod val="65000"/>
                  </a:schemeClr>
                </a:solidFill>
              </a:rPr>
              <a:t>Regulome</a:t>
            </a:r>
            <a:endParaRPr lang="en-US" dirty="0">
              <a:solidFill>
                <a:schemeClr val="bg1">
                  <a:lumMod val="65000"/>
                </a:schemeClr>
              </a:solidFill>
            </a:endParaRPr>
          </a:p>
        </p:txBody>
      </p:sp>
      <p:sp>
        <p:nvSpPr>
          <p:cNvPr id="93187" name="Content Placeholder 3"/>
          <p:cNvSpPr>
            <a:spLocks noGrp="1"/>
          </p:cNvSpPr>
          <p:nvPr>
            <p:ph idx="1"/>
            <p:custDataLst>
              <p:tags r:id="rId4"/>
            </p:custDataLst>
          </p:nvPr>
        </p:nvSpPr>
        <p:spPr>
          <a:xfrm>
            <a:off x="520700" y="919163"/>
            <a:ext cx="3905655" cy="5524500"/>
          </a:xfrm>
        </p:spPr>
        <p:txBody>
          <a:bodyPr/>
          <a:lstStyle/>
          <a:p>
            <a:r>
              <a:rPr lang="en-US" b="1" kern="1200" dirty="0">
                <a:solidFill>
                  <a:srgbClr val="FFFF00"/>
                </a:solidFill>
              </a:rPr>
              <a:t>Using </a:t>
            </a:r>
            <a:r>
              <a:rPr lang="en-US" b="1" kern="1200" dirty="0" smtClean="0">
                <a:solidFill>
                  <a:srgbClr val="FFFF00"/>
                </a:solidFill>
              </a:rPr>
              <a:t>Logical </a:t>
            </a:r>
            <a:r>
              <a:rPr lang="en-US" b="1" kern="1200" dirty="0">
                <a:solidFill>
                  <a:srgbClr val="FFFF00"/>
                </a:solidFill>
              </a:rPr>
              <a:t>Gates to Interpret RNA-</a:t>
            </a:r>
            <a:r>
              <a:rPr lang="en-US" b="1" kern="1200" dirty="0" err="1">
                <a:solidFill>
                  <a:srgbClr val="FFFF00"/>
                </a:solidFill>
              </a:rPr>
              <a:t>seq</a:t>
            </a:r>
            <a:endParaRPr lang="en-US" b="1" kern="1200" dirty="0">
              <a:solidFill>
                <a:srgbClr val="FFFF00"/>
              </a:solidFill>
            </a:endParaRPr>
          </a:p>
          <a:p>
            <a:pPr lvl="1"/>
            <a:r>
              <a:rPr lang="en-US" sz="2000" dirty="0" smtClean="0">
                <a:solidFill>
                  <a:schemeClr val="bg1">
                    <a:lumMod val="65000"/>
                  </a:schemeClr>
                </a:solidFill>
                <a:latin typeface="Arial" charset="0"/>
                <a:ea typeface="ＭＳ Ｐゴシック" charset="0"/>
              </a:rPr>
              <a:t>Preponderance </a:t>
            </a:r>
            <a:r>
              <a:rPr lang="en-US" sz="2000" dirty="0">
                <a:solidFill>
                  <a:schemeClr val="bg1">
                    <a:lumMod val="65000"/>
                  </a:schemeClr>
                </a:solidFill>
                <a:latin typeface="Arial" charset="0"/>
                <a:ea typeface="ＭＳ Ｐゴシック" charset="0"/>
              </a:rPr>
              <a:t>of OR gates in the human </a:t>
            </a:r>
            <a:r>
              <a:rPr lang="en-US" sz="2000" dirty="0" smtClean="0">
                <a:solidFill>
                  <a:schemeClr val="bg1">
                    <a:lumMod val="65000"/>
                  </a:schemeClr>
                </a:solidFill>
                <a:latin typeface="Arial" charset="0"/>
                <a:ea typeface="ＭＳ Ｐゴシック" charset="0"/>
              </a:rPr>
              <a:t>network v yeast</a:t>
            </a:r>
            <a:endParaRPr lang="en-US" sz="2000" dirty="0">
              <a:solidFill>
                <a:schemeClr val="bg1">
                  <a:lumMod val="65000"/>
                </a:schemeClr>
              </a:solidFill>
              <a:latin typeface="Arial" charset="0"/>
              <a:ea typeface="ＭＳ Ｐゴシック" charset="0"/>
            </a:endParaRPr>
          </a:p>
          <a:p>
            <a:pPr lvl="1"/>
            <a:r>
              <a:rPr lang="en-US" sz="2000" dirty="0" smtClean="0">
                <a:solidFill>
                  <a:schemeClr val="bg1">
                    <a:lumMod val="65000"/>
                  </a:schemeClr>
                </a:solidFill>
                <a:latin typeface="Arial" charset="0"/>
                <a:ea typeface="ＭＳ Ｐゴシック" charset="0"/>
              </a:rPr>
              <a:t>Relation </a:t>
            </a:r>
            <a:r>
              <a:rPr lang="en-US" sz="2000" dirty="0">
                <a:solidFill>
                  <a:schemeClr val="bg1">
                    <a:lumMod val="65000"/>
                  </a:schemeClr>
                </a:solidFill>
                <a:latin typeface="Arial" charset="0"/>
                <a:ea typeface="ＭＳ Ｐゴシック" charset="0"/>
              </a:rPr>
              <a:t>to cancer </a:t>
            </a:r>
            <a:r>
              <a:rPr lang="en-US" sz="2000" dirty="0" smtClean="0">
                <a:solidFill>
                  <a:schemeClr val="bg1">
                    <a:lumMod val="65000"/>
                  </a:schemeClr>
                </a:solidFill>
                <a:latin typeface="Arial" charset="0"/>
                <a:ea typeface="ＭＳ Ｐゴシック" charset="0"/>
              </a:rPr>
              <a:t>(</a:t>
            </a:r>
            <a:r>
              <a:rPr lang="en-US" sz="2000" dirty="0" err="1" smtClean="0">
                <a:solidFill>
                  <a:schemeClr val="bg1">
                    <a:lumMod val="65000"/>
                  </a:schemeClr>
                </a:solidFill>
                <a:latin typeface="Arial" charset="0"/>
                <a:ea typeface="ＭＳ Ｐゴシック" charset="0"/>
              </a:rPr>
              <a:t>myc</a:t>
            </a:r>
            <a:r>
              <a:rPr lang="en-US" sz="2000" dirty="0" smtClean="0">
                <a:solidFill>
                  <a:schemeClr val="bg1">
                    <a:lumMod val="65000"/>
                  </a:schemeClr>
                </a:solidFill>
                <a:latin typeface="Arial" charset="0"/>
                <a:ea typeface="ＭＳ Ｐゴシック" charset="0"/>
              </a:rPr>
              <a:t>)</a:t>
            </a:r>
          </a:p>
          <a:p>
            <a:r>
              <a:rPr lang="en-US" b="1" kern="1200" dirty="0" smtClean="0">
                <a:solidFill>
                  <a:srgbClr val="FFFF00"/>
                </a:solidFill>
              </a:rPr>
              <a:t>Globally Organizing Regulation into </a:t>
            </a:r>
            <a:r>
              <a:rPr lang="en-US" b="1" kern="1200" dirty="0">
                <a:solidFill>
                  <a:srgbClr val="FFFF00"/>
                </a:solidFill>
              </a:rPr>
              <a:t>a Hierarchy</a:t>
            </a:r>
          </a:p>
          <a:p>
            <a:pPr lvl="1"/>
            <a:r>
              <a:rPr lang="en-US" sz="2000" dirty="0">
                <a:solidFill>
                  <a:srgbClr val="A6A6A6"/>
                </a:solidFill>
                <a:latin typeface="Arial" charset="0"/>
                <a:ea typeface="ＭＳ Ｐゴシック" charset="0"/>
              </a:rPr>
              <a:t>Construction: local BFS v global simulated annealing</a:t>
            </a:r>
          </a:p>
          <a:p>
            <a:pPr lvl="1"/>
            <a:r>
              <a:rPr lang="en-US" sz="2000" dirty="0" smtClean="0">
                <a:solidFill>
                  <a:srgbClr val="A6A6A6"/>
                </a:solidFill>
                <a:latin typeface="Arial" charset="0"/>
                <a:ea typeface="ＭＳ Ｐゴシック" charset="0"/>
              </a:rPr>
              <a:t>Differences </a:t>
            </a:r>
            <a:r>
              <a:rPr lang="en-US" sz="2000" dirty="0">
                <a:solidFill>
                  <a:srgbClr val="A6A6A6"/>
                </a:solidFill>
                <a:latin typeface="Arial" charset="0"/>
                <a:ea typeface="ＭＳ Ｐゴシック" charset="0"/>
              </a:rPr>
              <a:t>between kinase &amp; TF </a:t>
            </a:r>
            <a:r>
              <a:rPr lang="en-US" sz="2000" dirty="0" smtClean="0">
                <a:solidFill>
                  <a:srgbClr val="A6A6A6"/>
                </a:solidFill>
                <a:latin typeface="Arial" charset="0"/>
                <a:ea typeface="ＭＳ Ｐゴシック" charset="0"/>
              </a:rPr>
              <a:t>hierarchy</a:t>
            </a:r>
          </a:p>
          <a:p>
            <a:pPr lvl="1"/>
            <a:r>
              <a:rPr lang="en-US" sz="2000" dirty="0">
                <a:solidFill>
                  <a:srgbClr val="A6A6A6"/>
                </a:solidFill>
                <a:latin typeface="Arial" charset="0"/>
                <a:ea typeface="ＭＳ Ｐゴシック" charset="0"/>
              </a:rPr>
              <a:t>More logical structure at top of hierarchy</a:t>
            </a:r>
          </a:p>
          <a:p>
            <a:pPr lvl="1"/>
            <a:endParaRPr lang="en-US" sz="2000" dirty="0">
              <a:solidFill>
                <a:schemeClr val="bg1"/>
              </a:solidFill>
              <a:latin typeface="Arial" charset="0"/>
              <a:ea typeface="ＭＳ Ｐゴシック" charset="0"/>
            </a:endParaRPr>
          </a:p>
          <a:p>
            <a:pPr lvl="1"/>
            <a:endParaRPr lang="en-US" sz="2000" dirty="0">
              <a:solidFill>
                <a:schemeClr val="bg1"/>
              </a:solidFill>
              <a:latin typeface="Arial" charset="0"/>
              <a:ea typeface="ＭＳ Ｐゴシック" charset="0"/>
            </a:endParaRPr>
          </a:p>
        </p:txBody>
      </p:sp>
      <p:sp>
        <p:nvSpPr>
          <p:cNvPr id="4" name="Content Placeholder 3"/>
          <p:cNvSpPr txBox="1">
            <a:spLocks/>
          </p:cNvSpPr>
          <p:nvPr/>
        </p:nvSpPr>
        <p:spPr>
          <a:xfrm>
            <a:off x="4537323" y="936609"/>
            <a:ext cx="4203393" cy="4955979"/>
          </a:xfrm>
          <a:prstGeom prst="rect">
            <a:avLst/>
          </a:prstGeom>
        </p:spPr>
        <p:txBody>
          <a:bodyPr/>
          <a:lstStyle>
            <a:lvl1pPr marL="222250" indent="-222250" algn="l" defTabSz="90646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5150" indent="-222250" algn="l" defTabSz="90646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6463" indent="-220663"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0013" indent="-222250"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0863" indent="-222250" algn="l" defTabSz="90646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1086"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7643"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4205"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0760"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9pPr>
          </a:lstStyle>
          <a:p>
            <a:r>
              <a:rPr lang="en-US" b="1" dirty="0" smtClean="0">
                <a:solidFill>
                  <a:srgbClr val="FFFF00"/>
                </a:solidFill>
              </a:rPr>
              <a:t>HM Models Relating Gene Expression to Promoter Activity</a:t>
            </a:r>
          </a:p>
          <a:p>
            <a:pPr lvl="1"/>
            <a:r>
              <a:rPr lang="en-US" sz="2000" dirty="0">
                <a:solidFill>
                  <a:srgbClr val="A6A6A6"/>
                </a:solidFill>
                <a:latin typeface="Arial" charset="0"/>
                <a:ea typeface="ＭＳ Ｐゴシック" charset="0"/>
              </a:rPr>
              <a:t>Works for </a:t>
            </a:r>
            <a:r>
              <a:rPr lang="en-US" sz="2000" dirty="0" err="1">
                <a:solidFill>
                  <a:srgbClr val="A6A6A6"/>
                </a:solidFill>
                <a:latin typeface="Arial" charset="0"/>
                <a:ea typeface="ＭＳ Ｐゴシック" charset="0"/>
              </a:rPr>
              <a:t>ncRNAs</a:t>
            </a:r>
            <a:r>
              <a:rPr lang="en-US" sz="2000" dirty="0">
                <a:solidFill>
                  <a:srgbClr val="A6A6A6"/>
                </a:solidFill>
                <a:latin typeface="Arial" charset="0"/>
                <a:ea typeface="ＭＳ Ｐゴシック" charset="0"/>
              </a:rPr>
              <a:t> as well as genes</a:t>
            </a:r>
          </a:p>
          <a:p>
            <a:pPr lvl="1"/>
            <a:r>
              <a:rPr lang="en-US" sz="2000" dirty="0">
                <a:solidFill>
                  <a:srgbClr val="A6A6A6"/>
                </a:solidFill>
                <a:latin typeface="Arial" charset="0"/>
                <a:ea typeface="ＭＳ Ｐゴシック" charset="0"/>
              </a:rPr>
              <a:t>Universal cross-species model uses same set of parameters across diverse phyla</a:t>
            </a:r>
          </a:p>
          <a:p>
            <a:r>
              <a:rPr lang="en-US" b="1" dirty="0" smtClean="0">
                <a:solidFill>
                  <a:srgbClr val="FFFF00"/>
                </a:solidFill>
              </a:rPr>
              <a:t>Similarly constructed TF Models </a:t>
            </a:r>
            <a:r>
              <a:rPr lang="en-US" b="1" dirty="0" smtClean="0">
                <a:solidFill>
                  <a:schemeClr val="bg1">
                    <a:lumMod val="65000"/>
                  </a:schemeClr>
                </a:solidFill>
              </a:rPr>
              <a:t>[if time]</a:t>
            </a:r>
          </a:p>
          <a:p>
            <a:pPr lvl="1"/>
            <a:r>
              <a:rPr lang="en-US" sz="2000" dirty="0">
                <a:solidFill>
                  <a:srgbClr val="A6A6A6"/>
                </a:solidFill>
                <a:latin typeface="Arial" charset="0"/>
                <a:ea typeface="ＭＳ Ｐゴシック" charset="0"/>
              </a:rPr>
              <a:t>Variable importance of regions around genes for HMs &amp; TFs</a:t>
            </a:r>
          </a:p>
          <a:p>
            <a:pPr lvl="1"/>
            <a:r>
              <a:rPr lang="en-US" sz="2000" dirty="0">
                <a:solidFill>
                  <a:srgbClr val="A6A6A6"/>
                </a:solidFill>
                <a:latin typeface="Arial" charset="0"/>
                <a:ea typeface="ＭＳ Ｐゴシック" charset="0"/>
              </a:rPr>
              <a:t>TF &amp; HM signals are redundant for ‘prediction'</a:t>
            </a:r>
          </a:p>
          <a:p>
            <a:pPr lvl="1"/>
            <a:r>
              <a:rPr lang="en-US" sz="2000" dirty="0">
                <a:solidFill>
                  <a:srgbClr val="A6A6A6"/>
                </a:solidFill>
                <a:latin typeface="Arial" charset="0"/>
                <a:ea typeface="ＭＳ Ｐゴシック" charset="0"/>
              </a:rPr>
              <a:t>Surprisingly, a few TFs are quite predictive</a:t>
            </a:r>
          </a:p>
          <a:p>
            <a:endParaRPr lang="en-US" sz="1600" dirty="0">
              <a:solidFill>
                <a:srgbClr val="7F7F7F"/>
              </a:solidFill>
            </a:endParaRPr>
          </a:p>
        </p:txBody>
      </p:sp>
    </p:spTree>
    <p:custDataLst>
      <p:tags r:id="rId2"/>
    </p:custDataLst>
    <p:extLst>
      <p:ext uri="{BB962C8B-B14F-4D97-AF65-F5344CB8AC3E}">
        <p14:creationId xmlns:p14="http://schemas.microsoft.com/office/powerpoint/2010/main" val="249672455"/>
      </p:ext>
    </p:extLst>
  </p:cSld>
  <p:clrMapOvr>
    <a:overrideClrMapping bg1="lt1" tx1="dk1" bg2="lt2" tx2="dk2" accent1="accent1" accent2="accent2" accent3="accent3" accent4="accent4" accent5="accent5" accent6="accent6" hlink="hlink" folHlink="folHlink"/>
  </p:clrMapOvr>
  <p:transition xmlns:p14="http://schemas.microsoft.com/office/powerpoint/2010/main" advTm="110555"/>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lumMod val="75000"/>
            <a:lumOff val="25000"/>
          </a:schemeClr>
        </a:solidFill>
        <a:effectLst/>
      </p:bgPr>
    </p:bg>
    <p:spTree>
      <p:nvGrpSpPr>
        <p:cNvPr id="1" name=""/>
        <p:cNvGrpSpPr/>
        <p:nvPr/>
      </p:nvGrpSpPr>
      <p:grpSpPr>
        <a:xfrm>
          <a:off x="0" y="0"/>
          <a:ext cx="0" cy="0"/>
          <a:chOff x="0" y="0"/>
          <a:chExt cx="0" cy="0"/>
        </a:xfrm>
      </p:grpSpPr>
      <p:sp>
        <p:nvSpPr>
          <p:cNvPr id="407553" name="Title 1"/>
          <p:cNvSpPr>
            <a:spLocks noGrp="1"/>
          </p:cNvSpPr>
          <p:nvPr>
            <p:ph type="title"/>
            <p:custDataLst>
              <p:tags r:id="rId3"/>
            </p:custDataLst>
          </p:nvPr>
        </p:nvSpPr>
        <p:spPr>
          <a:xfrm>
            <a:off x="-12700" y="190500"/>
            <a:ext cx="9156700" cy="711200"/>
          </a:xfrm>
        </p:spPr>
        <p:txBody>
          <a:bodyPr/>
          <a:lstStyle/>
          <a:p>
            <a:pPr defTabSz="907350">
              <a:defRPr/>
            </a:pPr>
            <a:r>
              <a:rPr lang="en-US" sz="1400" dirty="0">
                <a:solidFill>
                  <a:schemeClr val="bg1">
                    <a:lumMod val="65000"/>
                  </a:schemeClr>
                </a:solidFill>
              </a:rPr>
              <a:t>An Overview of the Data </a:t>
            </a:r>
            <a:r>
              <a:rPr lang="en-US" sz="1400" dirty="0" smtClean="0">
                <a:solidFill>
                  <a:schemeClr val="bg1">
                    <a:lumMod val="65000"/>
                  </a:schemeClr>
                </a:solidFill>
              </a:rPr>
              <a:t>&amp; Some </a:t>
            </a:r>
            <a:r>
              <a:rPr lang="en-US" sz="1400" dirty="0">
                <a:solidFill>
                  <a:schemeClr val="bg1">
                    <a:lumMod val="65000"/>
                  </a:schemeClr>
                </a:solidFill>
              </a:rPr>
              <a:t>of the Key Analyses of the ENCODE </a:t>
            </a:r>
            <a:r>
              <a:rPr lang="en-US" sz="1400" dirty="0" smtClean="0">
                <a:solidFill>
                  <a:schemeClr val="bg1">
                    <a:lumMod val="65000"/>
                  </a:schemeClr>
                </a:solidFill>
              </a:rPr>
              <a:t>&amp; </a:t>
            </a:r>
            <a:r>
              <a:rPr lang="en-US" sz="1400" dirty="0" err="1" smtClean="0">
                <a:solidFill>
                  <a:schemeClr val="bg1">
                    <a:lumMod val="65000"/>
                  </a:schemeClr>
                </a:solidFill>
              </a:rPr>
              <a:t>modENCODE</a:t>
            </a:r>
            <a:r>
              <a:rPr lang="en-US" sz="1400" dirty="0" smtClean="0">
                <a:solidFill>
                  <a:schemeClr val="bg1">
                    <a:lumMod val="65000"/>
                  </a:schemeClr>
                </a:solidFill>
              </a:rPr>
              <a:t> Consortia</a:t>
            </a:r>
            <a:r>
              <a:rPr lang="en-US" sz="1800" dirty="0" smtClean="0">
                <a:solidFill>
                  <a:schemeClr val="bg1">
                    <a:lumMod val="65000"/>
                  </a:schemeClr>
                </a:solidFill>
              </a:rPr>
              <a:t>:</a:t>
            </a:r>
            <a:r>
              <a:rPr lang="en-US" sz="1800" dirty="0">
                <a:solidFill>
                  <a:schemeClr val="bg1">
                    <a:lumMod val="65000"/>
                  </a:schemeClr>
                </a:solidFill>
              </a:rPr>
              <a:t> </a:t>
            </a:r>
            <a:r>
              <a:rPr lang="en-US" dirty="0" smtClean="0">
                <a:solidFill>
                  <a:schemeClr val="bg1">
                    <a:lumMod val="65000"/>
                  </a:schemeClr>
                </a:solidFill>
              </a:rPr>
              <a:t>Interpreting the </a:t>
            </a:r>
            <a:r>
              <a:rPr lang="en-US" dirty="0" err="1" smtClean="0">
                <a:solidFill>
                  <a:schemeClr val="bg1">
                    <a:lumMod val="65000"/>
                  </a:schemeClr>
                </a:solidFill>
              </a:rPr>
              <a:t>Transcriptome</a:t>
            </a:r>
            <a:r>
              <a:rPr lang="en-US" dirty="0" smtClean="0">
                <a:solidFill>
                  <a:schemeClr val="bg1">
                    <a:lumMod val="65000"/>
                  </a:schemeClr>
                </a:solidFill>
              </a:rPr>
              <a:t> </a:t>
            </a:r>
            <a:r>
              <a:rPr lang="en-US" dirty="0">
                <a:solidFill>
                  <a:schemeClr val="bg1">
                    <a:lumMod val="65000"/>
                  </a:schemeClr>
                </a:solidFill>
              </a:rPr>
              <a:t>in terms of </a:t>
            </a:r>
            <a:r>
              <a:rPr lang="en-US" dirty="0" smtClean="0">
                <a:solidFill>
                  <a:schemeClr val="bg1">
                    <a:lumMod val="65000"/>
                  </a:schemeClr>
                </a:solidFill>
              </a:rPr>
              <a:t>the </a:t>
            </a:r>
            <a:r>
              <a:rPr lang="en-US" dirty="0" err="1" smtClean="0">
                <a:solidFill>
                  <a:schemeClr val="bg1">
                    <a:lumMod val="65000"/>
                  </a:schemeClr>
                </a:solidFill>
              </a:rPr>
              <a:t>Regulome</a:t>
            </a:r>
            <a:endParaRPr lang="en-US" dirty="0">
              <a:solidFill>
                <a:schemeClr val="bg1">
                  <a:lumMod val="65000"/>
                </a:schemeClr>
              </a:solidFill>
            </a:endParaRPr>
          </a:p>
        </p:txBody>
      </p:sp>
      <p:sp>
        <p:nvSpPr>
          <p:cNvPr id="93187" name="Content Placeholder 3"/>
          <p:cNvSpPr>
            <a:spLocks noGrp="1"/>
          </p:cNvSpPr>
          <p:nvPr>
            <p:ph idx="1"/>
            <p:custDataLst>
              <p:tags r:id="rId4"/>
            </p:custDataLst>
          </p:nvPr>
        </p:nvSpPr>
        <p:spPr>
          <a:xfrm>
            <a:off x="520700" y="919163"/>
            <a:ext cx="3905655" cy="5524500"/>
          </a:xfrm>
        </p:spPr>
        <p:txBody>
          <a:bodyPr/>
          <a:lstStyle/>
          <a:p>
            <a:r>
              <a:rPr lang="en-US" b="1" kern="1200" dirty="0">
                <a:solidFill>
                  <a:srgbClr val="FFFF00"/>
                </a:solidFill>
              </a:rPr>
              <a:t>Using </a:t>
            </a:r>
            <a:r>
              <a:rPr lang="en-US" b="1" kern="1200" dirty="0" smtClean="0">
                <a:solidFill>
                  <a:srgbClr val="FFFF00"/>
                </a:solidFill>
              </a:rPr>
              <a:t>Logical </a:t>
            </a:r>
            <a:r>
              <a:rPr lang="en-US" b="1" kern="1200" dirty="0">
                <a:solidFill>
                  <a:srgbClr val="FFFF00"/>
                </a:solidFill>
              </a:rPr>
              <a:t>Gates to Interpret RNA-</a:t>
            </a:r>
            <a:r>
              <a:rPr lang="en-US" b="1" kern="1200" dirty="0" err="1">
                <a:solidFill>
                  <a:srgbClr val="FFFF00"/>
                </a:solidFill>
              </a:rPr>
              <a:t>seq</a:t>
            </a:r>
            <a:endParaRPr lang="en-US" b="1" kern="1200" dirty="0">
              <a:solidFill>
                <a:srgbClr val="FFFF00"/>
              </a:solidFill>
            </a:endParaRPr>
          </a:p>
          <a:p>
            <a:pPr lvl="1"/>
            <a:r>
              <a:rPr lang="en-US" sz="2000" dirty="0" smtClean="0">
                <a:solidFill>
                  <a:schemeClr val="bg1"/>
                </a:solidFill>
                <a:latin typeface="Arial" charset="0"/>
                <a:ea typeface="ＭＳ Ｐゴシック" charset="0"/>
              </a:rPr>
              <a:t>Preponderance </a:t>
            </a:r>
            <a:r>
              <a:rPr lang="en-US" sz="2000" dirty="0">
                <a:solidFill>
                  <a:schemeClr val="bg1"/>
                </a:solidFill>
                <a:latin typeface="Arial" charset="0"/>
                <a:ea typeface="ＭＳ Ｐゴシック" charset="0"/>
              </a:rPr>
              <a:t>of OR gates in the human </a:t>
            </a:r>
            <a:r>
              <a:rPr lang="en-US" sz="2000" dirty="0" smtClean="0">
                <a:solidFill>
                  <a:schemeClr val="bg1"/>
                </a:solidFill>
                <a:latin typeface="Arial" charset="0"/>
                <a:ea typeface="ＭＳ Ｐゴシック" charset="0"/>
              </a:rPr>
              <a:t>network v yeast</a:t>
            </a:r>
            <a:endParaRPr lang="en-US" sz="2000" dirty="0">
              <a:solidFill>
                <a:schemeClr val="bg1"/>
              </a:solidFill>
              <a:latin typeface="Arial" charset="0"/>
              <a:ea typeface="ＭＳ Ｐゴシック" charset="0"/>
            </a:endParaRPr>
          </a:p>
          <a:p>
            <a:pPr lvl="1"/>
            <a:r>
              <a:rPr lang="en-US" sz="2000" dirty="0" smtClean="0">
                <a:solidFill>
                  <a:schemeClr val="bg1"/>
                </a:solidFill>
                <a:latin typeface="Arial" charset="0"/>
                <a:ea typeface="ＭＳ Ｐゴシック" charset="0"/>
              </a:rPr>
              <a:t>Relation </a:t>
            </a:r>
            <a:r>
              <a:rPr lang="en-US" sz="2000" dirty="0">
                <a:solidFill>
                  <a:schemeClr val="bg1"/>
                </a:solidFill>
                <a:latin typeface="Arial" charset="0"/>
                <a:ea typeface="ＭＳ Ｐゴシック" charset="0"/>
              </a:rPr>
              <a:t>to cancer </a:t>
            </a:r>
            <a:r>
              <a:rPr lang="en-US" sz="2000" dirty="0" smtClean="0">
                <a:solidFill>
                  <a:schemeClr val="bg1"/>
                </a:solidFill>
                <a:latin typeface="Arial" charset="0"/>
                <a:ea typeface="ＭＳ Ｐゴシック" charset="0"/>
              </a:rPr>
              <a:t>(</a:t>
            </a:r>
            <a:r>
              <a:rPr lang="en-US" sz="2000" dirty="0" err="1" smtClean="0">
                <a:solidFill>
                  <a:schemeClr val="bg1"/>
                </a:solidFill>
                <a:latin typeface="Arial" charset="0"/>
                <a:ea typeface="ＭＳ Ｐゴシック" charset="0"/>
              </a:rPr>
              <a:t>myc</a:t>
            </a:r>
            <a:r>
              <a:rPr lang="en-US" sz="2000" dirty="0" smtClean="0">
                <a:solidFill>
                  <a:schemeClr val="bg1"/>
                </a:solidFill>
                <a:latin typeface="Arial" charset="0"/>
                <a:ea typeface="ＭＳ Ｐゴシック" charset="0"/>
              </a:rPr>
              <a:t>)</a:t>
            </a:r>
          </a:p>
          <a:p>
            <a:r>
              <a:rPr lang="en-US" b="1" kern="1200" dirty="0" smtClean="0">
                <a:solidFill>
                  <a:srgbClr val="FFFF00"/>
                </a:solidFill>
              </a:rPr>
              <a:t>Globally Organizing Regulation into </a:t>
            </a:r>
            <a:r>
              <a:rPr lang="en-US" b="1" kern="1200" dirty="0">
                <a:solidFill>
                  <a:srgbClr val="FFFF00"/>
                </a:solidFill>
              </a:rPr>
              <a:t>a Hierarchy</a:t>
            </a:r>
          </a:p>
          <a:p>
            <a:pPr lvl="1"/>
            <a:r>
              <a:rPr lang="en-US" sz="2000" dirty="0">
                <a:solidFill>
                  <a:schemeClr val="bg1"/>
                </a:solidFill>
                <a:latin typeface="Arial" charset="0"/>
                <a:ea typeface="ＭＳ Ｐゴシック" charset="0"/>
              </a:rPr>
              <a:t>Construction: local BFS v global simulated annealing</a:t>
            </a:r>
          </a:p>
          <a:p>
            <a:pPr lvl="1"/>
            <a:r>
              <a:rPr lang="en-US" sz="2000" dirty="0" smtClean="0">
                <a:solidFill>
                  <a:schemeClr val="bg1"/>
                </a:solidFill>
                <a:latin typeface="Arial" charset="0"/>
                <a:ea typeface="ＭＳ Ｐゴシック" charset="0"/>
              </a:rPr>
              <a:t>Differences </a:t>
            </a:r>
            <a:r>
              <a:rPr lang="en-US" sz="2000" dirty="0">
                <a:solidFill>
                  <a:schemeClr val="bg1"/>
                </a:solidFill>
                <a:latin typeface="Arial" charset="0"/>
                <a:ea typeface="ＭＳ Ｐゴシック" charset="0"/>
              </a:rPr>
              <a:t>between kinase &amp; TF </a:t>
            </a:r>
            <a:r>
              <a:rPr lang="en-US" sz="2000" dirty="0" smtClean="0">
                <a:solidFill>
                  <a:schemeClr val="bg1"/>
                </a:solidFill>
                <a:latin typeface="Arial" charset="0"/>
                <a:ea typeface="ＭＳ Ｐゴシック" charset="0"/>
              </a:rPr>
              <a:t>hierarchy</a:t>
            </a:r>
          </a:p>
          <a:p>
            <a:pPr lvl="1"/>
            <a:r>
              <a:rPr lang="en-US" sz="2000" dirty="0">
                <a:solidFill>
                  <a:schemeClr val="bg1"/>
                </a:solidFill>
                <a:latin typeface="Arial" charset="0"/>
                <a:ea typeface="ＭＳ Ｐゴシック" charset="0"/>
              </a:rPr>
              <a:t>More logical structure at top of hierarchy</a:t>
            </a:r>
          </a:p>
          <a:p>
            <a:pPr lvl="1"/>
            <a:endParaRPr lang="en-US" sz="2000" dirty="0">
              <a:solidFill>
                <a:schemeClr val="bg1"/>
              </a:solidFill>
              <a:latin typeface="Arial" charset="0"/>
              <a:ea typeface="ＭＳ Ｐゴシック" charset="0"/>
            </a:endParaRPr>
          </a:p>
          <a:p>
            <a:pPr lvl="1"/>
            <a:endParaRPr lang="en-US" sz="2000" dirty="0">
              <a:solidFill>
                <a:schemeClr val="bg1"/>
              </a:solidFill>
              <a:latin typeface="Arial" charset="0"/>
              <a:ea typeface="ＭＳ Ｐゴシック" charset="0"/>
            </a:endParaRPr>
          </a:p>
        </p:txBody>
      </p:sp>
      <p:sp>
        <p:nvSpPr>
          <p:cNvPr id="4" name="Content Placeholder 3"/>
          <p:cNvSpPr txBox="1">
            <a:spLocks/>
          </p:cNvSpPr>
          <p:nvPr/>
        </p:nvSpPr>
        <p:spPr>
          <a:xfrm>
            <a:off x="4537323" y="936609"/>
            <a:ext cx="4203393" cy="4955979"/>
          </a:xfrm>
          <a:prstGeom prst="rect">
            <a:avLst/>
          </a:prstGeom>
        </p:spPr>
        <p:txBody>
          <a:bodyPr/>
          <a:lstStyle>
            <a:lvl1pPr marL="222250" indent="-222250" algn="l" defTabSz="90646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5150" indent="-222250" algn="l" defTabSz="90646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6463" indent="-220663"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0013" indent="-222250"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0863" indent="-222250" algn="l" defTabSz="90646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1086"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7643"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4205"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0760"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9pPr>
          </a:lstStyle>
          <a:p>
            <a:r>
              <a:rPr lang="en-US" b="1" dirty="0" smtClean="0">
                <a:solidFill>
                  <a:srgbClr val="FFFF00"/>
                </a:solidFill>
              </a:rPr>
              <a:t>HM Models Relating Gene Expression to Promoter Activity</a:t>
            </a:r>
          </a:p>
          <a:p>
            <a:pPr lvl="1"/>
            <a:r>
              <a:rPr lang="en-US" sz="2000" dirty="0">
                <a:solidFill>
                  <a:schemeClr val="bg1"/>
                </a:solidFill>
                <a:latin typeface="Arial" charset="0"/>
                <a:ea typeface="ＭＳ Ｐゴシック" charset="0"/>
              </a:rPr>
              <a:t>Works for </a:t>
            </a:r>
            <a:r>
              <a:rPr lang="en-US" sz="2000" dirty="0" err="1">
                <a:solidFill>
                  <a:schemeClr val="bg1"/>
                </a:solidFill>
                <a:latin typeface="Arial" charset="0"/>
                <a:ea typeface="ＭＳ Ｐゴシック" charset="0"/>
              </a:rPr>
              <a:t>ncRNAs</a:t>
            </a:r>
            <a:r>
              <a:rPr lang="en-US" sz="2000" dirty="0">
                <a:solidFill>
                  <a:schemeClr val="bg1"/>
                </a:solidFill>
                <a:latin typeface="Arial" charset="0"/>
                <a:ea typeface="ＭＳ Ｐゴシック" charset="0"/>
              </a:rPr>
              <a:t> as well as genes</a:t>
            </a:r>
          </a:p>
          <a:p>
            <a:pPr lvl="1"/>
            <a:r>
              <a:rPr lang="en-US" sz="2000" dirty="0">
                <a:solidFill>
                  <a:schemeClr val="bg1"/>
                </a:solidFill>
                <a:latin typeface="Arial" charset="0"/>
                <a:ea typeface="ＭＳ Ｐゴシック" charset="0"/>
              </a:rPr>
              <a:t>Universal cross-species model uses same set of parameters across diverse phyla</a:t>
            </a:r>
          </a:p>
          <a:p>
            <a:r>
              <a:rPr lang="en-US" b="1" dirty="0" smtClean="0">
                <a:solidFill>
                  <a:srgbClr val="FFFF00"/>
                </a:solidFill>
              </a:rPr>
              <a:t>Similarly constructed TF Models </a:t>
            </a:r>
            <a:r>
              <a:rPr lang="en-US" b="1" dirty="0" smtClean="0">
                <a:solidFill>
                  <a:schemeClr val="bg1">
                    <a:lumMod val="65000"/>
                  </a:schemeClr>
                </a:solidFill>
              </a:rPr>
              <a:t>[if time]</a:t>
            </a:r>
          </a:p>
          <a:p>
            <a:pPr lvl="1"/>
            <a:r>
              <a:rPr lang="en-US" sz="2000" dirty="0">
                <a:solidFill>
                  <a:schemeClr val="bg1"/>
                </a:solidFill>
                <a:latin typeface="Arial" charset="0"/>
                <a:ea typeface="ＭＳ Ｐゴシック" charset="0"/>
              </a:rPr>
              <a:t>Variable importance of regions around genes for HMs &amp; TFs</a:t>
            </a:r>
          </a:p>
          <a:p>
            <a:pPr lvl="1"/>
            <a:r>
              <a:rPr lang="en-US" sz="2000" dirty="0">
                <a:solidFill>
                  <a:schemeClr val="bg1"/>
                </a:solidFill>
                <a:latin typeface="Arial" charset="0"/>
                <a:ea typeface="ＭＳ Ｐゴシック" charset="0"/>
              </a:rPr>
              <a:t>TF &amp; HM signals are redundant for ‘prediction'</a:t>
            </a:r>
          </a:p>
          <a:p>
            <a:pPr lvl="1"/>
            <a:r>
              <a:rPr lang="en-US" sz="2000" dirty="0">
                <a:solidFill>
                  <a:schemeClr val="bg1"/>
                </a:solidFill>
                <a:latin typeface="Arial" charset="0"/>
                <a:ea typeface="ＭＳ Ｐゴシック" charset="0"/>
              </a:rPr>
              <a:t>Surprisingly, a few TFs are quite predictive</a:t>
            </a:r>
          </a:p>
          <a:p>
            <a:endParaRPr lang="en-US" sz="1600" dirty="0">
              <a:solidFill>
                <a:srgbClr val="7F7F7F"/>
              </a:solidFill>
            </a:endParaRPr>
          </a:p>
        </p:txBody>
      </p:sp>
    </p:spTree>
    <p:custDataLst>
      <p:tags r:id="rId2"/>
    </p:custDataLst>
    <p:extLst>
      <p:ext uri="{BB962C8B-B14F-4D97-AF65-F5344CB8AC3E}">
        <p14:creationId xmlns:p14="http://schemas.microsoft.com/office/powerpoint/2010/main" val="3809310656"/>
      </p:ext>
    </p:extLst>
  </p:cSld>
  <p:clrMapOvr>
    <a:overrideClrMapping bg1="lt1" tx1="dk1" bg2="lt2" tx2="dk2" accent1="accent1" accent2="accent2" accent3="accent3" accent4="accent4" accent5="accent5" accent6="accent6" hlink="hlink" folHlink="folHlink"/>
  </p:clrMapOvr>
  <p:transition xmlns:p14="http://schemas.microsoft.com/office/powerpoint/2010/main" advTm="110555"/>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647700"/>
          </a:xfrm>
        </p:spPr>
        <p:txBody>
          <a:bodyPr rtlCol="0">
            <a:normAutofit fontScale="90000"/>
          </a:bodyPr>
          <a:lstStyle/>
          <a:p>
            <a:pPr eaLnBrk="1" fontAlgn="auto" hangingPunct="1">
              <a:spcAft>
                <a:spcPts val="0"/>
              </a:spcAft>
              <a:defRPr/>
            </a:pPr>
            <a:r>
              <a:rPr lang="en-US" dirty="0" smtClean="0">
                <a:ea typeface="+mj-ea"/>
                <a:cs typeface="+mj-cs"/>
              </a:rPr>
              <a:t>Acknowledgements</a:t>
            </a:r>
            <a:endParaRPr lang="en-US" dirty="0">
              <a:ea typeface="+mj-ea"/>
              <a:cs typeface="+mj-cs"/>
            </a:endParaRPr>
          </a:p>
        </p:txBody>
      </p:sp>
      <p:sp>
        <p:nvSpPr>
          <p:cNvPr id="3" name="Content Placeholder 2"/>
          <p:cNvSpPr>
            <a:spLocks noGrp="1"/>
          </p:cNvSpPr>
          <p:nvPr>
            <p:ph idx="1"/>
          </p:nvPr>
        </p:nvSpPr>
        <p:spPr>
          <a:xfrm>
            <a:off x="204030" y="1337397"/>
            <a:ext cx="6229262" cy="5018087"/>
          </a:xfrm>
        </p:spPr>
        <p:txBody>
          <a:bodyPr rtlCol="0">
            <a:noAutofit/>
          </a:bodyPr>
          <a:lstStyle/>
          <a:p>
            <a:pPr marL="0" indent="0" algn="ctr" eaLnBrk="1" fontAlgn="auto" hangingPunct="1">
              <a:lnSpc>
                <a:spcPct val="120000"/>
              </a:lnSpc>
              <a:spcAft>
                <a:spcPts val="0"/>
              </a:spcAft>
              <a:buFont typeface="Arial"/>
              <a:buNone/>
              <a:defRPr/>
            </a:pPr>
            <a:r>
              <a:rPr lang="en-US" sz="1200" b="1" u="sng" dirty="0" smtClean="0">
                <a:latin typeface="Helvetica"/>
                <a:ea typeface="+mn-ea"/>
                <a:cs typeface="Helvetica"/>
              </a:rPr>
              <a:t>modENCODE/ENCODE Transcriptome subgroup</a:t>
            </a:r>
          </a:p>
          <a:p>
            <a:pPr marL="0" indent="0" eaLnBrk="1" fontAlgn="auto" hangingPunct="1">
              <a:lnSpc>
                <a:spcPct val="120000"/>
              </a:lnSpc>
              <a:spcAft>
                <a:spcPts val="0"/>
              </a:spcAft>
              <a:buFont typeface="Arial"/>
              <a:buNone/>
              <a:defRPr/>
            </a:pPr>
            <a:r>
              <a:rPr lang="en-US" sz="2000" b="1" dirty="0" smtClean="0">
                <a:solidFill>
                  <a:srgbClr val="FF0000"/>
                </a:solidFill>
                <a:latin typeface="Helvetica"/>
                <a:ea typeface="+mn-ea"/>
                <a:cs typeface="Helvetica"/>
              </a:rPr>
              <a:t>Joel Rozowsky, Koon-</a:t>
            </a:r>
            <a:r>
              <a:rPr lang="en-US" sz="2000" b="1" dirty="0" err="1" smtClean="0">
                <a:solidFill>
                  <a:srgbClr val="FF0000"/>
                </a:solidFill>
                <a:latin typeface="Helvetica"/>
                <a:ea typeface="+mn-ea"/>
                <a:cs typeface="Helvetica"/>
              </a:rPr>
              <a:t>Kiu</a:t>
            </a:r>
            <a:r>
              <a:rPr lang="en-US" sz="2000" b="1" dirty="0" smtClean="0">
                <a:solidFill>
                  <a:srgbClr val="FF0000"/>
                </a:solidFill>
                <a:latin typeface="Helvetica"/>
                <a:ea typeface="+mn-ea"/>
                <a:cs typeface="Helvetica"/>
              </a:rPr>
              <a:t> Yan, </a:t>
            </a:r>
            <a:r>
              <a:rPr lang="en-US" sz="2000" b="1" dirty="0" err="1" smtClean="0">
                <a:solidFill>
                  <a:srgbClr val="FF0000"/>
                </a:solidFill>
                <a:latin typeface="Helvetica"/>
                <a:ea typeface="+mn-ea"/>
                <a:cs typeface="Helvetica"/>
              </a:rPr>
              <a:t>Daifeng</a:t>
            </a:r>
            <a:r>
              <a:rPr lang="en-US" sz="2000" b="1" dirty="0" smtClean="0">
                <a:solidFill>
                  <a:srgbClr val="FF0000"/>
                </a:solidFill>
                <a:latin typeface="Helvetica"/>
                <a:ea typeface="+mn-ea"/>
                <a:cs typeface="Helvetica"/>
              </a:rPr>
              <a:t> Wang, </a:t>
            </a:r>
            <a:r>
              <a:rPr lang="en-US" sz="1600" b="1" dirty="0">
                <a:solidFill>
                  <a:srgbClr val="FF0000"/>
                </a:solidFill>
                <a:latin typeface="Helvetica"/>
                <a:ea typeface="+mn-ea"/>
                <a:cs typeface="Helvetica"/>
              </a:rPr>
              <a:t/>
            </a:r>
            <a:br>
              <a:rPr lang="en-US" sz="1600" b="1" dirty="0">
                <a:solidFill>
                  <a:srgbClr val="FF0000"/>
                </a:solidFill>
                <a:latin typeface="Helvetica"/>
                <a:ea typeface="+mn-ea"/>
                <a:cs typeface="Helvetica"/>
              </a:rPr>
            </a:br>
            <a:r>
              <a:rPr lang="en-US" sz="2000" b="1" dirty="0" smtClean="0">
                <a:solidFill>
                  <a:srgbClr val="FF0000"/>
                </a:solidFill>
                <a:latin typeface="Helvetica"/>
                <a:ea typeface="+mn-ea"/>
                <a:cs typeface="Helvetica"/>
              </a:rPr>
              <a:t>Chao Cheng,</a:t>
            </a:r>
            <a:r>
              <a:rPr lang="en-US" sz="1400" b="1" dirty="0" smtClean="0">
                <a:solidFill>
                  <a:srgbClr val="0000FF"/>
                </a:solidFill>
                <a:latin typeface="Helvetica"/>
                <a:ea typeface="+mn-ea"/>
                <a:cs typeface="Helvetica"/>
              </a:rPr>
              <a:t> </a:t>
            </a:r>
            <a:r>
              <a:rPr lang="en-US" sz="1050" b="1" dirty="0" smtClean="0">
                <a:latin typeface="Helvetica"/>
                <a:ea typeface="+mn-ea"/>
                <a:cs typeface="Helvetica"/>
              </a:rPr>
              <a:t>James B. Brown, Carrie A. Davis, </a:t>
            </a:r>
            <a:r>
              <a:rPr lang="en-US" sz="1050" b="1" dirty="0" err="1" smtClean="0">
                <a:latin typeface="Helvetica"/>
                <a:ea typeface="+mn-ea"/>
                <a:cs typeface="Helvetica"/>
              </a:rPr>
              <a:t>LaDeana</a:t>
            </a:r>
            <a:r>
              <a:rPr lang="en-US" sz="1050" b="1" dirty="0" smtClean="0">
                <a:latin typeface="Helvetica"/>
                <a:ea typeface="+mn-ea"/>
                <a:cs typeface="Helvetica"/>
              </a:rPr>
              <a:t> Hillier, Cristina </a:t>
            </a:r>
            <a:r>
              <a:rPr lang="en-US" sz="1050" b="1" dirty="0" err="1" smtClean="0">
                <a:latin typeface="Helvetica"/>
                <a:ea typeface="+mn-ea"/>
                <a:cs typeface="Helvetica"/>
              </a:rPr>
              <a:t>Sisu</a:t>
            </a:r>
            <a:r>
              <a:rPr lang="en-US" sz="1600" b="1" dirty="0">
                <a:solidFill>
                  <a:srgbClr val="FF0000"/>
                </a:solidFill>
                <a:latin typeface="Helvetica"/>
                <a:ea typeface="+mn-ea"/>
                <a:cs typeface="Helvetica"/>
              </a:rPr>
              <a:t>, </a:t>
            </a:r>
            <a:r>
              <a:rPr lang="en-US" sz="1600" b="1" dirty="0" err="1">
                <a:solidFill>
                  <a:srgbClr val="FF0000"/>
                </a:solidFill>
                <a:latin typeface="Helvetica"/>
                <a:ea typeface="+mn-ea"/>
                <a:cs typeface="Helvetica"/>
              </a:rPr>
              <a:t>Jingyi</a:t>
            </a:r>
            <a:r>
              <a:rPr lang="en-US" sz="1600" b="1" dirty="0">
                <a:solidFill>
                  <a:srgbClr val="FF0000"/>
                </a:solidFill>
                <a:latin typeface="Helvetica"/>
                <a:ea typeface="+mn-ea"/>
                <a:cs typeface="Helvetica"/>
              </a:rPr>
              <a:t> Jessica Li,</a:t>
            </a:r>
            <a:r>
              <a:rPr lang="en-US" sz="1050" b="1" dirty="0" smtClean="0">
                <a:latin typeface="Helvetica"/>
                <a:ea typeface="+mn-ea"/>
                <a:cs typeface="Helvetica"/>
              </a:rPr>
              <a:t> </a:t>
            </a:r>
            <a:r>
              <a:rPr lang="en-US" sz="1050" b="1" dirty="0" err="1" smtClean="0">
                <a:latin typeface="Helvetica"/>
                <a:ea typeface="+mn-ea"/>
                <a:cs typeface="Helvetica"/>
              </a:rPr>
              <a:t>Baikang</a:t>
            </a:r>
            <a:r>
              <a:rPr lang="en-US" sz="1050" b="1" dirty="0" smtClean="0">
                <a:latin typeface="Helvetica"/>
                <a:ea typeface="+mn-ea"/>
                <a:cs typeface="Helvetica"/>
              </a:rPr>
              <a:t> Pei, </a:t>
            </a:r>
            <a:r>
              <a:rPr lang="en-US" sz="1050" b="1" dirty="0" err="1" smtClean="0">
                <a:latin typeface="Helvetica"/>
                <a:ea typeface="+mn-ea"/>
                <a:cs typeface="Helvetica"/>
              </a:rPr>
              <a:t>Arif</a:t>
            </a:r>
            <a:r>
              <a:rPr lang="en-US" sz="1050" b="1" dirty="0" smtClean="0">
                <a:latin typeface="Helvetica"/>
                <a:ea typeface="+mn-ea"/>
                <a:cs typeface="Helvetica"/>
              </a:rPr>
              <a:t> O. </a:t>
            </a:r>
            <a:r>
              <a:rPr lang="en-US" sz="1050" b="1" dirty="0" err="1" smtClean="0">
                <a:latin typeface="Helvetica"/>
                <a:ea typeface="+mn-ea"/>
                <a:cs typeface="Helvetica"/>
              </a:rPr>
              <a:t>Harmanci</a:t>
            </a:r>
            <a:r>
              <a:rPr lang="en-US" sz="1050" b="1" dirty="0" smtClean="0">
                <a:latin typeface="Helvetica"/>
                <a:ea typeface="+mn-ea"/>
                <a:cs typeface="Helvetica"/>
              </a:rPr>
              <a:t>, Michael O. Duff, Sarah </a:t>
            </a:r>
            <a:r>
              <a:rPr lang="en-US" sz="1050" b="1" dirty="0" err="1" smtClean="0">
                <a:latin typeface="Helvetica"/>
                <a:ea typeface="+mn-ea"/>
                <a:cs typeface="Helvetica"/>
              </a:rPr>
              <a:t>Djebali</a:t>
            </a:r>
            <a:r>
              <a:rPr lang="en-US" sz="1050" b="1" dirty="0" smtClean="0">
                <a:latin typeface="Helvetica"/>
                <a:ea typeface="+mn-ea"/>
                <a:cs typeface="Helvetica"/>
              </a:rPr>
              <a:t>, Roger P. Alexander, </a:t>
            </a:r>
            <a:r>
              <a:rPr lang="en-US" sz="1050" b="1" dirty="0" err="1" smtClean="0">
                <a:latin typeface="Helvetica"/>
                <a:ea typeface="+mn-ea"/>
                <a:cs typeface="Helvetica"/>
              </a:rPr>
              <a:t>Burak</a:t>
            </a:r>
            <a:r>
              <a:rPr lang="en-US" sz="1050" b="1" dirty="0" smtClean="0">
                <a:latin typeface="Helvetica"/>
                <a:ea typeface="+mn-ea"/>
                <a:cs typeface="Helvetica"/>
              </a:rPr>
              <a:t> H. </a:t>
            </a:r>
            <a:r>
              <a:rPr lang="en-US" sz="1050" b="1" dirty="0" err="1" smtClean="0">
                <a:latin typeface="Helvetica"/>
                <a:ea typeface="+mn-ea"/>
                <a:cs typeface="Helvetica"/>
              </a:rPr>
              <a:t>Alver</a:t>
            </a:r>
            <a:r>
              <a:rPr lang="en-US" sz="1050" b="1" dirty="0" smtClean="0">
                <a:latin typeface="Helvetica"/>
                <a:ea typeface="+mn-ea"/>
                <a:cs typeface="Helvetica"/>
              </a:rPr>
              <a:t>, Raymond K. </a:t>
            </a:r>
            <a:r>
              <a:rPr lang="en-US" sz="1050" b="1" dirty="0" err="1" smtClean="0">
                <a:latin typeface="Helvetica"/>
                <a:ea typeface="+mn-ea"/>
                <a:cs typeface="Helvetica"/>
              </a:rPr>
              <a:t>Auerbach</a:t>
            </a:r>
            <a:r>
              <a:rPr lang="en-US" sz="1050" b="1" dirty="0" smtClean="0">
                <a:latin typeface="Helvetica"/>
                <a:ea typeface="+mn-ea"/>
                <a:cs typeface="Helvetica"/>
              </a:rPr>
              <a:t>, Kimberly Bell, Peter J. Bickel, Max E. </a:t>
            </a:r>
            <a:r>
              <a:rPr lang="en-US" sz="1050" b="1" dirty="0" err="1" smtClean="0">
                <a:latin typeface="Helvetica"/>
                <a:ea typeface="+mn-ea"/>
                <a:cs typeface="Helvetica"/>
              </a:rPr>
              <a:t>Boeck</a:t>
            </a:r>
            <a:r>
              <a:rPr lang="en-US" sz="1050" b="1" dirty="0" smtClean="0">
                <a:latin typeface="Helvetica"/>
                <a:ea typeface="+mn-ea"/>
                <a:cs typeface="Helvetica"/>
              </a:rPr>
              <a:t>, Nathan P. </a:t>
            </a:r>
            <a:r>
              <a:rPr lang="en-US" sz="1050" b="1" dirty="0" err="1" smtClean="0">
                <a:latin typeface="Helvetica"/>
                <a:ea typeface="+mn-ea"/>
                <a:cs typeface="Helvetica"/>
              </a:rPr>
              <a:t>Boley</a:t>
            </a:r>
            <a:r>
              <a:rPr lang="en-US" sz="1050" b="1" dirty="0" smtClean="0">
                <a:latin typeface="Helvetica"/>
                <a:ea typeface="+mn-ea"/>
                <a:cs typeface="Helvetica"/>
              </a:rPr>
              <a:t>, Benjamin W. Booth, Lucy </a:t>
            </a:r>
            <a:r>
              <a:rPr lang="en-US" sz="1050" b="1" dirty="0" err="1" smtClean="0">
                <a:latin typeface="Helvetica"/>
                <a:ea typeface="+mn-ea"/>
                <a:cs typeface="Helvetica"/>
              </a:rPr>
              <a:t>Cherbas</a:t>
            </a:r>
            <a:r>
              <a:rPr lang="en-US" sz="1050" b="1" dirty="0" smtClean="0">
                <a:latin typeface="Helvetica"/>
                <a:ea typeface="+mn-ea"/>
                <a:cs typeface="Helvetica"/>
              </a:rPr>
              <a:t>, Peter </a:t>
            </a:r>
            <a:r>
              <a:rPr lang="en-US" sz="1050" b="1" dirty="0" err="1" smtClean="0">
                <a:latin typeface="Helvetica"/>
                <a:ea typeface="+mn-ea"/>
                <a:cs typeface="Helvetica"/>
              </a:rPr>
              <a:t>Cherbas</a:t>
            </a:r>
            <a:r>
              <a:rPr lang="en-US" sz="1050" b="1" dirty="0" smtClean="0">
                <a:latin typeface="Helvetica"/>
                <a:ea typeface="+mn-ea"/>
                <a:cs typeface="Helvetica"/>
              </a:rPr>
              <a:t>, Chao Di, Alex </a:t>
            </a:r>
            <a:r>
              <a:rPr lang="en-US" sz="1050" b="1" dirty="0" err="1" smtClean="0">
                <a:latin typeface="Helvetica"/>
                <a:ea typeface="+mn-ea"/>
                <a:cs typeface="Helvetica"/>
              </a:rPr>
              <a:t>Dobin</a:t>
            </a:r>
            <a:r>
              <a:rPr lang="en-US" sz="1050" b="1" dirty="0" smtClean="0">
                <a:latin typeface="Helvetica"/>
                <a:ea typeface="+mn-ea"/>
                <a:cs typeface="Helvetica"/>
              </a:rPr>
              <a:t>, </a:t>
            </a:r>
            <a:r>
              <a:rPr lang="en-US" sz="1050" b="1" dirty="0" err="1" smtClean="0">
                <a:latin typeface="Helvetica"/>
                <a:ea typeface="+mn-ea"/>
                <a:cs typeface="Helvetica"/>
              </a:rPr>
              <a:t>Jorg</a:t>
            </a:r>
            <a:r>
              <a:rPr lang="en-US" sz="1050" b="1" dirty="0" smtClean="0">
                <a:latin typeface="Helvetica"/>
                <a:ea typeface="+mn-ea"/>
                <a:cs typeface="Helvetica"/>
              </a:rPr>
              <a:t>  </a:t>
            </a:r>
            <a:r>
              <a:rPr lang="en-US" sz="1050" b="1" dirty="0" err="1" smtClean="0">
                <a:latin typeface="Helvetica"/>
                <a:ea typeface="+mn-ea"/>
                <a:cs typeface="Helvetica"/>
              </a:rPr>
              <a:t>Drenkow</a:t>
            </a:r>
            <a:r>
              <a:rPr lang="en-US" sz="1050" b="1" dirty="0" smtClean="0">
                <a:latin typeface="Helvetica"/>
                <a:ea typeface="+mn-ea"/>
                <a:cs typeface="Helvetica"/>
              </a:rPr>
              <a:t>, Brent Ewing, Gang Fang, Megan </a:t>
            </a:r>
            <a:r>
              <a:rPr lang="en-US" sz="1050" b="1" dirty="0" err="1" smtClean="0">
                <a:latin typeface="Helvetica"/>
                <a:ea typeface="+mn-ea"/>
                <a:cs typeface="Helvetica"/>
              </a:rPr>
              <a:t>Fastuca</a:t>
            </a:r>
            <a:r>
              <a:rPr lang="en-US" sz="1050" b="1" dirty="0" smtClean="0">
                <a:latin typeface="Helvetica"/>
                <a:ea typeface="+mn-ea"/>
                <a:cs typeface="Helvetica"/>
              </a:rPr>
              <a:t>, Elise A. Feingold, Adam Frankish, </a:t>
            </a:r>
            <a:r>
              <a:rPr lang="en-US" sz="1050" b="1" dirty="0" err="1" smtClean="0">
                <a:latin typeface="Helvetica"/>
                <a:ea typeface="+mn-ea"/>
                <a:cs typeface="Helvetica"/>
              </a:rPr>
              <a:t>Guanjun</a:t>
            </a:r>
            <a:r>
              <a:rPr lang="en-US" sz="1050" b="1" dirty="0" smtClean="0">
                <a:latin typeface="Helvetica"/>
                <a:ea typeface="+mn-ea"/>
                <a:cs typeface="Helvetica"/>
              </a:rPr>
              <a:t> </a:t>
            </a:r>
            <a:r>
              <a:rPr lang="en-US" sz="1050" b="1" dirty="0" err="1" smtClean="0">
                <a:latin typeface="Helvetica"/>
                <a:ea typeface="+mn-ea"/>
                <a:cs typeface="Helvetica"/>
              </a:rPr>
              <a:t>Gao</a:t>
            </a:r>
            <a:r>
              <a:rPr lang="en-US" sz="1050" b="1" dirty="0" smtClean="0">
                <a:latin typeface="Helvetica"/>
                <a:ea typeface="+mn-ea"/>
                <a:cs typeface="Helvetica"/>
              </a:rPr>
              <a:t>, Peter J. Good, Phil Green, </a:t>
            </a:r>
            <a:r>
              <a:rPr lang="en-US" sz="1050" b="1" dirty="0" err="1" smtClean="0">
                <a:latin typeface="Helvetica"/>
                <a:ea typeface="+mn-ea"/>
                <a:cs typeface="Helvetica"/>
              </a:rPr>
              <a:t>Roderic</a:t>
            </a:r>
            <a:r>
              <a:rPr lang="en-US" sz="1050" b="1" dirty="0" smtClean="0">
                <a:latin typeface="Helvetica"/>
                <a:ea typeface="+mn-ea"/>
                <a:cs typeface="Helvetica"/>
              </a:rPr>
              <a:t> </a:t>
            </a:r>
            <a:r>
              <a:rPr lang="en-US" sz="1050" b="1" dirty="0" err="1" smtClean="0">
                <a:latin typeface="Helvetica"/>
                <a:ea typeface="+mn-ea"/>
                <a:cs typeface="Helvetica"/>
              </a:rPr>
              <a:t>Guigó</a:t>
            </a:r>
            <a:r>
              <a:rPr lang="en-US" sz="1050" b="1" dirty="0" smtClean="0">
                <a:latin typeface="Helvetica"/>
                <a:ea typeface="+mn-ea"/>
                <a:cs typeface="Helvetica"/>
              </a:rPr>
              <a:t>, Ann Hammonds, Jen Harrow, Roger A. Hoskins, </a:t>
            </a:r>
            <a:r>
              <a:rPr lang="en-US" sz="1050" b="1" dirty="0" err="1" smtClean="0">
                <a:latin typeface="Helvetica"/>
                <a:ea typeface="+mn-ea"/>
                <a:cs typeface="Helvetica"/>
              </a:rPr>
              <a:t>Cédric</a:t>
            </a:r>
            <a:r>
              <a:rPr lang="en-US" sz="1050" b="1" dirty="0" smtClean="0">
                <a:latin typeface="Helvetica"/>
                <a:ea typeface="+mn-ea"/>
                <a:cs typeface="Helvetica"/>
              </a:rPr>
              <a:t> </a:t>
            </a:r>
            <a:r>
              <a:rPr lang="en-US" sz="1050" b="1" dirty="0" err="1" smtClean="0">
                <a:latin typeface="Helvetica"/>
                <a:ea typeface="+mn-ea"/>
                <a:cs typeface="Helvetica"/>
              </a:rPr>
              <a:t>Howald</a:t>
            </a:r>
            <a:r>
              <a:rPr lang="en-US" sz="1050" b="1" dirty="0" smtClean="0">
                <a:latin typeface="Helvetica"/>
                <a:ea typeface="+mn-ea"/>
                <a:cs typeface="Helvetica"/>
              </a:rPr>
              <a:t>, Long Hu, </a:t>
            </a:r>
            <a:r>
              <a:rPr lang="en-US" sz="1050" b="1" dirty="0" err="1" smtClean="0">
                <a:latin typeface="Helvetica"/>
                <a:ea typeface="+mn-ea"/>
                <a:cs typeface="Helvetica"/>
              </a:rPr>
              <a:t>Haiyan</a:t>
            </a:r>
            <a:r>
              <a:rPr lang="en-US" sz="1050" b="1" dirty="0" smtClean="0">
                <a:latin typeface="Helvetica"/>
                <a:ea typeface="+mn-ea"/>
                <a:cs typeface="Helvetica"/>
              </a:rPr>
              <a:t> Huang, Tim J. P. Hubbard, </a:t>
            </a:r>
            <a:r>
              <a:rPr lang="en-US" sz="1050" b="1" dirty="0" err="1" smtClean="0">
                <a:latin typeface="Helvetica"/>
                <a:ea typeface="+mn-ea"/>
                <a:cs typeface="Helvetica"/>
              </a:rPr>
              <a:t>Chau</a:t>
            </a:r>
            <a:r>
              <a:rPr lang="en-US" sz="1050" b="1" dirty="0" smtClean="0">
                <a:latin typeface="Helvetica"/>
                <a:ea typeface="+mn-ea"/>
                <a:cs typeface="Helvetica"/>
              </a:rPr>
              <a:t> Huynh, </a:t>
            </a:r>
            <a:r>
              <a:rPr lang="en-US" sz="1050" b="1" dirty="0" err="1" smtClean="0">
                <a:latin typeface="Helvetica"/>
                <a:ea typeface="+mn-ea"/>
                <a:cs typeface="Helvetica"/>
              </a:rPr>
              <a:t>Sonali</a:t>
            </a:r>
            <a:r>
              <a:rPr lang="en-US" sz="1050" b="1" dirty="0" smtClean="0">
                <a:latin typeface="Helvetica"/>
                <a:ea typeface="+mn-ea"/>
                <a:cs typeface="Helvetica"/>
              </a:rPr>
              <a:t> </a:t>
            </a:r>
            <a:r>
              <a:rPr lang="en-US" sz="1050" b="1" dirty="0" err="1" smtClean="0">
                <a:latin typeface="Helvetica"/>
                <a:ea typeface="+mn-ea"/>
                <a:cs typeface="Helvetica"/>
              </a:rPr>
              <a:t>Jha</a:t>
            </a:r>
            <a:r>
              <a:rPr lang="en-US" sz="1050" b="1" dirty="0" smtClean="0">
                <a:latin typeface="Helvetica"/>
                <a:ea typeface="+mn-ea"/>
                <a:cs typeface="Helvetica"/>
              </a:rPr>
              <a:t>, </a:t>
            </a:r>
            <a:r>
              <a:rPr lang="en-US" sz="1050" b="1" dirty="0" err="1" smtClean="0">
                <a:latin typeface="Helvetica"/>
                <a:ea typeface="+mn-ea"/>
                <a:cs typeface="Helvetica"/>
              </a:rPr>
              <a:t>Dionna</a:t>
            </a:r>
            <a:r>
              <a:rPr lang="en-US" sz="1050" b="1" dirty="0" smtClean="0">
                <a:latin typeface="Helvetica"/>
                <a:ea typeface="+mn-ea"/>
                <a:cs typeface="Helvetica"/>
              </a:rPr>
              <a:t> Kasper, </a:t>
            </a:r>
            <a:r>
              <a:rPr lang="en-US" sz="1050" b="1" dirty="0" err="1" smtClean="0">
                <a:latin typeface="Helvetica"/>
                <a:ea typeface="+mn-ea"/>
                <a:cs typeface="Helvetica"/>
              </a:rPr>
              <a:t>Masaomi</a:t>
            </a:r>
            <a:r>
              <a:rPr lang="en-US" sz="1050" b="1" dirty="0" smtClean="0">
                <a:latin typeface="Helvetica"/>
                <a:ea typeface="+mn-ea"/>
                <a:cs typeface="Helvetica"/>
              </a:rPr>
              <a:t> Kato, Thomas C. Kaufman, Rob Kitchen, Erik </a:t>
            </a:r>
            <a:r>
              <a:rPr lang="en-US" sz="1050" b="1" dirty="0" err="1" smtClean="0">
                <a:latin typeface="Helvetica"/>
                <a:ea typeface="+mn-ea"/>
                <a:cs typeface="Helvetica"/>
              </a:rPr>
              <a:t>Ladewig</a:t>
            </a:r>
            <a:r>
              <a:rPr lang="en-US" sz="1050" b="1" dirty="0" smtClean="0">
                <a:latin typeface="Helvetica"/>
                <a:ea typeface="+mn-ea"/>
                <a:cs typeface="Helvetica"/>
              </a:rPr>
              <a:t>, </a:t>
            </a:r>
            <a:r>
              <a:rPr lang="en-US" sz="1050" b="1" dirty="0" err="1" smtClean="0">
                <a:latin typeface="Helvetica"/>
                <a:ea typeface="+mn-ea"/>
                <a:cs typeface="Helvetica"/>
              </a:rPr>
              <a:t>Julien</a:t>
            </a:r>
            <a:r>
              <a:rPr lang="en-US" sz="1050" b="1" dirty="0" smtClean="0">
                <a:latin typeface="Helvetica"/>
                <a:ea typeface="+mn-ea"/>
                <a:cs typeface="Helvetica"/>
              </a:rPr>
              <a:t> </a:t>
            </a:r>
            <a:r>
              <a:rPr lang="en-US" sz="1050" b="1" dirty="0" err="1" smtClean="0">
                <a:latin typeface="Helvetica"/>
                <a:ea typeface="+mn-ea"/>
                <a:cs typeface="Helvetica"/>
              </a:rPr>
              <a:t>Lagarde</a:t>
            </a:r>
            <a:r>
              <a:rPr lang="en-US" sz="1050" b="1" dirty="0" smtClean="0">
                <a:latin typeface="Helvetica"/>
                <a:ea typeface="+mn-ea"/>
                <a:cs typeface="Helvetica"/>
              </a:rPr>
              <a:t>, Eric Lai, Jing </a:t>
            </a:r>
            <a:r>
              <a:rPr lang="en-US" sz="1050" b="1" dirty="0" err="1" smtClean="0">
                <a:latin typeface="Helvetica"/>
                <a:ea typeface="+mn-ea"/>
                <a:cs typeface="Helvetica"/>
              </a:rPr>
              <a:t>Leng</a:t>
            </a:r>
            <a:r>
              <a:rPr lang="en-US" sz="1050" b="1" dirty="0" smtClean="0">
                <a:latin typeface="Helvetica"/>
                <a:ea typeface="+mn-ea"/>
                <a:cs typeface="Helvetica"/>
              </a:rPr>
              <a:t>, </a:t>
            </a:r>
            <a:r>
              <a:rPr lang="en-US" sz="1600" b="1" dirty="0" err="1">
                <a:solidFill>
                  <a:srgbClr val="FF0000"/>
                </a:solidFill>
                <a:latin typeface="Helvetica"/>
                <a:ea typeface="+mn-ea"/>
                <a:cs typeface="Helvetica"/>
              </a:rPr>
              <a:t>Zhi</a:t>
            </a:r>
            <a:r>
              <a:rPr lang="en-US" sz="1600" b="1" dirty="0">
                <a:solidFill>
                  <a:srgbClr val="FF0000"/>
                </a:solidFill>
                <a:latin typeface="Helvetica"/>
                <a:ea typeface="+mn-ea"/>
                <a:cs typeface="Helvetica"/>
              </a:rPr>
              <a:t> Lu, </a:t>
            </a:r>
            <a:r>
              <a:rPr lang="en-US" sz="1050" b="1" dirty="0" smtClean="0">
                <a:latin typeface="Helvetica"/>
                <a:ea typeface="+mn-ea"/>
                <a:cs typeface="Helvetica"/>
              </a:rPr>
              <a:t>Michael </a:t>
            </a:r>
            <a:r>
              <a:rPr lang="en-US" sz="1050" b="1" dirty="0" err="1" smtClean="0">
                <a:latin typeface="Helvetica"/>
                <a:ea typeface="+mn-ea"/>
                <a:cs typeface="Helvetica"/>
              </a:rPr>
              <a:t>MacCoss</a:t>
            </a:r>
            <a:r>
              <a:rPr lang="en-US" sz="1050" b="1" dirty="0" smtClean="0">
                <a:latin typeface="Helvetica"/>
                <a:ea typeface="+mn-ea"/>
                <a:cs typeface="Helvetica"/>
              </a:rPr>
              <a:t>, Gemma May, Rebecca </a:t>
            </a:r>
            <a:r>
              <a:rPr lang="en-US" sz="1050" b="1" dirty="0" err="1" smtClean="0">
                <a:latin typeface="Helvetica"/>
                <a:ea typeface="+mn-ea"/>
                <a:cs typeface="Helvetica"/>
              </a:rPr>
              <a:t>McWhirter</a:t>
            </a:r>
            <a:r>
              <a:rPr lang="en-US" sz="1050" b="1" dirty="0" smtClean="0">
                <a:latin typeface="Helvetica"/>
                <a:ea typeface="+mn-ea"/>
                <a:cs typeface="Helvetica"/>
              </a:rPr>
              <a:t>, </a:t>
            </a:r>
            <a:r>
              <a:rPr lang="en-US" sz="1050" b="1" dirty="0" err="1" smtClean="0">
                <a:latin typeface="Helvetica"/>
                <a:ea typeface="+mn-ea"/>
                <a:cs typeface="Helvetica"/>
              </a:rPr>
              <a:t>Gennifer</a:t>
            </a:r>
            <a:r>
              <a:rPr lang="en-US" sz="1050" b="1" dirty="0" smtClean="0">
                <a:latin typeface="Helvetica"/>
                <a:ea typeface="+mn-ea"/>
                <a:cs typeface="Helvetica"/>
              </a:rPr>
              <a:t> </a:t>
            </a:r>
            <a:r>
              <a:rPr lang="en-US" sz="1050" b="1" dirty="0" err="1" smtClean="0">
                <a:latin typeface="Helvetica"/>
                <a:ea typeface="+mn-ea"/>
                <a:cs typeface="Helvetica"/>
              </a:rPr>
              <a:t>Merrihew</a:t>
            </a:r>
            <a:r>
              <a:rPr lang="en-US" sz="1050" b="1" dirty="0" smtClean="0">
                <a:latin typeface="Helvetica"/>
                <a:ea typeface="+mn-ea"/>
                <a:cs typeface="Helvetica"/>
              </a:rPr>
              <a:t>, David M. Miller, Ali </a:t>
            </a:r>
            <a:r>
              <a:rPr lang="en-US" sz="1050" b="1" dirty="0" err="1" smtClean="0">
                <a:latin typeface="Helvetica"/>
                <a:ea typeface="+mn-ea"/>
                <a:cs typeface="Helvetica"/>
              </a:rPr>
              <a:t>Mortazavi</a:t>
            </a:r>
            <a:r>
              <a:rPr lang="en-US" sz="1050" b="1" dirty="0" smtClean="0">
                <a:latin typeface="Helvetica"/>
                <a:ea typeface="+mn-ea"/>
                <a:cs typeface="Helvetica"/>
              </a:rPr>
              <a:t>, Rabi </a:t>
            </a:r>
            <a:r>
              <a:rPr lang="en-US" sz="1050" b="1" dirty="0" err="1" smtClean="0">
                <a:latin typeface="Helvetica"/>
                <a:ea typeface="+mn-ea"/>
                <a:cs typeface="Helvetica"/>
              </a:rPr>
              <a:t>Murad</a:t>
            </a:r>
            <a:r>
              <a:rPr lang="en-US" sz="1050" b="1" dirty="0" smtClean="0">
                <a:latin typeface="Helvetica"/>
                <a:ea typeface="+mn-ea"/>
                <a:cs typeface="Helvetica"/>
              </a:rPr>
              <a:t>, Brian Oliver, Sara Olson, Peter Park, Michael J. </a:t>
            </a:r>
            <a:r>
              <a:rPr lang="en-US" sz="1050" b="1" dirty="0" err="1" smtClean="0">
                <a:latin typeface="Helvetica"/>
                <a:ea typeface="+mn-ea"/>
                <a:cs typeface="Helvetica"/>
              </a:rPr>
              <a:t>Pazin</a:t>
            </a:r>
            <a:r>
              <a:rPr lang="en-US" sz="1050" b="1" dirty="0" smtClean="0">
                <a:latin typeface="Helvetica"/>
                <a:ea typeface="+mn-ea"/>
                <a:cs typeface="Helvetica"/>
              </a:rPr>
              <a:t>, Norbert </a:t>
            </a:r>
            <a:r>
              <a:rPr lang="en-US" sz="1050" b="1" dirty="0" err="1" smtClean="0">
                <a:latin typeface="Helvetica"/>
                <a:ea typeface="+mn-ea"/>
                <a:cs typeface="Helvetica"/>
              </a:rPr>
              <a:t>Perrimon</a:t>
            </a:r>
            <a:r>
              <a:rPr lang="en-US" sz="1050" b="1" dirty="0" smtClean="0">
                <a:latin typeface="Helvetica"/>
                <a:ea typeface="+mn-ea"/>
                <a:cs typeface="Helvetica"/>
              </a:rPr>
              <a:t>, Dmitri  </a:t>
            </a:r>
            <a:r>
              <a:rPr lang="en-US" sz="1050" b="1" dirty="0" err="1" smtClean="0">
                <a:latin typeface="Helvetica"/>
                <a:ea typeface="+mn-ea"/>
                <a:cs typeface="Helvetica"/>
              </a:rPr>
              <a:t>Pervouchine</a:t>
            </a:r>
            <a:r>
              <a:rPr lang="en-US" sz="1050" b="1" dirty="0" smtClean="0">
                <a:latin typeface="Helvetica"/>
                <a:ea typeface="+mn-ea"/>
                <a:cs typeface="Helvetica"/>
              </a:rPr>
              <a:t>, Valerie </a:t>
            </a:r>
            <a:r>
              <a:rPr lang="en-US" sz="1050" b="1" dirty="0" err="1" smtClean="0">
                <a:latin typeface="Helvetica"/>
                <a:ea typeface="+mn-ea"/>
                <a:cs typeface="Helvetica"/>
              </a:rPr>
              <a:t>Reinke</a:t>
            </a:r>
            <a:r>
              <a:rPr lang="en-US" sz="1050" b="1" dirty="0" smtClean="0">
                <a:latin typeface="Helvetica"/>
                <a:ea typeface="+mn-ea"/>
                <a:cs typeface="Helvetica"/>
              </a:rPr>
              <a:t>, </a:t>
            </a:r>
            <a:r>
              <a:rPr lang="en-US" sz="1050" b="1" dirty="0" err="1" smtClean="0">
                <a:latin typeface="Helvetica"/>
                <a:ea typeface="+mn-ea"/>
                <a:cs typeface="Helvetica"/>
              </a:rPr>
              <a:t>Alexandre</a:t>
            </a:r>
            <a:r>
              <a:rPr lang="en-US" sz="1050" b="1" dirty="0" smtClean="0">
                <a:latin typeface="Helvetica"/>
                <a:ea typeface="+mn-ea"/>
                <a:cs typeface="Helvetica"/>
              </a:rPr>
              <a:t> </a:t>
            </a:r>
            <a:r>
              <a:rPr lang="en-US" sz="1050" b="1" dirty="0" err="1" smtClean="0">
                <a:latin typeface="Helvetica"/>
                <a:ea typeface="+mn-ea"/>
                <a:cs typeface="Helvetica"/>
              </a:rPr>
              <a:t>Reymond</a:t>
            </a:r>
            <a:r>
              <a:rPr lang="en-US" sz="1050" b="1" dirty="0" smtClean="0">
                <a:latin typeface="Helvetica"/>
                <a:ea typeface="+mn-ea"/>
                <a:cs typeface="Helvetica"/>
              </a:rPr>
              <a:t>, Garrett Robinson, Anastasia </a:t>
            </a:r>
            <a:r>
              <a:rPr lang="en-US" sz="1050" b="1" dirty="0" err="1" smtClean="0">
                <a:latin typeface="Helvetica"/>
                <a:ea typeface="+mn-ea"/>
                <a:cs typeface="Helvetica"/>
              </a:rPr>
              <a:t>Samsonova</a:t>
            </a:r>
            <a:r>
              <a:rPr lang="en-US" sz="1050" b="1" dirty="0" smtClean="0">
                <a:latin typeface="Helvetica"/>
                <a:ea typeface="+mn-ea"/>
                <a:cs typeface="Helvetica"/>
              </a:rPr>
              <a:t>, Gary I. Saunders, Felix Schlesinger, </a:t>
            </a:r>
            <a:r>
              <a:rPr lang="en-US" sz="1050" b="1" dirty="0" err="1" smtClean="0">
                <a:latin typeface="Helvetica"/>
                <a:ea typeface="+mn-ea"/>
                <a:cs typeface="Helvetica"/>
              </a:rPr>
              <a:t>Anurag</a:t>
            </a:r>
            <a:r>
              <a:rPr lang="en-US" sz="1050" b="1" dirty="0" smtClean="0">
                <a:latin typeface="Helvetica"/>
                <a:ea typeface="+mn-ea"/>
                <a:cs typeface="Helvetica"/>
              </a:rPr>
              <a:t> </a:t>
            </a:r>
            <a:r>
              <a:rPr lang="en-US" sz="1050" b="1" dirty="0" err="1" smtClean="0">
                <a:latin typeface="Helvetica"/>
                <a:ea typeface="+mn-ea"/>
                <a:cs typeface="Helvetica"/>
              </a:rPr>
              <a:t>Sethi</a:t>
            </a:r>
            <a:r>
              <a:rPr lang="en-US" sz="1050" b="1" dirty="0" smtClean="0">
                <a:latin typeface="Helvetica"/>
                <a:ea typeface="+mn-ea"/>
                <a:cs typeface="Helvetica"/>
              </a:rPr>
              <a:t>, Frank J. Slack, William C. Spencer, Marcus H. </a:t>
            </a:r>
            <a:r>
              <a:rPr lang="en-US" sz="1050" b="1" dirty="0" err="1" smtClean="0">
                <a:latin typeface="Helvetica"/>
                <a:ea typeface="+mn-ea"/>
                <a:cs typeface="Helvetica"/>
              </a:rPr>
              <a:t>Stoiber</a:t>
            </a:r>
            <a:r>
              <a:rPr lang="en-US" sz="1050" b="1" dirty="0" smtClean="0">
                <a:latin typeface="Helvetica"/>
                <a:ea typeface="+mn-ea"/>
                <a:cs typeface="Helvetica"/>
              </a:rPr>
              <a:t>, </a:t>
            </a:r>
            <a:r>
              <a:rPr lang="en-US" sz="1050" b="1" dirty="0" err="1" smtClean="0">
                <a:latin typeface="Helvetica"/>
                <a:ea typeface="+mn-ea"/>
                <a:cs typeface="Helvetica"/>
              </a:rPr>
              <a:t>Pnina</a:t>
            </a:r>
            <a:r>
              <a:rPr lang="en-US" sz="1050" b="1" dirty="0" smtClean="0">
                <a:latin typeface="Helvetica"/>
                <a:ea typeface="+mn-ea"/>
                <a:cs typeface="Helvetica"/>
              </a:rPr>
              <a:t> </a:t>
            </a:r>
            <a:r>
              <a:rPr lang="en-US" sz="1050" b="1" dirty="0" err="1" smtClean="0">
                <a:latin typeface="Helvetica"/>
                <a:ea typeface="+mn-ea"/>
                <a:cs typeface="Helvetica"/>
              </a:rPr>
              <a:t>Strasbourger</a:t>
            </a:r>
            <a:r>
              <a:rPr lang="en-US" sz="1050" b="1" dirty="0" smtClean="0">
                <a:latin typeface="Helvetica"/>
                <a:ea typeface="+mn-ea"/>
                <a:cs typeface="Helvetica"/>
              </a:rPr>
              <a:t>, Andrea </a:t>
            </a:r>
            <a:r>
              <a:rPr lang="en-US" sz="1050" b="1" dirty="0" err="1" smtClean="0">
                <a:latin typeface="Helvetica"/>
                <a:ea typeface="+mn-ea"/>
                <a:cs typeface="Helvetica"/>
              </a:rPr>
              <a:t>Tanzer</a:t>
            </a:r>
            <a:r>
              <a:rPr lang="en-US" sz="1050" b="1" dirty="0" smtClean="0">
                <a:latin typeface="Helvetica"/>
                <a:ea typeface="+mn-ea"/>
                <a:cs typeface="Helvetica"/>
              </a:rPr>
              <a:t>, Owen A. Thompson, Kenneth H. Wan, Guilin Wang, </a:t>
            </a:r>
            <a:r>
              <a:rPr lang="en-US" sz="1050" b="1" dirty="0" err="1" smtClean="0">
                <a:latin typeface="Helvetica"/>
                <a:ea typeface="+mn-ea"/>
                <a:cs typeface="Helvetica"/>
              </a:rPr>
              <a:t>Huaien</a:t>
            </a:r>
            <a:r>
              <a:rPr lang="en-US" sz="1050" b="1" dirty="0" smtClean="0">
                <a:latin typeface="Helvetica"/>
                <a:ea typeface="+mn-ea"/>
                <a:cs typeface="Helvetica"/>
              </a:rPr>
              <a:t> Wang, Kathie L. Watkins, </a:t>
            </a:r>
            <a:r>
              <a:rPr lang="en-US" sz="1050" b="1" dirty="0" err="1" smtClean="0">
                <a:latin typeface="Helvetica"/>
                <a:ea typeface="+mn-ea"/>
                <a:cs typeface="Helvetica"/>
              </a:rPr>
              <a:t>Jiayu</a:t>
            </a:r>
            <a:r>
              <a:rPr lang="en-US" sz="1050" b="1" dirty="0" smtClean="0">
                <a:latin typeface="Helvetica"/>
                <a:ea typeface="+mn-ea"/>
                <a:cs typeface="Helvetica"/>
              </a:rPr>
              <a:t> Wen, </a:t>
            </a:r>
            <a:r>
              <a:rPr lang="en-US" sz="1050" b="1" dirty="0" err="1" smtClean="0">
                <a:latin typeface="Helvetica"/>
                <a:ea typeface="+mn-ea"/>
                <a:cs typeface="Helvetica"/>
              </a:rPr>
              <a:t>Kejia</a:t>
            </a:r>
            <a:r>
              <a:rPr lang="en-US" sz="1050" b="1" dirty="0" smtClean="0">
                <a:latin typeface="Helvetica"/>
                <a:ea typeface="+mn-ea"/>
                <a:cs typeface="Helvetica"/>
              </a:rPr>
              <a:t> Wen, </a:t>
            </a:r>
            <a:r>
              <a:rPr lang="en-US" sz="1050" b="1" dirty="0" err="1" smtClean="0">
                <a:latin typeface="Helvetica"/>
                <a:ea typeface="+mn-ea"/>
                <a:cs typeface="Helvetica"/>
              </a:rPr>
              <a:t>Chenghai</a:t>
            </a:r>
            <a:r>
              <a:rPr lang="en-US" sz="1050" b="1" dirty="0" smtClean="0">
                <a:latin typeface="Helvetica"/>
                <a:ea typeface="+mn-ea"/>
                <a:cs typeface="Helvetica"/>
              </a:rPr>
              <a:t> </a:t>
            </a:r>
            <a:r>
              <a:rPr lang="en-US" sz="1050" b="1" dirty="0" err="1" smtClean="0">
                <a:latin typeface="Helvetica"/>
                <a:ea typeface="+mn-ea"/>
                <a:cs typeface="Helvetica"/>
              </a:rPr>
              <a:t>Xue</a:t>
            </a:r>
            <a:r>
              <a:rPr lang="en-US" sz="1050" b="1" dirty="0" smtClean="0">
                <a:latin typeface="Helvetica"/>
                <a:ea typeface="+mn-ea"/>
                <a:cs typeface="Helvetica"/>
              </a:rPr>
              <a:t>, Li Yang, Kevin Yip, Chris </a:t>
            </a:r>
            <a:r>
              <a:rPr lang="en-US" sz="1050" b="1" dirty="0" err="1" smtClean="0">
                <a:latin typeface="Helvetica"/>
                <a:ea typeface="+mn-ea"/>
                <a:cs typeface="Helvetica"/>
              </a:rPr>
              <a:t>Zaleski</a:t>
            </a:r>
            <a:r>
              <a:rPr lang="en-US" sz="1050" b="1" dirty="0" smtClean="0">
                <a:latin typeface="Helvetica"/>
                <a:ea typeface="+mn-ea"/>
                <a:cs typeface="Helvetica"/>
              </a:rPr>
              <a:t>, Yan Zhang, Henry </a:t>
            </a:r>
            <a:r>
              <a:rPr lang="en-US" sz="1050" b="1" dirty="0" err="1" smtClean="0">
                <a:latin typeface="Helvetica"/>
                <a:ea typeface="+mn-ea"/>
                <a:cs typeface="Helvetica"/>
              </a:rPr>
              <a:t>Zheng</a:t>
            </a:r>
            <a:r>
              <a:rPr lang="en-US" sz="1050" b="1" dirty="0" smtClean="0">
                <a:latin typeface="Helvetica"/>
                <a:ea typeface="+mn-ea"/>
                <a:cs typeface="Helvetica"/>
              </a:rPr>
              <a:t>, </a:t>
            </a:r>
            <a:r>
              <a:rPr lang="en-US" sz="1400" b="1" dirty="0">
                <a:solidFill>
                  <a:srgbClr val="008000"/>
                </a:solidFill>
                <a:latin typeface="Helvetica"/>
                <a:ea typeface="+mn-ea"/>
                <a:cs typeface="Helvetica"/>
              </a:rPr>
              <a:t>Steven E. Brenner, </a:t>
            </a:r>
            <a:r>
              <a:rPr lang="en-US" sz="1400" b="1" dirty="0" err="1">
                <a:solidFill>
                  <a:srgbClr val="008000"/>
                </a:solidFill>
                <a:latin typeface="Helvetica"/>
                <a:ea typeface="+mn-ea"/>
                <a:cs typeface="Helvetica"/>
              </a:rPr>
              <a:t>Brenton</a:t>
            </a:r>
            <a:r>
              <a:rPr lang="en-US" sz="1400" b="1" dirty="0">
                <a:solidFill>
                  <a:srgbClr val="008000"/>
                </a:solidFill>
                <a:latin typeface="Helvetica"/>
                <a:ea typeface="+mn-ea"/>
                <a:cs typeface="Helvetica"/>
              </a:rPr>
              <a:t> R. </a:t>
            </a:r>
            <a:r>
              <a:rPr lang="en-US" sz="1400" b="1" dirty="0" err="1">
                <a:solidFill>
                  <a:srgbClr val="008000"/>
                </a:solidFill>
                <a:latin typeface="Helvetica"/>
                <a:ea typeface="+mn-ea"/>
                <a:cs typeface="Helvetica"/>
              </a:rPr>
              <a:t>Graveley</a:t>
            </a:r>
            <a:r>
              <a:rPr lang="en-US" sz="1400" b="1" dirty="0">
                <a:solidFill>
                  <a:srgbClr val="008000"/>
                </a:solidFill>
                <a:latin typeface="Helvetica"/>
                <a:ea typeface="+mn-ea"/>
                <a:cs typeface="Helvetica"/>
              </a:rPr>
              <a:t>, </a:t>
            </a:r>
            <a:r>
              <a:rPr lang="en-US" sz="2000" b="1" dirty="0" smtClean="0">
                <a:solidFill>
                  <a:srgbClr val="0000FF"/>
                </a:solidFill>
                <a:latin typeface="Helvetica"/>
                <a:ea typeface="+mn-ea"/>
                <a:cs typeface="Helvetica"/>
              </a:rPr>
              <a:t>Susan E. </a:t>
            </a:r>
            <a:r>
              <a:rPr lang="en-US" sz="2000" b="1" dirty="0" err="1" smtClean="0">
                <a:solidFill>
                  <a:srgbClr val="0000FF"/>
                </a:solidFill>
                <a:latin typeface="Helvetica"/>
                <a:ea typeface="+mn-ea"/>
                <a:cs typeface="Helvetica"/>
              </a:rPr>
              <a:t>Celniker</a:t>
            </a:r>
            <a:r>
              <a:rPr lang="en-US" sz="2000" b="1" dirty="0" smtClean="0">
                <a:solidFill>
                  <a:srgbClr val="0000FF"/>
                </a:solidFill>
                <a:latin typeface="Helvetica"/>
                <a:ea typeface="+mn-ea"/>
                <a:cs typeface="Helvetica"/>
              </a:rPr>
              <a:t>, Thomas R </a:t>
            </a:r>
            <a:r>
              <a:rPr lang="en-US" sz="2000" b="1" dirty="0" err="1" smtClean="0">
                <a:solidFill>
                  <a:srgbClr val="0000FF"/>
                </a:solidFill>
                <a:latin typeface="Helvetica"/>
                <a:ea typeface="+mn-ea"/>
                <a:cs typeface="Helvetica"/>
              </a:rPr>
              <a:t>Gingeras</a:t>
            </a:r>
            <a:r>
              <a:rPr lang="en-US" sz="2000" b="1" dirty="0" smtClean="0">
                <a:solidFill>
                  <a:srgbClr val="0000FF"/>
                </a:solidFill>
                <a:latin typeface="Helvetica"/>
                <a:ea typeface="+mn-ea"/>
                <a:cs typeface="Helvetica"/>
              </a:rPr>
              <a:t>, Robert Waterston</a:t>
            </a:r>
            <a:endParaRPr lang="en-US" sz="1400" b="1" dirty="0" smtClean="0">
              <a:solidFill>
                <a:srgbClr val="0000FF"/>
              </a:solidFill>
              <a:latin typeface="Helvetica"/>
              <a:ea typeface="+mn-ea"/>
              <a:cs typeface="Helvetica"/>
            </a:endParaRPr>
          </a:p>
        </p:txBody>
      </p:sp>
      <p:pic>
        <p:nvPicPr>
          <p:cNvPr id="395267"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7200" y="325438"/>
            <a:ext cx="12033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5268" name="Picture 4" descr="modENCODE_med_logo.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93025" y="325438"/>
            <a:ext cx="993775"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4"/>
          <a:stretch>
            <a:fillRect/>
          </a:stretch>
        </p:blipFill>
        <p:spPr>
          <a:xfrm>
            <a:off x="6924020" y="2219126"/>
            <a:ext cx="2094385" cy="3419404"/>
          </a:xfrm>
          <a:prstGeom prst="rect">
            <a:avLst/>
          </a:prstGeom>
          <a:ln>
            <a:solidFill>
              <a:schemeClr val="tx1"/>
            </a:solidFill>
          </a:ln>
        </p:spPr>
      </p:pic>
      <p:sp>
        <p:nvSpPr>
          <p:cNvPr id="7" name="TextBox 6"/>
          <p:cNvSpPr txBox="1"/>
          <p:nvPr/>
        </p:nvSpPr>
        <p:spPr>
          <a:xfrm>
            <a:off x="5662334" y="6490719"/>
            <a:ext cx="3331411" cy="276999"/>
          </a:xfrm>
          <a:prstGeom prst="rect">
            <a:avLst/>
          </a:prstGeom>
          <a:solidFill>
            <a:schemeClr val="tx1">
              <a:lumMod val="75000"/>
              <a:lumOff val="25000"/>
            </a:schemeClr>
          </a:solidFill>
          <a:ln>
            <a:solidFill>
              <a:schemeClr val="tx1"/>
            </a:solidFill>
          </a:ln>
        </p:spPr>
        <p:txBody>
          <a:bodyPr wrap="none" rtlCol="0">
            <a:spAutoFit/>
          </a:bodyPr>
          <a:lstStyle/>
          <a:p>
            <a:pPr defTabSz="914400"/>
            <a:r>
              <a:rPr lang="en-US" sz="1200" b="1" dirty="0" smtClean="0">
                <a:solidFill>
                  <a:prstClr val="white"/>
                </a:solidFill>
                <a:latin typeface="Arial" charset="0"/>
              </a:rPr>
              <a:t>Hiring Postdocs. See </a:t>
            </a:r>
            <a:r>
              <a:rPr lang="en-US" sz="1200" b="1" dirty="0" err="1" smtClean="0">
                <a:solidFill>
                  <a:prstClr val="white"/>
                </a:solidFill>
                <a:latin typeface="Arial" charset="0"/>
              </a:rPr>
              <a:t>gersteinlab.org</a:t>
            </a:r>
            <a:r>
              <a:rPr lang="en-US" sz="1200" b="1" dirty="0" smtClean="0">
                <a:solidFill>
                  <a:prstClr val="white"/>
                </a:solidFill>
                <a:latin typeface="Arial" charset="0"/>
              </a:rPr>
              <a:t>/jobs !</a:t>
            </a:r>
            <a:endParaRPr lang="en-US" sz="1200" b="1" dirty="0">
              <a:solidFill>
                <a:prstClr val="white"/>
              </a:solidFill>
              <a:latin typeface="Arial" charset="0"/>
            </a:endParaRPr>
          </a:p>
        </p:txBody>
      </p:sp>
    </p:spTree>
    <p:extLst>
      <p:ext uri="{BB962C8B-B14F-4D97-AF65-F5344CB8AC3E}">
        <p14:creationId xmlns:p14="http://schemas.microsoft.com/office/powerpoint/2010/main" val="3547233028"/>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Title 2"/>
          <p:cNvSpPr>
            <a:spLocks noGrp="1"/>
          </p:cNvSpPr>
          <p:nvPr>
            <p:ph type="ctrTitle"/>
          </p:nvPr>
        </p:nvSpPr>
        <p:spPr>
          <a:xfrm>
            <a:off x="2244725" y="109538"/>
            <a:ext cx="2047875" cy="952500"/>
          </a:xfrm>
        </p:spPr>
        <p:txBody>
          <a:bodyPr/>
          <a:lstStyle/>
          <a:p>
            <a:pPr algn="r" defTabSz="912113">
              <a:defRPr/>
            </a:pPr>
            <a:r>
              <a:rPr lang="en-US" sz="1400" dirty="0">
                <a:solidFill>
                  <a:schemeClr val="bg1">
                    <a:lumMod val="65000"/>
                  </a:schemeClr>
                </a:solidFill>
                <a:latin typeface="Arial" charset="0"/>
                <a:ea typeface="ＭＳ Ｐゴシック" charset="0"/>
                <a:cs typeface="ＭＳ Ｐゴシック" charset="0"/>
              </a:rPr>
              <a:t>Network</a:t>
            </a:r>
            <a:br>
              <a:rPr lang="en-US" sz="1400" dirty="0">
                <a:solidFill>
                  <a:schemeClr val="bg1">
                    <a:lumMod val="65000"/>
                  </a:schemeClr>
                </a:solidFill>
                <a:latin typeface="Arial" charset="0"/>
                <a:ea typeface="ＭＳ Ｐゴシック" charset="0"/>
                <a:cs typeface="ＭＳ Ｐゴシック" charset="0"/>
              </a:rPr>
            </a:br>
            <a:r>
              <a:rPr lang="en-US" sz="1400" dirty="0">
                <a:solidFill>
                  <a:schemeClr val="bg1">
                    <a:lumMod val="65000"/>
                  </a:schemeClr>
                </a:solidFill>
                <a:latin typeface="Arial" charset="0"/>
                <a:ea typeface="ＭＳ Ｐゴシック" charset="0"/>
                <a:cs typeface="ＭＳ Ｐゴシック" charset="0"/>
              </a:rPr>
              <a:t>Acknowledgements</a:t>
            </a:r>
          </a:p>
        </p:txBody>
      </p:sp>
      <p:sp>
        <p:nvSpPr>
          <p:cNvPr id="148482" name="Subtitle 3"/>
          <p:cNvSpPr>
            <a:spLocks noGrp="1"/>
          </p:cNvSpPr>
          <p:nvPr>
            <p:ph type="subTitle" idx="1"/>
          </p:nvPr>
        </p:nvSpPr>
        <p:spPr>
          <a:xfrm>
            <a:off x="130175" y="1073150"/>
            <a:ext cx="2036763" cy="895350"/>
          </a:xfrm>
        </p:spPr>
        <p:txBody>
          <a:bodyPr/>
          <a:lstStyle/>
          <a:p>
            <a:pPr algn="l"/>
            <a:r>
              <a:rPr lang="en-US" sz="1400" b="0">
                <a:solidFill>
                  <a:srgbClr val="008000"/>
                </a:solidFill>
                <a:latin typeface="Arial" charset="0"/>
                <a:ea typeface="ＭＳ Ｐゴシック" charset="0"/>
                <a:cs typeface="ＭＳ Ｐゴシック" charset="0"/>
              </a:rPr>
              <a:t>(11 Main Projects, ~50 labs, &gt;700 substantial contributors + NHGRI)</a:t>
            </a:r>
          </a:p>
        </p:txBody>
      </p:sp>
      <p:sp>
        <p:nvSpPr>
          <p:cNvPr id="409603" name="Rectangle 1"/>
          <p:cNvSpPr>
            <a:spLocks noChangeArrowheads="1"/>
          </p:cNvSpPr>
          <p:nvPr/>
        </p:nvSpPr>
        <p:spPr bwMode="auto">
          <a:xfrm>
            <a:off x="5402263" y="147638"/>
            <a:ext cx="3673475" cy="4894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69" tIns="45685" rIns="91369" bIns="45685">
            <a:spAutoFit/>
          </a:bodyPr>
          <a:lstStyle/>
          <a:p>
            <a:pPr defTabSz="913696">
              <a:defRPr/>
            </a:pPr>
            <a:r>
              <a:rPr lang="en-US" sz="2000" b="1" dirty="0">
                <a:solidFill>
                  <a:srgbClr val="000090"/>
                </a:solidFill>
                <a:latin typeface="Arial" charset="0"/>
              </a:rPr>
              <a:t>A </a:t>
            </a:r>
            <a:r>
              <a:rPr lang="en-US" sz="2000" b="1" dirty="0" err="1">
                <a:solidFill>
                  <a:srgbClr val="000090"/>
                </a:solidFill>
                <a:latin typeface="Arial" charset="0"/>
              </a:rPr>
              <a:t>Kundaje</a:t>
            </a:r>
            <a:r>
              <a:rPr lang="en-US" sz="2000" b="1" dirty="0">
                <a:solidFill>
                  <a:srgbClr val="000090"/>
                </a:solidFill>
                <a:latin typeface="Arial" charset="0"/>
              </a:rPr>
              <a:t>, M </a:t>
            </a:r>
            <a:r>
              <a:rPr lang="en-US" sz="2000" b="1" dirty="0" err="1">
                <a:solidFill>
                  <a:srgbClr val="000090"/>
                </a:solidFill>
                <a:latin typeface="Arial" charset="0"/>
              </a:rPr>
              <a:t>Hariharan</a:t>
            </a:r>
            <a:r>
              <a:rPr lang="en-US" sz="2000" b="1" dirty="0">
                <a:solidFill>
                  <a:srgbClr val="000090"/>
                </a:solidFill>
                <a:latin typeface="Arial" charset="0"/>
              </a:rPr>
              <a:t>, </a:t>
            </a:r>
            <a:br>
              <a:rPr lang="en-US" sz="2000" b="1" dirty="0">
                <a:solidFill>
                  <a:srgbClr val="000090"/>
                </a:solidFill>
                <a:latin typeface="Arial" charset="0"/>
              </a:rPr>
            </a:br>
            <a:r>
              <a:rPr lang="en-US" sz="2000" b="1" dirty="0">
                <a:solidFill>
                  <a:srgbClr val="000090"/>
                </a:solidFill>
                <a:latin typeface="Arial" charset="0"/>
              </a:rPr>
              <a:t>S </a:t>
            </a:r>
            <a:r>
              <a:rPr lang="en-US" sz="2000" b="1" dirty="0" err="1">
                <a:solidFill>
                  <a:srgbClr val="000090"/>
                </a:solidFill>
                <a:latin typeface="Arial" charset="0"/>
              </a:rPr>
              <a:t>Landt</a:t>
            </a:r>
            <a:r>
              <a:rPr lang="en-US" sz="2000" b="1" dirty="0">
                <a:solidFill>
                  <a:srgbClr val="000090"/>
                </a:solidFill>
                <a:latin typeface="Arial" charset="0"/>
              </a:rPr>
              <a:t>, </a:t>
            </a:r>
            <a:r>
              <a:rPr lang="en-US" sz="2000" b="1" u="sng" dirty="0">
                <a:solidFill>
                  <a:srgbClr val="000090"/>
                </a:solidFill>
                <a:latin typeface="Arial" charset="0"/>
              </a:rPr>
              <a:t>K Yan</a:t>
            </a:r>
            <a:r>
              <a:rPr lang="en-US" sz="2000" b="1" dirty="0">
                <a:solidFill>
                  <a:srgbClr val="000090"/>
                </a:solidFill>
                <a:latin typeface="Arial" charset="0"/>
              </a:rPr>
              <a:t>, </a:t>
            </a:r>
            <a:r>
              <a:rPr lang="en-US" sz="2000" b="1" u="dottedHeavy" dirty="0">
                <a:solidFill>
                  <a:srgbClr val="000090"/>
                </a:solidFill>
                <a:latin typeface="Arial" charset="0"/>
              </a:rPr>
              <a:t>C Cheng</a:t>
            </a:r>
            <a:r>
              <a:rPr lang="en-US" sz="2000" b="1" dirty="0">
                <a:solidFill>
                  <a:srgbClr val="000090"/>
                </a:solidFill>
                <a:latin typeface="Arial" charset="0"/>
              </a:rPr>
              <a:t>, </a:t>
            </a:r>
            <a:br>
              <a:rPr lang="en-US" sz="2000" b="1" dirty="0">
                <a:solidFill>
                  <a:srgbClr val="000090"/>
                </a:solidFill>
                <a:latin typeface="Arial" charset="0"/>
              </a:rPr>
            </a:br>
            <a:r>
              <a:rPr lang="en-US" sz="2000" b="1" u="sng" dirty="0">
                <a:solidFill>
                  <a:srgbClr val="000090"/>
                </a:solidFill>
                <a:latin typeface="Arial" charset="0"/>
              </a:rPr>
              <a:t>X Mu</a:t>
            </a:r>
            <a:r>
              <a:rPr lang="en-US" sz="2000" b="1" dirty="0">
                <a:solidFill>
                  <a:srgbClr val="000090"/>
                </a:solidFill>
                <a:latin typeface="Arial" charset="0"/>
              </a:rPr>
              <a:t>, </a:t>
            </a:r>
            <a:r>
              <a:rPr lang="en-US" sz="2000" b="1" u="sng" dirty="0">
                <a:solidFill>
                  <a:srgbClr val="000090"/>
                </a:solidFill>
                <a:latin typeface="Arial" charset="0"/>
              </a:rPr>
              <a:t>E </a:t>
            </a:r>
            <a:r>
              <a:rPr lang="en-US" sz="2000" b="1" u="sng" dirty="0" err="1">
                <a:solidFill>
                  <a:srgbClr val="000090"/>
                </a:solidFill>
                <a:latin typeface="Arial" charset="0"/>
              </a:rPr>
              <a:t>Khurana</a:t>
            </a:r>
            <a:r>
              <a:rPr lang="en-US" sz="2000" b="1" dirty="0">
                <a:solidFill>
                  <a:srgbClr val="000090"/>
                </a:solidFill>
                <a:latin typeface="Arial" charset="0"/>
              </a:rPr>
              <a:t>, </a:t>
            </a:r>
            <a:br>
              <a:rPr lang="en-US" sz="2000" b="1" dirty="0">
                <a:solidFill>
                  <a:srgbClr val="000090"/>
                </a:solidFill>
                <a:latin typeface="Arial" charset="0"/>
              </a:rPr>
            </a:br>
            <a:r>
              <a:rPr lang="en-US" sz="2000" b="1" u="sng" dirty="0">
                <a:solidFill>
                  <a:srgbClr val="000090"/>
                </a:solidFill>
                <a:latin typeface="Arial" charset="0"/>
              </a:rPr>
              <a:t>J </a:t>
            </a:r>
            <a:r>
              <a:rPr lang="en-US" sz="2000" b="1" u="sng" dirty="0" err="1">
                <a:solidFill>
                  <a:srgbClr val="000090"/>
                </a:solidFill>
                <a:latin typeface="Arial" charset="0"/>
              </a:rPr>
              <a:t>Rozowsky</a:t>
            </a:r>
            <a:r>
              <a:rPr lang="en-US" sz="2000" b="1" dirty="0">
                <a:solidFill>
                  <a:srgbClr val="000090"/>
                </a:solidFill>
                <a:latin typeface="Arial" charset="0"/>
              </a:rPr>
              <a:t>, </a:t>
            </a:r>
            <a:br>
              <a:rPr lang="en-US" sz="2000" b="1" dirty="0">
                <a:solidFill>
                  <a:srgbClr val="000090"/>
                </a:solidFill>
                <a:latin typeface="Arial" charset="0"/>
              </a:rPr>
            </a:br>
            <a:r>
              <a:rPr lang="en-US" sz="2000" b="1" u="sng" dirty="0">
                <a:solidFill>
                  <a:srgbClr val="000090"/>
                </a:solidFill>
                <a:latin typeface="Arial" charset="0"/>
              </a:rPr>
              <a:t>R Alexander</a:t>
            </a:r>
            <a:r>
              <a:rPr lang="en-US" sz="2000" b="1" dirty="0">
                <a:solidFill>
                  <a:srgbClr val="000090"/>
                </a:solidFill>
                <a:latin typeface="Arial" charset="0"/>
              </a:rPr>
              <a:t>, </a:t>
            </a:r>
            <a:r>
              <a:rPr lang="en-US" sz="2000" b="1" u="dottedHeavy" dirty="0">
                <a:solidFill>
                  <a:srgbClr val="000090"/>
                </a:solidFill>
                <a:latin typeface="Arial" charset="0"/>
              </a:rPr>
              <a:t>R Min</a:t>
            </a:r>
            <a:r>
              <a:rPr lang="en-US" sz="2000" b="1" dirty="0">
                <a:solidFill>
                  <a:srgbClr val="000090"/>
                </a:solidFill>
                <a:latin typeface="Arial" charset="0"/>
              </a:rPr>
              <a:t>, </a:t>
            </a:r>
            <a:r>
              <a:rPr lang="en-US" sz="2000" b="1" u="dottedHeavy" dirty="0">
                <a:solidFill>
                  <a:srgbClr val="000090"/>
                </a:solidFill>
                <a:latin typeface="Arial" charset="0"/>
              </a:rPr>
              <a:t>P </a:t>
            </a:r>
            <a:r>
              <a:rPr lang="en-US" sz="2000" b="1" u="dottedHeavy" dirty="0" err="1">
                <a:solidFill>
                  <a:srgbClr val="000090"/>
                </a:solidFill>
                <a:latin typeface="Arial" charset="0"/>
              </a:rPr>
              <a:t>Alves</a:t>
            </a:r>
            <a:r>
              <a:rPr lang="en-US" sz="2000" b="1" dirty="0">
                <a:solidFill>
                  <a:srgbClr val="000090"/>
                </a:solidFill>
                <a:latin typeface="Arial" charset="0"/>
              </a:rPr>
              <a:t>,</a:t>
            </a:r>
            <a:r>
              <a:rPr lang="en-US" sz="1600" b="1" dirty="0">
                <a:solidFill>
                  <a:srgbClr val="000090"/>
                </a:solidFill>
                <a:latin typeface="Arial" charset="0"/>
              </a:rPr>
              <a:t> </a:t>
            </a:r>
            <a:br>
              <a:rPr lang="en-US" sz="1600" b="1" dirty="0">
                <a:solidFill>
                  <a:srgbClr val="000090"/>
                </a:solidFill>
                <a:latin typeface="Arial" charset="0"/>
              </a:rPr>
            </a:br>
            <a:r>
              <a:rPr lang="en-US" sz="1600" b="1" u="sng" dirty="0">
                <a:solidFill>
                  <a:srgbClr val="000090"/>
                </a:solidFill>
                <a:latin typeface="Arial" charset="0"/>
              </a:rPr>
              <a:t>A </a:t>
            </a:r>
            <a:r>
              <a:rPr lang="en-US" sz="1600" b="1" u="sng" dirty="0" err="1">
                <a:solidFill>
                  <a:srgbClr val="000090"/>
                </a:solidFill>
                <a:latin typeface="Arial" charset="0"/>
              </a:rPr>
              <a:t>Abyzov</a:t>
            </a:r>
            <a:r>
              <a:rPr lang="en-US" sz="1600" b="1" dirty="0">
                <a:solidFill>
                  <a:srgbClr val="000090"/>
                </a:solidFill>
                <a:latin typeface="Arial" charset="0"/>
              </a:rPr>
              <a:t>,</a:t>
            </a:r>
            <a:r>
              <a:rPr lang="en-US" b="1" dirty="0">
                <a:solidFill>
                  <a:srgbClr val="000090"/>
                </a:solidFill>
                <a:latin typeface="Arial" charset="0"/>
              </a:rPr>
              <a:t> </a:t>
            </a:r>
            <a:r>
              <a:rPr lang="en-US" sz="1400" dirty="0">
                <a:solidFill>
                  <a:srgbClr val="000090"/>
                </a:solidFill>
                <a:latin typeface="Arial" charset="0"/>
              </a:rPr>
              <a:t>N </a:t>
            </a:r>
            <a:r>
              <a:rPr lang="en-US" sz="1400" dirty="0" err="1">
                <a:solidFill>
                  <a:srgbClr val="000090"/>
                </a:solidFill>
                <a:latin typeface="Arial" charset="0"/>
              </a:rPr>
              <a:t>Addleman</a:t>
            </a:r>
            <a:r>
              <a:rPr lang="en-US" sz="1400" dirty="0">
                <a:solidFill>
                  <a:srgbClr val="000090"/>
                </a:solidFill>
                <a:latin typeface="Arial" charset="0"/>
              </a:rPr>
              <a:t>, </a:t>
            </a:r>
            <a:r>
              <a:rPr lang="en-US" sz="1400" u="dottedHeavy" dirty="0">
                <a:solidFill>
                  <a:srgbClr val="000090"/>
                </a:solidFill>
                <a:latin typeface="Arial" charset="0"/>
              </a:rPr>
              <a:t>N </a:t>
            </a:r>
            <a:r>
              <a:rPr lang="en-US" sz="1400" u="dottedHeavy" dirty="0" err="1">
                <a:solidFill>
                  <a:srgbClr val="000090"/>
                </a:solidFill>
                <a:latin typeface="Arial" charset="0"/>
              </a:rPr>
              <a:t>Bhardwaj</a:t>
            </a:r>
            <a:r>
              <a:rPr lang="en-US" sz="1400" dirty="0">
                <a:solidFill>
                  <a:srgbClr val="000090"/>
                </a:solidFill>
                <a:latin typeface="Arial" charset="0"/>
              </a:rPr>
              <a:t>,</a:t>
            </a:r>
            <a:r>
              <a:rPr lang="en-US" sz="1100" dirty="0">
                <a:solidFill>
                  <a:srgbClr val="000090"/>
                </a:solidFill>
                <a:latin typeface="Arial" charset="0"/>
              </a:rPr>
              <a:t> </a:t>
            </a:r>
            <a:br>
              <a:rPr lang="en-US" sz="1100" dirty="0">
                <a:solidFill>
                  <a:srgbClr val="000090"/>
                </a:solidFill>
                <a:latin typeface="Arial" charset="0"/>
              </a:rPr>
            </a:br>
            <a:r>
              <a:rPr lang="en-US" sz="1400" dirty="0">
                <a:solidFill>
                  <a:srgbClr val="000090"/>
                </a:solidFill>
                <a:latin typeface="Arial" charset="0"/>
              </a:rPr>
              <a:t>A Boyle, P </a:t>
            </a:r>
            <a:r>
              <a:rPr lang="en-US" sz="1400" dirty="0" err="1">
                <a:solidFill>
                  <a:srgbClr val="000090"/>
                </a:solidFill>
                <a:latin typeface="Arial" charset="0"/>
              </a:rPr>
              <a:t>Cayting</a:t>
            </a:r>
            <a:r>
              <a:rPr lang="en-US" sz="1400" dirty="0">
                <a:solidFill>
                  <a:srgbClr val="000090"/>
                </a:solidFill>
                <a:latin typeface="Arial" charset="0"/>
              </a:rPr>
              <a:t>, A </a:t>
            </a:r>
            <a:r>
              <a:rPr lang="en-US" sz="1400" dirty="0" err="1">
                <a:solidFill>
                  <a:srgbClr val="000090"/>
                </a:solidFill>
                <a:latin typeface="Arial" charset="0"/>
              </a:rPr>
              <a:t>Charos</a:t>
            </a:r>
            <a:r>
              <a:rPr lang="en-US" sz="1400" dirty="0">
                <a:solidFill>
                  <a:srgbClr val="000090"/>
                </a:solidFill>
                <a:latin typeface="Arial" charset="0"/>
              </a:rPr>
              <a:t>, D Chen, </a:t>
            </a:r>
            <a:br>
              <a:rPr lang="en-US" sz="1400" dirty="0">
                <a:solidFill>
                  <a:srgbClr val="000090"/>
                </a:solidFill>
                <a:latin typeface="Arial" charset="0"/>
              </a:rPr>
            </a:br>
            <a:r>
              <a:rPr lang="en-US" sz="1400" dirty="0">
                <a:solidFill>
                  <a:srgbClr val="000090"/>
                </a:solidFill>
                <a:latin typeface="Arial" charset="0"/>
              </a:rPr>
              <a:t>Y Cheng,</a:t>
            </a:r>
            <a:r>
              <a:rPr lang="en-US" b="1" dirty="0">
                <a:solidFill>
                  <a:srgbClr val="000090"/>
                </a:solidFill>
                <a:latin typeface="Arial" charset="0"/>
              </a:rPr>
              <a:t> </a:t>
            </a:r>
            <a:r>
              <a:rPr lang="en-US" sz="1600" b="1" u="sng" dirty="0">
                <a:solidFill>
                  <a:srgbClr val="000090"/>
                </a:solidFill>
                <a:latin typeface="Arial" charset="0"/>
              </a:rPr>
              <a:t>D Clarke</a:t>
            </a:r>
            <a:r>
              <a:rPr lang="en-US" sz="1600" dirty="0">
                <a:solidFill>
                  <a:srgbClr val="000090"/>
                </a:solidFill>
                <a:latin typeface="Arial" charset="0"/>
              </a:rPr>
              <a:t>,</a:t>
            </a:r>
            <a:r>
              <a:rPr lang="en-US" sz="1400" dirty="0">
                <a:solidFill>
                  <a:srgbClr val="000090"/>
                </a:solidFill>
                <a:latin typeface="Arial" charset="0"/>
              </a:rPr>
              <a:t> C Eastman, </a:t>
            </a:r>
            <a:br>
              <a:rPr lang="en-US" sz="1400" dirty="0">
                <a:solidFill>
                  <a:srgbClr val="000090"/>
                </a:solidFill>
                <a:latin typeface="Arial" charset="0"/>
              </a:rPr>
            </a:br>
            <a:r>
              <a:rPr lang="en-US" sz="1400" dirty="0">
                <a:solidFill>
                  <a:srgbClr val="000090"/>
                </a:solidFill>
                <a:latin typeface="Arial" charset="0"/>
              </a:rPr>
              <a:t>G </a:t>
            </a:r>
            <a:r>
              <a:rPr lang="en-US" sz="1400" dirty="0" err="1">
                <a:solidFill>
                  <a:srgbClr val="000090"/>
                </a:solidFill>
                <a:latin typeface="Arial" charset="0"/>
              </a:rPr>
              <a:t>Euskirchen</a:t>
            </a:r>
            <a:r>
              <a:rPr lang="en-US" sz="1400" dirty="0">
                <a:solidFill>
                  <a:srgbClr val="000090"/>
                </a:solidFill>
                <a:latin typeface="Arial" charset="0"/>
              </a:rPr>
              <a:t>, S </a:t>
            </a:r>
            <a:r>
              <a:rPr lang="en-US" sz="1400" dirty="0" err="1">
                <a:solidFill>
                  <a:srgbClr val="000090"/>
                </a:solidFill>
                <a:latin typeface="Arial" charset="0"/>
              </a:rPr>
              <a:t>Frietze</a:t>
            </a:r>
            <a:r>
              <a:rPr lang="en-US" sz="1400" dirty="0">
                <a:solidFill>
                  <a:srgbClr val="000090"/>
                </a:solidFill>
                <a:latin typeface="Arial" charset="0"/>
              </a:rPr>
              <a:t>, </a:t>
            </a:r>
            <a:r>
              <a:rPr lang="en-US" sz="2000" b="1" u="dottedHeavy" dirty="0">
                <a:solidFill>
                  <a:srgbClr val="000090"/>
                </a:solidFill>
                <a:latin typeface="Arial" charset="0"/>
              </a:rPr>
              <a:t>Y Fu</a:t>
            </a:r>
            <a:r>
              <a:rPr lang="en-US" sz="1400" dirty="0">
                <a:solidFill>
                  <a:srgbClr val="000090"/>
                </a:solidFill>
                <a:latin typeface="Arial" charset="0"/>
              </a:rPr>
              <a:t>, J </a:t>
            </a:r>
            <a:r>
              <a:rPr lang="en-US" sz="1400" dirty="0" err="1">
                <a:solidFill>
                  <a:srgbClr val="000090"/>
                </a:solidFill>
                <a:latin typeface="Arial" charset="0"/>
              </a:rPr>
              <a:t>Gertz</a:t>
            </a:r>
            <a:r>
              <a:rPr lang="en-US" sz="1400" dirty="0">
                <a:solidFill>
                  <a:srgbClr val="000090"/>
                </a:solidFill>
                <a:latin typeface="Arial" charset="0"/>
              </a:rPr>
              <a:t>, </a:t>
            </a:r>
            <a:br>
              <a:rPr lang="en-US" sz="1400" dirty="0">
                <a:solidFill>
                  <a:srgbClr val="000090"/>
                </a:solidFill>
                <a:latin typeface="Arial" charset="0"/>
              </a:rPr>
            </a:br>
            <a:r>
              <a:rPr lang="en-US" sz="1400" dirty="0">
                <a:solidFill>
                  <a:srgbClr val="000090"/>
                </a:solidFill>
                <a:latin typeface="Arial" charset="0"/>
              </a:rPr>
              <a:t>F </a:t>
            </a:r>
            <a:r>
              <a:rPr lang="en-US" sz="1400" dirty="0" err="1">
                <a:solidFill>
                  <a:srgbClr val="000090"/>
                </a:solidFill>
                <a:latin typeface="Arial" charset="0"/>
              </a:rPr>
              <a:t>Grubert</a:t>
            </a:r>
            <a:r>
              <a:rPr lang="en-US" sz="1400" dirty="0">
                <a:solidFill>
                  <a:srgbClr val="000090"/>
                </a:solidFill>
                <a:latin typeface="Arial" charset="0"/>
              </a:rPr>
              <a:t>, </a:t>
            </a:r>
            <a:r>
              <a:rPr lang="en-US" sz="1400" u="sng" dirty="0">
                <a:solidFill>
                  <a:srgbClr val="000090"/>
                </a:solidFill>
                <a:latin typeface="Arial" charset="0"/>
              </a:rPr>
              <a:t>A </a:t>
            </a:r>
            <a:r>
              <a:rPr lang="en-US" sz="1400" u="sng" dirty="0" err="1">
                <a:solidFill>
                  <a:srgbClr val="000090"/>
                </a:solidFill>
                <a:latin typeface="Arial" charset="0"/>
              </a:rPr>
              <a:t>Harmanci</a:t>
            </a:r>
            <a:r>
              <a:rPr lang="en-US" sz="1400" dirty="0">
                <a:solidFill>
                  <a:srgbClr val="000090"/>
                </a:solidFill>
                <a:latin typeface="Arial" charset="0"/>
              </a:rPr>
              <a:t>, P Jain, </a:t>
            </a:r>
            <a:br>
              <a:rPr lang="en-US" sz="1400" dirty="0">
                <a:solidFill>
                  <a:srgbClr val="000090"/>
                </a:solidFill>
                <a:latin typeface="Arial" charset="0"/>
              </a:rPr>
            </a:br>
            <a:r>
              <a:rPr lang="en-US" sz="1400" dirty="0">
                <a:solidFill>
                  <a:srgbClr val="000090"/>
                </a:solidFill>
                <a:latin typeface="Arial" charset="0"/>
              </a:rPr>
              <a:t>M </a:t>
            </a:r>
            <a:r>
              <a:rPr lang="en-US" sz="1400" dirty="0" err="1">
                <a:solidFill>
                  <a:srgbClr val="000090"/>
                </a:solidFill>
                <a:latin typeface="Arial" charset="0"/>
              </a:rPr>
              <a:t>Kasowski</a:t>
            </a:r>
            <a:r>
              <a:rPr lang="en-US" sz="1400" dirty="0">
                <a:solidFill>
                  <a:srgbClr val="000090"/>
                </a:solidFill>
                <a:latin typeface="Arial" charset="0"/>
              </a:rPr>
              <a:t>, P </a:t>
            </a:r>
            <a:r>
              <a:rPr lang="en-US" sz="1400" dirty="0" err="1">
                <a:solidFill>
                  <a:srgbClr val="000090"/>
                </a:solidFill>
                <a:latin typeface="Arial" charset="0"/>
              </a:rPr>
              <a:t>Lacroute</a:t>
            </a:r>
            <a:r>
              <a:rPr lang="en-US" sz="1400" dirty="0">
                <a:solidFill>
                  <a:srgbClr val="000090"/>
                </a:solidFill>
                <a:latin typeface="Arial" charset="0"/>
              </a:rPr>
              <a:t>, </a:t>
            </a:r>
            <a:r>
              <a:rPr lang="en-US" sz="1600" b="1" u="sng" dirty="0">
                <a:solidFill>
                  <a:srgbClr val="000090"/>
                </a:solidFill>
                <a:latin typeface="Arial" charset="0"/>
              </a:rPr>
              <a:t>J </a:t>
            </a:r>
            <a:r>
              <a:rPr lang="en-US" sz="1600" b="1" u="sng" dirty="0" err="1">
                <a:solidFill>
                  <a:srgbClr val="000090"/>
                </a:solidFill>
                <a:latin typeface="Arial" charset="0"/>
              </a:rPr>
              <a:t>Leng</a:t>
            </a:r>
            <a:r>
              <a:rPr lang="en-US" sz="1600" b="1" dirty="0">
                <a:solidFill>
                  <a:srgbClr val="000090"/>
                </a:solidFill>
                <a:latin typeface="Arial" charset="0"/>
              </a:rPr>
              <a:t>,</a:t>
            </a:r>
            <a:r>
              <a:rPr lang="en-US" sz="1400" dirty="0">
                <a:solidFill>
                  <a:srgbClr val="000090"/>
                </a:solidFill>
                <a:latin typeface="Arial" charset="0"/>
              </a:rPr>
              <a:t> J </a:t>
            </a:r>
            <a:r>
              <a:rPr lang="en-US" sz="1400" dirty="0" err="1">
                <a:solidFill>
                  <a:srgbClr val="000090"/>
                </a:solidFill>
                <a:latin typeface="Arial" charset="0"/>
              </a:rPr>
              <a:t>Lian</a:t>
            </a:r>
            <a:r>
              <a:rPr lang="en-US" sz="1400" dirty="0">
                <a:solidFill>
                  <a:srgbClr val="000090"/>
                </a:solidFill>
                <a:latin typeface="Arial" charset="0"/>
              </a:rPr>
              <a:t>, </a:t>
            </a:r>
            <a:br>
              <a:rPr lang="en-US" sz="1400" dirty="0">
                <a:solidFill>
                  <a:srgbClr val="000090"/>
                </a:solidFill>
                <a:latin typeface="Arial" charset="0"/>
              </a:rPr>
            </a:br>
            <a:r>
              <a:rPr lang="en-US" sz="1400" dirty="0">
                <a:solidFill>
                  <a:srgbClr val="000090"/>
                </a:solidFill>
                <a:latin typeface="Arial" charset="0"/>
              </a:rPr>
              <a:t>H Monahan, H </a:t>
            </a:r>
            <a:r>
              <a:rPr lang="en-US" sz="1400" dirty="0" err="1">
                <a:solidFill>
                  <a:srgbClr val="000090"/>
                </a:solidFill>
                <a:latin typeface="Arial" charset="0"/>
              </a:rPr>
              <a:t>O'Geen</a:t>
            </a:r>
            <a:r>
              <a:rPr lang="en-US" sz="1400" dirty="0">
                <a:solidFill>
                  <a:srgbClr val="000090"/>
                </a:solidFill>
                <a:latin typeface="Arial" charset="0"/>
              </a:rPr>
              <a:t>, Z </a:t>
            </a:r>
            <a:r>
              <a:rPr lang="en-US" sz="1400" dirty="0" err="1">
                <a:solidFill>
                  <a:srgbClr val="000090"/>
                </a:solidFill>
                <a:latin typeface="Arial" charset="0"/>
              </a:rPr>
              <a:t>Ouyang</a:t>
            </a:r>
            <a:r>
              <a:rPr lang="en-US" sz="1400" dirty="0">
                <a:solidFill>
                  <a:srgbClr val="000090"/>
                </a:solidFill>
                <a:latin typeface="Arial" charset="0"/>
              </a:rPr>
              <a:t>,</a:t>
            </a:r>
            <a:br>
              <a:rPr lang="en-US" sz="1400" dirty="0">
                <a:solidFill>
                  <a:srgbClr val="000090"/>
                </a:solidFill>
                <a:latin typeface="Arial" charset="0"/>
              </a:rPr>
            </a:br>
            <a:r>
              <a:rPr lang="en-US" sz="1400" dirty="0">
                <a:solidFill>
                  <a:srgbClr val="000090"/>
                </a:solidFill>
                <a:latin typeface="Arial" charset="0"/>
              </a:rPr>
              <a:t>E Partridge, D </a:t>
            </a:r>
            <a:r>
              <a:rPr lang="en-US" sz="1400" dirty="0" err="1">
                <a:solidFill>
                  <a:srgbClr val="000090"/>
                </a:solidFill>
                <a:latin typeface="Arial" charset="0"/>
              </a:rPr>
              <a:t>Patacsil</a:t>
            </a:r>
            <a:r>
              <a:rPr lang="en-US" sz="1400" dirty="0">
                <a:solidFill>
                  <a:srgbClr val="000090"/>
                </a:solidFill>
                <a:latin typeface="Arial" charset="0"/>
              </a:rPr>
              <a:t>, F Pauli, D </a:t>
            </a:r>
            <a:r>
              <a:rPr lang="en-US" sz="1400" dirty="0" err="1">
                <a:solidFill>
                  <a:srgbClr val="000090"/>
                </a:solidFill>
                <a:latin typeface="Arial" charset="0"/>
              </a:rPr>
              <a:t>Raha</a:t>
            </a:r>
            <a:r>
              <a:rPr lang="en-US" sz="1400" dirty="0">
                <a:solidFill>
                  <a:srgbClr val="000090"/>
                </a:solidFill>
                <a:latin typeface="Arial" charset="0"/>
              </a:rPr>
              <a:t>, </a:t>
            </a:r>
            <a:br>
              <a:rPr lang="en-US" sz="1400" dirty="0">
                <a:solidFill>
                  <a:srgbClr val="000090"/>
                </a:solidFill>
                <a:latin typeface="Arial" charset="0"/>
              </a:rPr>
            </a:br>
            <a:r>
              <a:rPr lang="en-US" sz="1400" dirty="0">
                <a:solidFill>
                  <a:srgbClr val="000090"/>
                </a:solidFill>
                <a:latin typeface="Arial" charset="0"/>
              </a:rPr>
              <a:t>L Ramirez, T Reddy, B Reed, M Shi, T </a:t>
            </a:r>
            <a:r>
              <a:rPr lang="en-US" sz="1400" dirty="0" err="1">
                <a:solidFill>
                  <a:srgbClr val="000090"/>
                </a:solidFill>
                <a:latin typeface="Arial" charset="0"/>
              </a:rPr>
              <a:t>Slifer</a:t>
            </a:r>
            <a:r>
              <a:rPr lang="en-US" sz="1400" dirty="0">
                <a:solidFill>
                  <a:srgbClr val="000090"/>
                </a:solidFill>
                <a:latin typeface="Arial" charset="0"/>
              </a:rPr>
              <a:t>, J Wang, L Wu, X Yang, </a:t>
            </a:r>
            <a:r>
              <a:rPr lang="en-US" sz="2000" b="1" u="dottedHeavy" dirty="0">
                <a:solidFill>
                  <a:srgbClr val="000090"/>
                </a:solidFill>
                <a:latin typeface="Arial" charset="0"/>
              </a:rPr>
              <a:t>K Yip</a:t>
            </a:r>
            <a:r>
              <a:rPr lang="en-US" sz="2000" b="1" dirty="0">
                <a:solidFill>
                  <a:srgbClr val="000090"/>
                </a:solidFill>
                <a:latin typeface="Arial" charset="0"/>
              </a:rPr>
              <a:t>,</a:t>
            </a:r>
            <a:r>
              <a:rPr lang="en-US" sz="1400" dirty="0">
                <a:solidFill>
                  <a:srgbClr val="000090"/>
                </a:solidFill>
                <a:latin typeface="Arial" charset="0"/>
              </a:rPr>
              <a:t> </a:t>
            </a:r>
            <a:br>
              <a:rPr lang="en-US" sz="1400" dirty="0">
                <a:solidFill>
                  <a:srgbClr val="000090"/>
                </a:solidFill>
                <a:latin typeface="Arial" charset="0"/>
              </a:rPr>
            </a:br>
            <a:r>
              <a:rPr lang="en-US" sz="1400" u="sng" dirty="0">
                <a:solidFill>
                  <a:srgbClr val="000090"/>
                </a:solidFill>
                <a:latin typeface="Arial" charset="0"/>
              </a:rPr>
              <a:t>G </a:t>
            </a:r>
            <a:r>
              <a:rPr lang="en-US" sz="1400" u="sng" dirty="0" err="1">
                <a:solidFill>
                  <a:srgbClr val="000090"/>
                </a:solidFill>
                <a:latin typeface="Arial" charset="0"/>
              </a:rPr>
              <a:t>Zilberman-Schapira</a:t>
            </a:r>
            <a:r>
              <a:rPr lang="en-US" sz="1400" dirty="0">
                <a:solidFill>
                  <a:srgbClr val="000090"/>
                </a:solidFill>
                <a:latin typeface="Arial" charset="0"/>
              </a:rPr>
              <a:t>, S </a:t>
            </a:r>
            <a:r>
              <a:rPr lang="en-US" sz="1400" dirty="0" err="1">
                <a:solidFill>
                  <a:srgbClr val="000090"/>
                </a:solidFill>
                <a:latin typeface="Arial" charset="0"/>
              </a:rPr>
              <a:t>Batzoglou</a:t>
            </a:r>
            <a:r>
              <a:rPr lang="en-US" sz="1400" dirty="0">
                <a:solidFill>
                  <a:srgbClr val="000090"/>
                </a:solidFill>
                <a:latin typeface="Arial" charset="0"/>
              </a:rPr>
              <a:t>, </a:t>
            </a:r>
            <a:br>
              <a:rPr lang="en-US" sz="1400" dirty="0">
                <a:solidFill>
                  <a:srgbClr val="000090"/>
                </a:solidFill>
                <a:latin typeface="Arial" charset="0"/>
              </a:rPr>
            </a:br>
            <a:r>
              <a:rPr lang="en-US" sz="1400" dirty="0">
                <a:solidFill>
                  <a:srgbClr val="000090"/>
                </a:solidFill>
                <a:latin typeface="Arial" charset="0"/>
              </a:rPr>
              <a:t>A </a:t>
            </a:r>
            <a:r>
              <a:rPr lang="en-US" sz="1400" dirty="0" err="1">
                <a:solidFill>
                  <a:srgbClr val="000090"/>
                </a:solidFill>
                <a:latin typeface="Arial" charset="0"/>
              </a:rPr>
              <a:t>Sidow</a:t>
            </a:r>
            <a:r>
              <a:rPr lang="en-US" sz="1400" dirty="0">
                <a:solidFill>
                  <a:srgbClr val="000090"/>
                </a:solidFill>
                <a:latin typeface="Arial" charset="0"/>
              </a:rPr>
              <a:t>, P </a:t>
            </a:r>
            <a:r>
              <a:rPr lang="en-US" sz="1400" dirty="0" err="1">
                <a:solidFill>
                  <a:srgbClr val="000090"/>
                </a:solidFill>
                <a:latin typeface="Arial" charset="0"/>
              </a:rPr>
              <a:t>Farnham</a:t>
            </a:r>
            <a:r>
              <a:rPr lang="en-US" sz="1400" dirty="0">
                <a:solidFill>
                  <a:srgbClr val="000090"/>
                </a:solidFill>
                <a:latin typeface="Arial" charset="0"/>
              </a:rPr>
              <a:t>, </a:t>
            </a:r>
            <a:r>
              <a:rPr lang="en-US" sz="1600" b="1" dirty="0">
                <a:solidFill>
                  <a:srgbClr val="000090"/>
                </a:solidFill>
                <a:latin typeface="Arial" charset="0"/>
              </a:rPr>
              <a:t>R Myers</a:t>
            </a:r>
            <a:r>
              <a:rPr lang="en-US" sz="1600" dirty="0">
                <a:solidFill>
                  <a:srgbClr val="000090"/>
                </a:solidFill>
                <a:latin typeface="Arial" charset="0"/>
              </a:rPr>
              <a:t>,</a:t>
            </a:r>
            <a:r>
              <a:rPr lang="en-US" sz="1400" dirty="0">
                <a:solidFill>
                  <a:srgbClr val="000090"/>
                </a:solidFill>
                <a:latin typeface="Arial" charset="0"/>
              </a:rPr>
              <a:t> </a:t>
            </a:r>
            <a:br>
              <a:rPr lang="en-US" sz="1400" dirty="0">
                <a:solidFill>
                  <a:srgbClr val="000090"/>
                </a:solidFill>
                <a:latin typeface="Arial" charset="0"/>
              </a:rPr>
            </a:br>
            <a:r>
              <a:rPr lang="en-US" sz="1400" dirty="0">
                <a:solidFill>
                  <a:srgbClr val="000090"/>
                </a:solidFill>
                <a:latin typeface="Arial" charset="0"/>
              </a:rPr>
              <a:t>S </a:t>
            </a:r>
            <a:r>
              <a:rPr lang="en-US" sz="1400" dirty="0" err="1">
                <a:solidFill>
                  <a:srgbClr val="000090"/>
                </a:solidFill>
                <a:latin typeface="Arial" charset="0"/>
              </a:rPr>
              <a:t>Weissman</a:t>
            </a:r>
            <a:r>
              <a:rPr lang="en-US" sz="1400" dirty="0">
                <a:solidFill>
                  <a:srgbClr val="000090"/>
                </a:solidFill>
                <a:latin typeface="Arial" charset="0"/>
              </a:rPr>
              <a:t>, </a:t>
            </a:r>
            <a:r>
              <a:rPr lang="en-US" sz="2000" b="1" dirty="0">
                <a:solidFill>
                  <a:srgbClr val="000090"/>
                </a:solidFill>
                <a:latin typeface="Arial" charset="0"/>
              </a:rPr>
              <a:t>M Snyder </a:t>
            </a:r>
            <a:endParaRPr lang="en-US" sz="1600" dirty="0">
              <a:solidFill>
                <a:srgbClr val="000000"/>
              </a:solidFill>
              <a:latin typeface="Arial" charset="0"/>
            </a:endParaRPr>
          </a:p>
        </p:txBody>
      </p:sp>
      <p:pic>
        <p:nvPicPr>
          <p:cNvPr id="148484" name="Picture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7163" y="152400"/>
            <a:ext cx="1552575"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5" name="Rectangle 6"/>
          <p:cNvSpPr>
            <a:spLocks noChangeArrowheads="1"/>
          </p:cNvSpPr>
          <p:nvPr/>
        </p:nvSpPr>
        <p:spPr bwMode="auto">
          <a:xfrm>
            <a:off x="2354263" y="1165225"/>
            <a:ext cx="1887537" cy="522288"/>
          </a:xfrm>
          <a:prstGeom prst="rect">
            <a:avLst/>
          </a:prstGeom>
          <a:noFill/>
          <a:ln w="9525">
            <a:solidFill>
              <a:srgbClr val="084DB9"/>
            </a:solidFill>
            <a:miter lim="800000"/>
            <a:headEnd/>
            <a:tailEnd/>
          </a:ln>
          <a:extLst>
            <a:ext uri="{909E8E84-426E-40dd-AFC4-6F175D3DCCD1}">
              <a14:hiddenFill xmlns:a14="http://schemas.microsoft.com/office/drawing/2010/main">
                <a:solidFill>
                  <a:srgbClr val="FFFFFF"/>
                </a:solidFill>
              </a14:hiddenFill>
            </a:ext>
          </a:extLst>
        </p:spPr>
        <p:txBody>
          <a:bodyPr lIns="91369" tIns="45685" rIns="91369" bIns="45685">
            <a:spAutoFit/>
          </a:bodyPr>
          <a:lstStyle/>
          <a:p>
            <a:pPr defTabSz="912813"/>
            <a:r>
              <a:rPr lang="en-US" sz="1400">
                <a:solidFill>
                  <a:srgbClr val="000090"/>
                </a:solidFill>
                <a:latin typeface="Arial" charset="0"/>
              </a:rPr>
              <a:t>Networks/Elements </a:t>
            </a:r>
            <a:br>
              <a:rPr lang="en-US" sz="1400">
                <a:solidFill>
                  <a:srgbClr val="000090"/>
                </a:solidFill>
                <a:latin typeface="Arial" charset="0"/>
              </a:rPr>
            </a:br>
            <a:r>
              <a:rPr lang="en-US" sz="1400">
                <a:solidFill>
                  <a:srgbClr val="000090"/>
                </a:solidFill>
                <a:latin typeface="Arial" charset="0"/>
              </a:rPr>
              <a:t>(~60 participants): </a:t>
            </a:r>
          </a:p>
        </p:txBody>
      </p:sp>
      <p:sp>
        <p:nvSpPr>
          <p:cNvPr id="148486" name="Left Brace 7"/>
          <p:cNvSpPr>
            <a:spLocks/>
          </p:cNvSpPr>
          <p:nvPr/>
        </p:nvSpPr>
        <p:spPr bwMode="auto">
          <a:xfrm>
            <a:off x="5105400" y="236538"/>
            <a:ext cx="236538" cy="4564062"/>
          </a:xfrm>
          <a:prstGeom prst="leftBrace">
            <a:avLst>
              <a:gd name="adj1" fmla="val 4645"/>
              <a:gd name="adj2" fmla="val 26171"/>
            </a:avLst>
          </a:prstGeom>
          <a:noFill/>
          <a:ln w="57150">
            <a:solidFill>
              <a:srgbClr val="00009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91369" tIns="45685" rIns="91369" bIns="45685" anchor="ctr"/>
          <a:lstStyle/>
          <a:p>
            <a:pPr algn="ctr" defTabSz="911225"/>
            <a:endParaRPr lang="en-US" sz="1200" b="1">
              <a:solidFill>
                <a:srgbClr val="000000"/>
              </a:solidFill>
              <a:latin typeface="Arial" charset="0"/>
            </a:endParaRPr>
          </a:p>
        </p:txBody>
      </p:sp>
      <p:cxnSp>
        <p:nvCxnSpPr>
          <p:cNvPr id="3" name="Straight Connector 2"/>
          <p:cNvCxnSpPr>
            <a:stCxn id="148486" idx="1"/>
            <a:endCxn id="148485" idx="3"/>
          </p:cNvCxnSpPr>
          <p:nvPr/>
        </p:nvCxnSpPr>
        <p:spPr bwMode="auto">
          <a:xfrm flipH="1" flipV="1">
            <a:off x="4241800" y="1427163"/>
            <a:ext cx="863600" cy="3175"/>
          </a:xfrm>
          <a:prstGeom prst="line">
            <a:avLst/>
          </a:prstGeom>
          <a:noFill/>
          <a:ln w="12700" cap="flat" cmpd="sng" algn="ctr">
            <a:solidFill>
              <a:schemeClr val="accent6">
                <a:lumMod val="50000"/>
              </a:schemeClr>
            </a:solidFill>
            <a:prstDash val="solid"/>
            <a:round/>
            <a:headEnd type="none" w="sm" len="sm"/>
            <a:tailEnd type="none" w="sm" len="sm"/>
          </a:ln>
          <a:effectLst/>
        </p:spPr>
      </p:cxnSp>
      <p:sp>
        <p:nvSpPr>
          <p:cNvPr id="5" name="TextBox 4"/>
          <p:cNvSpPr txBox="1"/>
          <p:nvPr/>
        </p:nvSpPr>
        <p:spPr>
          <a:xfrm>
            <a:off x="5437188" y="6491288"/>
            <a:ext cx="3330575" cy="276225"/>
          </a:xfrm>
          <a:prstGeom prst="rect">
            <a:avLst/>
          </a:prstGeom>
          <a:solidFill>
            <a:schemeClr val="tx1">
              <a:lumMod val="75000"/>
              <a:lumOff val="25000"/>
            </a:schemeClr>
          </a:solidFill>
          <a:ln>
            <a:solidFill>
              <a:schemeClr val="tx1"/>
            </a:solidFill>
          </a:ln>
        </p:spPr>
        <p:txBody>
          <a:bodyPr wrap="none" lIns="91369" tIns="45685" rIns="91369" bIns="45685">
            <a:spAutoFit/>
          </a:bodyPr>
          <a:lstStyle/>
          <a:p>
            <a:pPr defTabSz="913696">
              <a:defRPr/>
            </a:pPr>
            <a:r>
              <a:rPr lang="en-US" sz="1200" b="1" dirty="0">
                <a:solidFill>
                  <a:srgbClr val="FFFFFF"/>
                </a:solidFill>
                <a:latin typeface="Arial" charset="0"/>
              </a:rPr>
              <a:t>Hiring Postdocs. See </a:t>
            </a:r>
            <a:r>
              <a:rPr lang="en-US" sz="1200" b="1" dirty="0" err="1">
                <a:solidFill>
                  <a:srgbClr val="FFFFFF"/>
                </a:solidFill>
                <a:latin typeface="Arial" charset="0"/>
              </a:rPr>
              <a:t>gersteinlab.org</a:t>
            </a:r>
            <a:r>
              <a:rPr lang="en-US" sz="1200" b="1" dirty="0">
                <a:solidFill>
                  <a:srgbClr val="FFFFFF"/>
                </a:solidFill>
                <a:latin typeface="Arial" charset="0"/>
              </a:rPr>
              <a:t>/jobs !</a:t>
            </a:r>
          </a:p>
        </p:txBody>
      </p:sp>
      <p:pic>
        <p:nvPicPr>
          <p:cNvPr id="2" name="Picture 1"/>
          <p:cNvPicPr>
            <a:picLocks noChangeAspect="1"/>
          </p:cNvPicPr>
          <p:nvPr/>
        </p:nvPicPr>
        <p:blipFill>
          <a:blip r:embed="rId3"/>
          <a:stretch>
            <a:fillRect/>
          </a:stretch>
        </p:blipFill>
        <p:spPr>
          <a:xfrm>
            <a:off x="1279123" y="1992464"/>
            <a:ext cx="2866801" cy="4633212"/>
          </a:xfrm>
          <a:prstGeom prst="rect">
            <a:avLst/>
          </a:prstGeom>
        </p:spPr>
      </p:pic>
    </p:spTree>
  </p:cSld>
  <p:clrMapOvr>
    <a:masterClrMapping/>
  </p:clrMapOvr>
  <p:transition xmlns:p14="http://schemas.microsoft.com/office/powerpoint/2010/main" advTm="77740"/>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lumMod val="75000"/>
            <a:lumOff val="25000"/>
          </a:schemeClr>
        </a:solidFill>
        <a:effectLst/>
      </p:bgPr>
    </p:bg>
    <p:spTree>
      <p:nvGrpSpPr>
        <p:cNvPr id="1" name=""/>
        <p:cNvGrpSpPr/>
        <p:nvPr/>
      </p:nvGrpSpPr>
      <p:grpSpPr>
        <a:xfrm>
          <a:off x="0" y="0"/>
          <a:ext cx="0" cy="0"/>
          <a:chOff x="0" y="0"/>
          <a:chExt cx="0" cy="0"/>
        </a:xfrm>
      </p:grpSpPr>
      <p:sp>
        <p:nvSpPr>
          <p:cNvPr id="407553" name="Title 1"/>
          <p:cNvSpPr>
            <a:spLocks noGrp="1"/>
          </p:cNvSpPr>
          <p:nvPr>
            <p:ph type="title"/>
            <p:custDataLst>
              <p:tags r:id="rId3"/>
            </p:custDataLst>
          </p:nvPr>
        </p:nvSpPr>
        <p:spPr>
          <a:xfrm>
            <a:off x="-12700" y="190500"/>
            <a:ext cx="9156700" cy="711200"/>
          </a:xfrm>
        </p:spPr>
        <p:txBody>
          <a:bodyPr/>
          <a:lstStyle/>
          <a:p>
            <a:pPr defTabSz="907350">
              <a:defRPr/>
            </a:pPr>
            <a:r>
              <a:rPr lang="en-US" sz="1400" dirty="0">
                <a:solidFill>
                  <a:schemeClr val="bg1">
                    <a:lumMod val="65000"/>
                  </a:schemeClr>
                </a:solidFill>
              </a:rPr>
              <a:t>An Overview of the Data </a:t>
            </a:r>
            <a:r>
              <a:rPr lang="en-US" sz="1400" dirty="0" smtClean="0">
                <a:solidFill>
                  <a:schemeClr val="bg1">
                    <a:lumMod val="65000"/>
                  </a:schemeClr>
                </a:solidFill>
              </a:rPr>
              <a:t>&amp; Some </a:t>
            </a:r>
            <a:r>
              <a:rPr lang="en-US" sz="1400" dirty="0">
                <a:solidFill>
                  <a:schemeClr val="bg1">
                    <a:lumMod val="65000"/>
                  </a:schemeClr>
                </a:solidFill>
              </a:rPr>
              <a:t>of the Key Analyses of the ENCODE </a:t>
            </a:r>
            <a:r>
              <a:rPr lang="en-US" sz="1400" dirty="0" smtClean="0">
                <a:solidFill>
                  <a:schemeClr val="bg1">
                    <a:lumMod val="65000"/>
                  </a:schemeClr>
                </a:solidFill>
              </a:rPr>
              <a:t>&amp; </a:t>
            </a:r>
            <a:r>
              <a:rPr lang="en-US" sz="1400" dirty="0" err="1" smtClean="0">
                <a:solidFill>
                  <a:schemeClr val="bg1">
                    <a:lumMod val="65000"/>
                  </a:schemeClr>
                </a:solidFill>
              </a:rPr>
              <a:t>modENCODE</a:t>
            </a:r>
            <a:r>
              <a:rPr lang="en-US" sz="1400" dirty="0" smtClean="0">
                <a:solidFill>
                  <a:schemeClr val="bg1">
                    <a:lumMod val="65000"/>
                  </a:schemeClr>
                </a:solidFill>
              </a:rPr>
              <a:t> Consortia</a:t>
            </a:r>
            <a:r>
              <a:rPr lang="en-US" sz="1800" dirty="0" smtClean="0">
                <a:solidFill>
                  <a:schemeClr val="bg1">
                    <a:lumMod val="65000"/>
                  </a:schemeClr>
                </a:solidFill>
              </a:rPr>
              <a:t>:</a:t>
            </a:r>
            <a:r>
              <a:rPr lang="en-US" sz="1800" dirty="0">
                <a:solidFill>
                  <a:schemeClr val="bg1">
                    <a:lumMod val="65000"/>
                  </a:schemeClr>
                </a:solidFill>
              </a:rPr>
              <a:t> </a:t>
            </a:r>
            <a:r>
              <a:rPr lang="en-US" dirty="0" smtClean="0">
                <a:solidFill>
                  <a:schemeClr val="bg1">
                    <a:lumMod val="65000"/>
                  </a:schemeClr>
                </a:solidFill>
              </a:rPr>
              <a:t>Interpreting the </a:t>
            </a:r>
            <a:r>
              <a:rPr lang="en-US" dirty="0" err="1" smtClean="0">
                <a:solidFill>
                  <a:schemeClr val="bg1">
                    <a:lumMod val="65000"/>
                  </a:schemeClr>
                </a:solidFill>
              </a:rPr>
              <a:t>Transcriptome</a:t>
            </a:r>
            <a:r>
              <a:rPr lang="en-US" dirty="0" smtClean="0">
                <a:solidFill>
                  <a:schemeClr val="bg1">
                    <a:lumMod val="65000"/>
                  </a:schemeClr>
                </a:solidFill>
              </a:rPr>
              <a:t> </a:t>
            </a:r>
            <a:r>
              <a:rPr lang="en-US" dirty="0">
                <a:solidFill>
                  <a:schemeClr val="bg1">
                    <a:lumMod val="65000"/>
                  </a:schemeClr>
                </a:solidFill>
              </a:rPr>
              <a:t>in terms of </a:t>
            </a:r>
            <a:r>
              <a:rPr lang="en-US" dirty="0" smtClean="0">
                <a:solidFill>
                  <a:schemeClr val="bg1">
                    <a:lumMod val="65000"/>
                  </a:schemeClr>
                </a:solidFill>
              </a:rPr>
              <a:t>the </a:t>
            </a:r>
            <a:r>
              <a:rPr lang="en-US" dirty="0" err="1" smtClean="0">
                <a:solidFill>
                  <a:schemeClr val="bg1">
                    <a:lumMod val="65000"/>
                  </a:schemeClr>
                </a:solidFill>
              </a:rPr>
              <a:t>Regulome</a:t>
            </a:r>
            <a:endParaRPr lang="en-US" dirty="0">
              <a:solidFill>
                <a:schemeClr val="bg1">
                  <a:lumMod val="65000"/>
                </a:schemeClr>
              </a:solidFill>
            </a:endParaRPr>
          </a:p>
        </p:txBody>
      </p:sp>
      <p:sp>
        <p:nvSpPr>
          <p:cNvPr id="93187" name="Content Placeholder 3"/>
          <p:cNvSpPr>
            <a:spLocks noGrp="1"/>
          </p:cNvSpPr>
          <p:nvPr>
            <p:ph idx="1"/>
            <p:custDataLst>
              <p:tags r:id="rId4"/>
            </p:custDataLst>
          </p:nvPr>
        </p:nvSpPr>
        <p:spPr>
          <a:xfrm>
            <a:off x="520700" y="919163"/>
            <a:ext cx="3905655" cy="5524500"/>
          </a:xfrm>
        </p:spPr>
        <p:txBody>
          <a:bodyPr/>
          <a:lstStyle/>
          <a:p>
            <a:r>
              <a:rPr lang="en-US" b="1" kern="1200" dirty="0">
                <a:solidFill>
                  <a:srgbClr val="FFFF00"/>
                </a:solidFill>
              </a:rPr>
              <a:t>Using </a:t>
            </a:r>
            <a:r>
              <a:rPr lang="en-US" b="1" kern="1200" dirty="0" smtClean="0">
                <a:solidFill>
                  <a:srgbClr val="FFFF00"/>
                </a:solidFill>
              </a:rPr>
              <a:t>Logical </a:t>
            </a:r>
            <a:r>
              <a:rPr lang="en-US" b="1" kern="1200" dirty="0">
                <a:solidFill>
                  <a:srgbClr val="FFFF00"/>
                </a:solidFill>
              </a:rPr>
              <a:t>Gates to Interpret RNA-</a:t>
            </a:r>
            <a:r>
              <a:rPr lang="en-US" b="1" kern="1200" dirty="0" err="1">
                <a:solidFill>
                  <a:srgbClr val="FFFF00"/>
                </a:solidFill>
              </a:rPr>
              <a:t>seq</a:t>
            </a:r>
            <a:endParaRPr lang="en-US" b="1" kern="1200" dirty="0">
              <a:solidFill>
                <a:srgbClr val="FFFF00"/>
              </a:solidFill>
            </a:endParaRPr>
          </a:p>
          <a:p>
            <a:pPr lvl="1"/>
            <a:r>
              <a:rPr lang="en-US" sz="2000" dirty="0" smtClean="0">
                <a:solidFill>
                  <a:schemeClr val="bg1"/>
                </a:solidFill>
                <a:latin typeface="Arial" charset="0"/>
                <a:ea typeface="ＭＳ Ｐゴシック" charset="0"/>
              </a:rPr>
              <a:t>Preponderance </a:t>
            </a:r>
            <a:r>
              <a:rPr lang="en-US" sz="2000" dirty="0">
                <a:solidFill>
                  <a:schemeClr val="bg1"/>
                </a:solidFill>
                <a:latin typeface="Arial" charset="0"/>
                <a:ea typeface="ＭＳ Ｐゴシック" charset="0"/>
              </a:rPr>
              <a:t>of OR gates in the human </a:t>
            </a:r>
            <a:r>
              <a:rPr lang="en-US" sz="2000" dirty="0" smtClean="0">
                <a:solidFill>
                  <a:schemeClr val="bg1"/>
                </a:solidFill>
                <a:latin typeface="Arial" charset="0"/>
                <a:ea typeface="ＭＳ Ｐゴシック" charset="0"/>
              </a:rPr>
              <a:t>network v yeast</a:t>
            </a:r>
            <a:endParaRPr lang="en-US" sz="2000" dirty="0">
              <a:solidFill>
                <a:schemeClr val="bg1"/>
              </a:solidFill>
              <a:latin typeface="Arial" charset="0"/>
              <a:ea typeface="ＭＳ Ｐゴシック" charset="0"/>
            </a:endParaRPr>
          </a:p>
          <a:p>
            <a:pPr lvl="1"/>
            <a:r>
              <a:rPr lang="en-US" sz="2000" dirty="0" smtClean="0">
                <a:solidFill>
                  <a:schemeClr val="bg1"/>
                </a:solidFill>
                <a:latin typeface="Arial" charset="0"/>
                <a:ea typeface="ＭＳ Ｐゴシック" charset="0"/>
              </a:rPr>
              <a:t>Relation </a:t>
            </a:r>
            <a:r>
              <a:rPr lang="en-US" sz="2000" dirty="0">
                <a:solidFill>
                  <a:schemeClr val="bg1"/>
                </a:solidFill>
                <a:latin typeface="Arial" charset="0"/>
                <a:ea typeface="ＭＳ Ｐゴシック" charset="0"/>
              </a:rPr>
              <a:t>to cancer </a:t>
            </a:r>
            <a:r>
              <a:rPr lang="en-US" sz="2000" dirty="0" smtClean="0">
                <a:solidFill>
                  <a:schemeClr val="bg1"/>
                </a:solidFill>
                <a:latin typeface="Arial" charset="0"/>
                <a:ea typeface="ＭＳ Ｐゴシック" charset="0"/>
              </a:rPr>
              <a:t>(</a:t>
            </a:r>
            <a:r>
              <a:rPr lang="en-US" sz="2000" dirty="0" err="1" smtClean="0">
                <a:solidFill>
                  <a:schemeClr val="bg1"/>
                </a:solidFill>
                <a:latin typeface="Arial" charset="0"/>
                <a:ea typeface="ＭＳ Ｐゴシック" charset="0"/>
              </a:rPr>
              <a:t>myc</a:t>
            </a:r>
            <a:r>
              <a:rPr lang="en-US" sz="2000" dirty="0" smtClean="0">
                <a:solidFill>
                  <a:schemeClr val="bg1"/>
                </a:solidFill>
                <a:latin typeface="Arial" charset="0"/>
                <a:ea typeface="ＭＳ Ｐゴシック" charset="0"/>
              </a:rPr>
              <a:t>)</a:t>
            </a:r>
          </a:p>
          <a:p>
            <a:r>
              <a:rPr lang="en-US" b="1" kern="1200" dirty="0" smtClean="0">
                <a:solidFill>
                  <a:srgbClr val="FFFF00"/>
                </a:solidFill>
              </a:rPr>
              <a:t>Globally Organizing Regulation into </a:t>
            </a:r>
            <a:r>
              <a:rPr lang="en-US" b="1" kern="1200" dirty="0">
                <a:solidFill>
                  <a:srgbClr val="FFFF00"/>
                </a:solidFill>
              </a:rPr>
              <a:t>a Hierarchy</a:t>
            </a:r>
          </a:p>
          <a:p>
            <a:pPr lvl="1"/>
            <a:r>
              <a:rPr lang="en-US" sz="2000" dirty="0">
                <a:solidFill>
                  <a:schemeClr val="bg1"/>
                </a:solidFill>
                <a:latin typeface="Arial" charset="0"/>
                <a:ea typeface="ＭＳ Ｐゴシック" charset="0"/>
              </a:rPr>
              <a:t>Construction: local BFS v global simulated annealing</a:t>
            </a:r>
          </a:p>
          <a:p>
            <a:pPr lvl="1"/>
            <a:r>
              <a:rPr lang="en-US" sz="2000" dirty="0" smtClean="0">
                <a:solidFill>
                  <a:schemeClr val="bg1"/>
                </a:solidFill>
                <a:latin typeface="Arial" charset="0"/>
                <a:ea typeface="ＭＳ Ｐゴシック" charset="0"/>
              </a:rPr>
              <a:t>Differences </a:t>
            </a:r>
            <a:r>
              <a:rPr lang="en-US" sz="2000" dirty="0">
                <a:solidFill>
                  <a:schemeClr val="bg1"/>
                </a:solidFill>
                <a:latin typeface="Arial" charset="0"/>
                <a:ea typeface="ＭＳ Ｐゴシック" charset="0"/>
              </a:rPr>
              <a:t>between kinase &amp; TF </a:t>
            </a:r>
            <a:r>
              <a:rPr lang="en-US" sz="2000" dirty="0" smtClean="0">
                <a:solidFill>
                  <a:schemeClr val="bg1"/>
                </a:solidFill>
                <a:latin typeface="Arial" charset="0"/>
                <a:ea typeface="ＭＳ Ｐゴシック" charset="0"/>
              </a:rPr>
              <a:t>hierarchy</a:t>
            </a:r>
          </a:p>
          <a:p>
            <a:pPr lvl="1"/>
            <a:r>
              <a:rPr lang="en-US" sz="2000" dirty="0">
                <a:solidFill>
                  <a:schemeClr val="bg1"/>
                </a:solidFill>
                <a:latin typeface="Arial" charset="0"/>
                <a:ea typeface="ＭＳ Ｐゴシック" charset="0"/>
              </a:rPr>
              <a:t>More logical structure at top of hierarchy</a:t>
            </a:r>
          </a:p>
          <a:p>
            <a:pPr lvl="1"/>
            <a:endParaRPr lang="en-US" sz="2000" dirty="0">
              <a:solidFill>
                <a:schemeClr val="bg1"/>
              </a:solidFill>
              <a:latin typeface="Arial" charset="0"/>
              <a:ea typeface="ＭＳ Ｐゴシック" charset="0"/>
            </a:endParaRPr>
          </a:p>
          <a:p>
            <a:pPr lvl="1"/>
            <a:endParaRPr lang="en-US" sz="2000" dirty="0">
              <a:solidFill>
                <a:schemeClr val="bg1"/>
              </a:solidFill>
              <a:latin typeface="Arial" charset="0"/>
              <a:ea typeface="ＭＳ Ｐゴシック" charset="0"/>
            </a:endParaRPr>
          </a:p>
        </p:txBody>
      </p:sp>
      <p:sp>
        <p:nvSpPr>
          <p:cNvPr id="4" name="Content Placeholder 3"/>
          <p:cNvSpPr txBox="1">
            <a:spLocks/>
          </p:cNvSpPr>
          <p:nvPr/>
        </p:nvSpPr>
        <p:spPr>
          <a:xfrm>
            <a:off x="4537323" y="936609"/>
            <a:ext cx="4203393" cy="4955979"/>
          </a:xfrm>
          <a:prstGeom prst="rect">
            <a:avLst/>
          </a:prstGeom>
        </p:spPr>
        <p:txBody>
          <a:bodyPr/>
          <a:lstStyle>
            <a:lvl1pPr marL="222250" indent="-222250" algn="l" defTabSz="90646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5150" indent="-222250" algn="l" defTabSz="90646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6463" indent="-220663"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0013" indent="-222250"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0863" indent="-222250" algn="l" defTabSz="90646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1086"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7643"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4205"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0760"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9pPr>
          </a:lstStyle>
          <a:p>
            <a:r>
              <a:rPr lang="en-US" b="1" dirty="0" smtClean="0">
                <a:solidFill>
                  <a:srgbClr val="FFFF00"/>
                </a:solidFill>
              </a:rPr>
              <a:t>HM Models Relating Gene Expression to Promoter Activity</a:t>
            </a:r>
          </a:p>
          <a:p>
            <a:pPr lvl="1"/>
            <a:r>
              <a:rPr lang="en-US" sz="2000" dirty="0">
                <a:solidFill>
                  <a:schemeClr val="bg1"/>
                </a:solidFill>
                <a:latin typeface="Arial" charset="0"/>
                <a:ea typeface="ＭＳ Ｐゴシック" charset="0"/>
              </a:rPr>
              <a:t>Works for </a:t>
            </a:r>
            <a:r>
              <a:rPr lang="en-US" sz="2000" dirty="0" err="1">
                <a:solidFill>
                  <a:schemeClr val="bg1"/>
                </a:solidFill>
                <a:latin typeface="Arial" charset="0"/>
                <a:ea typeface="ＭＳ Ｐゴシック" charset="0"/>
              </a:rPr>
              <a:t>ncRNAs</a:t>
            </a:r>
            <a:r>
              <a:rPr lang="en-US" sz="2000" dirty="0">
                <a:solidFill>
                  <a:schemeClr val="bg1"/>
                </a:solidFill>
                <a:latin typeface="Arial" charset="0"/>
                <a:ea typeface="ＭＳ Ｐゴシック" charset="0"/>
              </a:rPr>
              <a:t> as well as genes</a:t>
            </a:r>
          </a:p>
          <a:p>
            <a:pPr lvl="1"/>
            <a:r>
              <a:rPr lang="en-US" sz="2000" dirty="0">
                <a:solidFill>
                  <a:schemeClr val="bg1"/>
                </a:solidFill>
                <a:latin typeface="Arial" charset="0"/>
                <a:ea typeface="ＭＳ Ｐゴシック" charset="0"/>
              </a:rPr>
              <a:t>Universal cross-species model uses same set of parameters across diverse phyla</a:t>
            </a:r>
          </a:p>
          <a:p>
            <a:r>
              <a:rPr lang="en-US" b="1" dirty="0" smtClean="0">
                <a:solidFill>
                  <a:srgbClr val="FFFF00"/>
                </a:solidFill>
              </a:rPr>
              <a:t>Similarly constructed TF Models </a:t>
            </a:r>
            <a:r>
              <a:rPr lang="en-US" b="1" dirty="0" smtClean="0">
                <a:solidFill>
                  <a:schemeClr val="bg1">
                    <a:lumMod val="65000"/>
                  </a:schemeClr>
                </a:solidFill>
              </a:rPr>
              <a:t>[if time]</a:t>
            </a:r>
          </a:p>
          <a:p>
            <a:pPr lvl="1"/>
            <a:r>
              <a:rPr lang="en-US" sz="2000" dirty="0">
                <a:solidFill>
                  <a:schemeClr val="bg1"/>
                </a:solidFill>
                <a:latin typeface="Arial" charset="0"/>
                <a:ea typeface="ＭＳ Ｐゴシック" charset="0"/>
              </a:rPr>
              <a:t>Variable importance of regions around genes for HMs &amp; TFs</a:t>
            </a:r>
          </a:p>
          <a:p>
            <a:pPr lvl="1"/>
            <a:r>
              <a:rPr lang="en-US" sz="2000" dirty="0">
                <a:solidFill>
                  <a:schemeClr val="bg1"/>
                </a:solidFill>
                <a:latin typeface="Arial" charset="0"/>
                <a:ea typeface="ＭＳ Ｐゴシック" charset="0"/>
              </a:rPr>
              <a:t>TF &amp; HM signals are redundant for ‘prediction'</a:t>
            </a:r>
          </a:p>
          <a:p>
            <a:pPr lvl="1"/>
            <a:r>
              <a:rPr lang="en-US" sz="2000" dirty="0">
                <a:solidFill>
                  <a:schemeClr val="bg1"/>
                </a:solidFill>
                <a:latin typeface="Arial" charset="0"/>
                <a:ea typeface="ＭＳ Ｐゴシック" charset="0"/>
              </a:rPr>
              <a:t>Surprisingly, a few TFs are quite predictive</a:t>
            </a:r>
          </a:p>
          <a:p>
            <a:endParaRPr lang="en-US" sz="1600" dirty="0">
              <a:solidFill>
                <a:srgbClr val="7F7F7F"/>
              </a:solidFill>
            </a:endParaRPr>
          </a:p>
        </p:txBody>
      </p:sp>
    </p:spTree>
    <p:custDataLst>
      <p:tags r:id="rId2"/>
    </p:custDataLst>
    <p:extLst>
      <p:ext uri="{BB962C8B-B14F-4D97-AF65-F5344CB8AC3E}">
        <p14:creationId xmlns:p14="http://schemas.microsoft.com/office/powerpoint/2010/main" val="3603372213"/>
      </p:ext>
    </p:extLst>
  </p:cSld>
  <p:clrMapOvr>
    <a:overrideClrMapping bg1="lt1" tx1="dk1" bg2="lt2" tx2="dk2" accent1="accent1" accent2="accent2" accent3="accent3" accent4="accent4" accent5="accent5" accent6="accent6" hlink="hlink" folHlink="folHlink"/>
  </p:clrMapOvr>
  <p:transition xmlns:p14="http://schemas.microsoft.com/office/powerpoint/2010/main" advTm="110555"/>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6499" y="38100"/>
            <a:ext cx="4363841" cy="1143000"/>
          </a:xfrm>
        </p:spPr>
        <p:txBody>
          <a:bodyPr/>
          <a:lstStyle/>
          <a:p>
            <a:r>
              <a:rPr lang="en-US" dirty="0" smtClean="0"/>
              <a:t>Acknowledgements</a:t>
            </a:r>
            <a:endParaRPr lang="en-US" dirty="0"/>
          </a:p>
        </p:txBody>
      </p:sp>
      <p:sp>
        <p:nvSpPr>
          <p:cNvPr id="3" name="Content Placeholder 2"/>
          <p:cNvSpPr>
            <a:spLocks noGrp="1"/>
          </p:cNvSpPr>
          <p:nvPr>
            <p:ph idx="1"/>
          </p:nvPr>
        </p:nvSpPr>
        <p:spPr>
          <a:xfrm>
            <a:off x="193851" y="85615"/>
            <a:ext cx="4226897" cy="6636093"/>
          </a:xfrm>
        </p:spPr>
        <p:txBody>
          <a:bodyPr/>
          <a:lstStyle/>
          <a:p>
            <a:r>
              <a:rPr lang="en-US" sz="1800" dirty="0" smtClean="0"/>
              <a:t>Hierarchy Construction – </a:t>
            </a:r>
            <a:br>
              <a:rPr lang="en-US" sz="1800" dirty="0" smtClean="0"/>
            </a:br>
            <a:r>
              <a:rPr lang="en-US" sz="1800" dirty="0" smtClean="0"/>
              <a:t>Chao </a:t>
            </a:r>
            <a:r>
              <a:rPr lang="en-US" sz="2800" b="1" dirty="0" smtClean="0">
                <a:solidFill>
                  <a:srgbClr val="FF0000"/>
                </a:solidFill>
              </a:rPr>
              <a:t>Cheng</a:t>
            </a:r>
            <a:r>
              <a:rPr lang="en-US" sz="1800" dirty="0" smtClean="0"/>
              <a:t>, </a:t>
            </a:r>
            <a:r>
              <a:rPr lang="en-US" sz="1800" dirty="0"/>
              <a:t>Erik </a:t>
            </a:r>
            <a:r>
              <a:rPr lang="en-US" sz="1800" dirty="0" smtClean="0"/>
              <a:t>Andrews, Koon</a:t>
            </a:r>
            <a:r>
              <a:rPr lang="en-US" sz="1800" dirty="0"/>
              <a:t>-</a:t>
            </a:r>
            <a:r>
              <a:rPr lang="en-US" sz="1800" dirty="0" err="1"/>
              <a:t>Kiu</a:t>
            </a:r>
            <a:r>
              <a:rPr lang="en-US" sz="1800" dirty="0"/>
              <a:t> </a:t>
            </a:r>
            <a:r>
              <a:rPr lang="en-US" sz="1800" dirty="0" smtClean="0"/>
              <a:t>Yan, </a:t>
            </a:r>
            <a:r>
              <a:rPr lang="en-US" sz="1800" dirty="0"/>
              <a:t>Matthew </a:t>
            </a:r>
            <a:r>
              <a:rPr lang="en-US" sz="1800" dirty="0" err="1" smtClean="0"/>
              <a:t>Ung</a:t>
            </a:r>
            <a:r>
              <a:rPr lang="en-US" sz="1800" dirty="0" smtClean="0"/>
              <a:t>, </a:t>
            </a:r>
            <a:r>
              <a:rPr lang="en-US" sz="1800" dirty="0" err="1"/>
              <a:t>Daifeng</a:t>
            </a:r>
            <a:r>
              <a:rPr lang="en-US" sz="1800" dirty="0"/>
              <a:t> </a:t>
            </a:r>
            <a:r>
              <a:rPr lang="en-US" sz="1800" dirty="0" smtClean="0"/>
              <a:t>Wang </a:t>
            </a:r>
            <a:r>
              <a:rPr lang="en-US" sz="1050" dirty="0"/>
              <a:t> </a:t>
            </a:r>
            <a:r>
              <a:rPr lang="en-US" sz="1050" dirty="0" smtClean="0"/>
              <a:t/>
            </a:r>
            <a:br>
              <a:rPr lang="en-US" sz="1050" dirty="0" smtClean="0"/>
            </a:br>
            <a:r>
              <a:rPr lang="en-US" sz="1050" dirty="0" smtClean="0">
                <a:solidFill>
                  <a:schemeClr val="bg1">
                    <a:lumMod val="50000"/>
                  </a:schemeClr>
                </a:solidFill>
              </a:rPr>
              <a:t>[</a:t>
            </a:r>
            <a:r>
              <a:rPr lang="en-US" sz="1050" dirty="0" err="1">
                <a:solidFill>
                  <a:schemeClr val="bg1">
                    <a:lumMod val="50000"/>
                  </a:schemeClr>
                </a:solidFill>
              </a:rPr>
              <a:t>papers.gersteinlab.org</a:t>
            </a:r>
            <a:r>
              <a:rPr lang="en-US" sz="1050" dirty="0">
                <a:solidFill>
                  <a:schemeClr val="bg1">
                    <a:lumMod val="50000"/>
                  </a:schemeClr>
                </a:solidFill>
              </a:rPr>
              <a:t>/papers/</a:t>
            </a:r>
            <a:r>
              <a:rPr lang="en-US" sz="1050" dirty="0" err="1" smtClean="0">
                <a:solidFill>
                  <a:schemeClr val="bg1">
                    <a:lumMod val="50000"/>
                  </a:schemeClr>
                </a:solidFill>
              </a:rPr>
              <a:t>hinet</a:t>
            </a:r>
            <a:r>
              <a:rPr lang="en-US" sz="1050" dirty="0" smtClean="0">
                <a:solidFill>
                  <a:schemeClr val="bg1">
                    <a:lumMod val="50000"/>
                  </a:schemeClr>
                </a:solidFill>
              </a:rPr>
              <a:t> coming soon] </a:t>
            </a:r>
          </a:p>
          <a:p>
            <a:r>
              <a:rPr lang="en-US" sz="1800" dirty="0" err="1" smtClean="0"/>
              <a:t>Loregic</a:t>
            </a:r>
            <a:r>
              <a:rPr lang="en-US" sz="1800" dirty="0" smtClean="0"/>
              <a:t> – </a:t>
            </a:r>
            <a:br>
              <a:rPr lang="en-US" sz="1800" dirty="0" smtClean="0"/>
            </a:br>
            <a:r>
              <a:rPr lang="en-US" sz="1800" dirty="0" err="1" smtClean="0"/>
              <a:t>Daifeng</a:t>
            </a:r>
            <a:r>
              <a:rPr lang="en-US" sz="1800" dirty="0" smtClean="0"/>
              <a:t> </a:t>
            </a:r>
            <a:r>
              <a:rPr lang="en-US" sz="2800" b="1" dirty="0" smtClean="0">
                <a:solidFill>
                  <a:srgbClr val="FF0000"/>
                </a:solidFill>
              </a:rPr>
              <a:t>Wang</a:t>
            </a:r>
            <a:r>
              <a:rPr lang="en-US" sz="1800" dirty="0" smtClean="0"/>
              <a:t>, </a:t>
            </a:r>
            <a:r>
              <a:rPr lang="en-US" sz="1800" dirty="0"/>
              <a:t>Koon-</a:t>
            </a:r>
            <a:r>
              <a:rPr lang="en-US" sz="1800" dirty="0" err="1"/>
              <a:t>Kiu</a:t>
            </a:r>
            <a:r>
              <a:rPr lang="en-US" sz="1800" dirty="0"/>
              <a:t> </a:t>
            </a:r>
            <a:r>
              <a:rPr lang="en-US" sz="1800" dirty="0" smtClean="0"/>
              <a:t>Yan, </a:t>
            </a:r>
            <a:r>
              <a:rPr lang="en-US" sz="1800" dirty="0"/>
              <a:t>Cristina </a:t>
            </a:r>
            <a:r>
              <a:rPr lang="en-US" sz="1800" dirty="0" err="1" smtClean="0"/>
              <a:t>Sisu</a:t>
            </a:r>
            <a:r>
              <a:rPr lang="en-US" sz="1800" dirty="0" smtClean="0"/>
              <a:t>, </a:t>
            </a:r>
            <a:r>
              <a:rPr lang="en-US" sz="1800" dirty="0"/>
              <a:t>Chao </a:t>
            </a:r>
            <a:r>
              <a:rPr lang="en-US" sz="1800" dirty="0" smtClean="0"/>
              <a:t>Cheng, </a:t>
            </a:r>
            <a:r>
              <a:rPr lang="en-US" sz="1800" dirty="0"/>
              <a:t>Joel </a:t>
            </a:r>
            <a:r>
              <a:rPr lang="en-US" sz="1800" dirty="0" err="1" smtClean="0"/>
              <a:t>Rozowsky</a:t>
            </a:r>
            <a:r>
              <a:rPr lang="en-US" sz="1800" dirty="0" smtClean="0"/>
              <a:t>, William </a:t>
            </a:r>
            <a:r>
              <a:rPr lang="en-US" sz="1800" dirty="0" err="1" smtClean="0"/>
              <a:t>Meyerson</a:t>
            </a:r>
            <a:r>
              <a:rPr lang="en-US" sz="1800" dirty="0"/>
              <a:t> </a:t>
            </a:r>
            <a:r>
              <a:rPr lang="en-US" sz="1050" dirty="0">
                <a:solidFill>
                  <a:schemeClr val="bg1">
                    <a:lumMod val="50000"/>
                  </a:schemeClr>
                </a:solidFill>
              </a:rPr>
              <a:t>[</a:t>
            </a:r>
            <a:r>
              <a:rPr lang="en-US" sz="1050" dirty="0" err="1">
                <a:solidFill>
                  <a:schemeClr val="bg1">
                    <a:lumMod val="50000"/>
                  </a:schemeClr>
                </a:solidFill>
              </a:rPr>
              <a:t>papers.gersteinlab.org</a:t>
            </a:r>
            <a:r>
              <a:rPr lang="en-US" sz="1050" dirty="0">
                <a:solidFill>
                  <a:schemeClr val="bg1">
                    <a:lumMod val="50000"/>
                  </a:schemeClr>
                </a:solidFill>
              </a:rPr>
              <a:t>/papers/</a:t>
            </a:r>
            <a:r>
              <a:rPr lang="en-US" sz="1050" dirty="0" err="1">
                <a:solidFill>
                  <a:schemeClr val="bg1">
                    <a:lumMod val="50000"/>
                  </a:schemeClr>
                </a:solidFill>
              </a:rPr>
              <a:t>loregic</a:t>
            </a:r>
            <a:r>
              <a:rPr lang="en-US" sz="1050" dirty="0">
                <a:solidFill>
                  <a:schemeClr val="bg1">
                    <a:lumMod val="50000"/>
                  </a:schemeClr>
                </a:solidFill>
              </a:rPr>
              <a:t> coming soon]</a:t>
            </a:r>
          </a:p>
          <a:p>
            <a:endParaRPr lang="en-US" sz="1800" dirty="0"/>
          </a:p>
          <a:p>
            <a:endParaRPr lang="en-US" sz="1800" dirty="0"/>
          </a:p>
          <a:p>
            <a:endParaRPr lang="en-US" sz="1800" dirty="0" smtClean="0"/>
          </a:p>
          <a:p>
            <a:endParaRPr lang="en-US" sz="1800" dirty="0"/>
          </a:p>
          <a:p>
            <a:endParaRPr lang="en-US" sz="1800" dirty="0"/>
          </a:p>
        </p:txBody>
      </p:sp>
      <p:sp>
        <p:nvSpPr>
          <p:cNvPr id="4" name="TextBox 3"/>
          <p:cNvSpPr txBox="1"/>
          <p:nvPr/>
        </p:nvSpPr>
        <p:spPr>
          <a:xfrm>
            <a:off x="4830557" y="6414002"/>
            <a:ext cx="3855725" cy="307706"/>
          </a:xfrm>
          <a:prstGeom prst="rect">
            <a:avLst/>
          </a:prstGeom>
          <a:solidFill>
            <a:schemeClr val="tx1">
              <a:lumMod val="75000"/>
              <a:lumOff val="25000"/>
            </a:schemeClr>
          </a:solidFill>
          <a:ln>
            <a:solidFill>
              <a:schemeClr val="tx1"/>
            </a:solidFill>
          </a:ln>
        </p:spPr>
        <p:txBody>
          <a:bodyPr wrap="none" lIns="91369" tIns="45685" rIns="91369" bIns="45685">
            <a:spAutoFit/>
          </a:bodyPr>
          <a:lstStyle/>
          <a:p>
            <a:pPr defTabSz="913696">
              <a:defRPr/>
            </a:pPr>
            <a:r>
              <a:rPr lang="en-US" sz="1400" b="1" dirty="0">
                <a:solidFill>
                  <a:srgbClr val="FFFFFF"/>
                </a:solidFill>
                <a:latin typeface="Arial" charset="0"/>
              </a:rPr>
              <a:t>Hiring Postdocs. See </a:t>
            </a:r>
            <a:r>
              <a:rPr lang="en-US" sz="1400" b="1" dirty="0" err="1">
                <a:solidFill>
                  <a:srgbClr val="FFFFFF"/>
                </a:solidFill>
                <a:latin typeface="Arial" charset="0"/>
              </a:rPr>
              <a:t>gersteinlab.org</a:t>
            </a:r>
            <a:r>
              <a:rPr lang="en-US" sz="1400" b="1" dirty="0">
                <a:solidFill>
                  <a:srgbClr val="FFFFFF"/>
                </a:solidFill>
                <a:latin typeface="Arial" charset="0"/>
              </a:rPr>
              <a:t>/jobs !</a:t>
            </a:r>
          </a:p>
        </p:txBody>
      </p:sp>
      <p:sp>
        <p:nvSpPr>
          <p:cNvPr id="7" name="Content Placeholder 2"/>
          <p:cNvSpPr txBox="1">
            <a:spLocks/>
          </p:cNvSpPr>
          <p:nvPr/>
        </p:nvSpPr>
        <p:spPr bwMode="auto">
          <a:xfrm>
            <a:off x="330604" y="3245482"/>
            <a:ext cx="4090144" cy="3168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lIns="92066" tIns="46033" rIns="92066" bIns="46033"/>
          <a:lstStyle>
            <a:lvl1pPr defTabSz="912813" eaLnBrk="0" hangingPunct="0">
              <a:defRPr sz="1200" b="1">
                <a:solidFill>
                  <a:schemeClr val="tx1"/>
                </a:solidFill>
                <a:latin typeface="Arial" charset="0"/>
                <a:ea typeface="ＭＳ Ｐゴシック" charset="0"/>
                <a:cs typeface="ＭＳ Ｐゴシック" charset="0"/>
              </a:defRPr>
            </a:lvl1pPr>
            <a:lvl2pPr marL="742950" indent="-285750" defTabSz="912813" eaLnBrk="0" hangingPunct="0">
              <a:defRPr sz="1200" b="1">
                <a:solidFill>
                  <a:schemeClr val="tx1"/>
                </a:solidFill>
                <a:latin typeface="Arial" charset="0"/>
                <a:ea typeface="ＭＳ Ｐゴシック" charset="0"/>
              </a:defRPr>
            </a:lvl2pPr>
            <a:lvl3pPr marL="1143000" indent="-228600" defTabSz="912813" eaLnBrk="0" hangingPunct="0">
              <a:defRPr sz="1200" b="1">
                <a:solidFill>
                  <a:schemeClr val="tx1"/>
                </a:solidFill>
                <a:latin typeface="Arial" charset="0"/>
                <a:ea typeface="ＭＳ Ｐゴシック" charset="0"/>
              </a:defRPr>
            </a:lvl3pPr>
            <a:lvl4pPr marL="1600200" indent="-228600" defTabSz="912813" eaLnBrk="0" hangingPunct="0">
              <a:defRPr sz="1200" b="1">
                <a:solidFill>
                  <a:schemeClr val="tx1"/>
                </a:solidFill>
                <a:latin typeface="Arial" charset="0"/>
                <a:ea typeface="ＭＳ Ｐゴシック" charset="0"/>
              </a:defRPr>
            </a:lvl4pPr>
            <a:lvl5pPr marL="2057400" indent="-228600" defTabSz="912813" eaLnBrk="0" hangingPunct="0">
              <a:defRPr sz="1200" b="1">
                <a:solidFill>
                  <a:schemeClr val="tx1"/>
                </a:solidFill>
                <a:latin typeface="Arial" charset="0"/>
                <a:ea typeface="ＭＳ Ｐゴシック" charset="0"/>
              </a:defRPr>
            </a:lvl5pPr>
            <a:lvl6pPr marL="2514600" indent="-228600" defTabSz="912813" eaLnBrk="0" fontAlgn="base" hangingPunct="0">
              <a:spcBef>
                <a:spcPct val="0"/>
              </a:spcBef>
              <a:spcAft>
                <a:spcPct val="0"/>
              </a:spcAft>
              <a:defRPr sz="1200" b="1">
                <a:solidFill>
                  <a:schemeClr val="tx1"/>
                </a:solidFill>
                <a:latin typeface="Arial" charset="0"/>
                <a:ea typeface="ＭＳ Ｐゴシック" charset="0"/>
              </a:defRPr>
            </a:lvl6pPr>
            <a:lvl7pPr marL="2971800" indent="-228600" defTabSz="912813" eaLnBrk="0" fontAlgn="base" hangingPunct="0">
              <a:spcBef>
                <a:spcPct val="0"/>
              </a:spcBef>
              <a:spcAft>
                <a:spcPct val="0"/>
              </a:spcAft>
              <a:defRPr sz="1200" b="1">
                <a:solidFill>
                  <a:schemeClr val="tx1"/>
                </a:solidFill>
                <a:latin typeface="Arial" charset="0"/>
                <a:ea typeface="ＭＳ Ｐゴシック" charset="0"/>
              </a:defRPr>
            </a:lvl7pPr>
            <a:lvl8pPr marL="3429000" indent="-228600" defTabSz="912813" eaLnBrk="0" fontAlgn="base" hangingPunct="0">
              <a:spcBef>
                <a:spcPct val="0"/>
              </a:spcBef>
              <a:spcAft>
                <a:spcPct val="0"/>
              </a:spcAft>
              <a:defRPr sz="1200" b="1">
                <a:solidFill>
                  <a:schemeClr val="tx1"/>
                </a:solidFill>
                <a:latin typeface="Arial" charset="0"/>
                <a:ea typeface="ＭＳ Ｐゴシック" charset="0"/>
              </a:defRPr>
            </a:lvl8pPr>
            <a:lvl9pPr marL="3886200" indent="-228600" defTabSz="912813" eaLnBrk="0" fontAlgn="base" hangingPunct="0">
              <a:spcBef>
                <a:spcPct val="0"/>
              </a:spcBef>
              <a:spcAft>
                <a:spcPct val="0"/>
              </a:spcAft>
              <a:defRPr sz="1200" b="1">
                <a:solidFill>
                  <a:schemeClr val="tx1"/>
                </a:solidFill>
                <a:latin typeface="Arial" charset="0"/>
                <a:ea typeface="ＭＳ Ｐゴシック" charset="0"/>
              </a:defRPr>
            </a:lvl9pPr>
          </a:lstStyle>
          <a:p>
            <a:pPr>
              <a:spcBef>
                <a:spcPct val="20000"/>
              </a:spcBef>
            </a:pPr>
            <a:r>
              <a:rPr lang="en-US" sz="1100" b="0" dirty="0" smtClean="0"/>
              <a:t>TF</a:t>
            </a:r>
            <a:r>
              <a:rPr lang="en-US" sz="1100" b="0" dirty="0"/>
              <a:t>-v-</a:t>
            </a:r>
            <a:r>
              <a:rPr lang="en-US" sz="1100" b="0" dirty="0" err="1"/>
              <a:t>expr</a:t>
            </a:r>
            <a:r>
              <a:rPr lang="en-US" sz="1100" b="0" dirty="0"/>
              <a:t>: </a:t>
            </a:r>
            <a:br>
              <a:rPr lang="en-US" sz="1100" b="0" dirty="0"/>
            </a:br>
            <a:r>
              <a:rPr lang="en-US" sz="1800" b="0" dirty="0"/>
              <a:t>Cheng C, </a:t>
            </a:r>
            <a:r>
              <a:rPr lang="en-US" sz="1400" b="0" dirty="0"/>
              <a:t>Yan KK</a:t>
            </a:r>
            <a:r>
              <a:rPr lang="en-US" sz="1100" b="0" dirty="0"/>
              <a:t>, Hwang W, </a:t>
            </a:r>
            <a:r>
              <a:rPr lang="en-US" sz="1100" b="0" dirty="0" err="1"/>
              <a:t>Qian</a:t>
            </a:r>
            <a:r>
              <a:rPr lang="en-US" sz="1100" b="0" dirty="0"/>
              <a:t> J, </a:t>
            </a:r>
            <a:r>
              <a:rPr lang="en-US" sz="1100" b="0" dirty="0" err="1"/>
              <a:t>Bhardwaj</a:t>
            </a:r>
            <a:r>
              <a:rPr lang="en-US" sz="1100" b="0" dirty="0"/>
              <a:t> N, </a:t>
            </a:r>
            <a:r>
              <a:rPr lang="en-US" sz="1100" b="0" dirty="0" err="1"/>
              <a:t>Rozowsky</a:t>
            </a:r>
            <a:r>
              <a:rPr lang="en-US" sz="1100" b="0" dirty="0"/>
              <a:t> J, Lu ZJ, </a:t>
            </a:r>
            <a:r>
              <a:rPr lang="en-US" sz="1100" b="0" dirty="0" err="1"/>
              <a:t>Niu</a:t>
            </a:r>
            <a:r>
              <a:rPr lang="en-US" sz="1100" b="0" dirty="0"/>
              <a:t> W, </a:t>
            </a:r>
            <a:r>
              <a:rPr lang="en-US" sz="1100" b="0" dirty="0" err="1"/>
              <a:t>Alves</a:t>
            </a:r>
            <a:r>
              <a:rPr lang="en-US" sz="1100" b="0" dirty="0"/>
              <a:t> P, Kato M, Snyder M</a:t>
            </a:r>
          </a:p>
          <a:p>
            <a:pPr>
              <a:spcBef>
                <a:spcPct val="20000"/>
              </a:spcBef>
            </a:pPr>
            <a:endParaRPr lang="en-US" sz="1100" b="0" dirty="0"/>
          </a:p>
          <a:p>
            <a:pPr>
              <a:spcBef>
                <a:spcPct val="20000"/>
              </a:spcBef>
            </a:pPr>
            <a:r>
              <a:rPr lang="en-US" sz="1100" b="0" dirty="0" smtClean="0"/>
              <a:t>worm</a:t>
            </a:r>
            <a:r>
              <a:rPr lang="en-US" sz="1100" b="0" dirty="0"/>
              <a:t>-HM: </a:t>
            </a:r>
            <a:br>
              <a:rPr lang="en-US" sz="1100" b="0" dirty="0"/>
            </a:br>
            <a:r>
              <a:rPr lang="en-US" sz="1800" b="0" dirty="0"/>
              <a:t>Cheng C</a:t>
            </a:r>
            <a:r>
              <a:rPr lang="en-US" sz="1100" b="0" dirty="0"/>
              <a:t>, </a:t>
            </a:r>
            <a:r>
              <a:rPr lang="en-US" sz="1400" b="0" dirty="0"/>
              <a:t>Yan KK</a:t>
            </a:r>
            <a:r>
              <a:rPr lang="en-US" sz="1100" b="0" dirty="0"/>
              <a:t>, Yip KY, </a:t>
            </a:r>
            <a:r>
              <a:rPr lang="en-US" sz="1100" b="0" dirty="0" err="1"/>
              <a:t>Rozowsky</a:t>
            </a:r>
            <a:r>
              <a:rPr lang="en-US" sz="1100" b="0" dirty="0"/>
              <a:t> J, Alexander R, </a:t>
            </a:r>
            <a:r>
              <a:rPr lang="en-US" sz="1100" b="0" dirty="0" err="1"/>
              <a:t>Shou</a:t>
            </a:r>
            <a:r>
              <a:rPr lang="en-US" sz="1100" b="0" dirty="0"/>
              <a:t> C</a:t>
            </a:r>
          </a:p>
          <a:p>
            <a:pPr>
              <a:spcBef>
                <a:spcPct val="20000"/>
              </a:spcBef>
            </a:pPr>
            <a:endParaRPr lang="en-US" sz="1100" b="0" dirty="0"/>
          </a:p>
          <a:p>
            <a:pPr>
              <a:spcBef>
                <a:spcPct val="20000"/>
              </a:spcBef>
            </a:pPr>
            <a:r>
              <a:rPr lang="en-US" sz="1100" b="0" dirty="0" smtClean="0"/>
              <a:t>ENCODE</a:t>
            </a:r>
            <a:r>
              <a:rPr lang="en-US" sz="1100" b="0" dirty="0"/>
              <a:t>: </a:t>
            </a:r>
            <a:br>
              <a:rPr lang="en-US" sz="1100" b="0" dirty="0"/>
            </a:br>
            <a:r>
              <a:rPr lang="en-US" sz="1800" b="0" dirty="0"/>
              <a:t>Chao Cheng</a:t>
            </a:r>
            <a:r>
              <a:rPr lang="en-US" sz="1100" b="0" dirty="0"/>
              <a:t>, Roger Alexander, </a:t>
            </a:r>
            <a:r>
              <a:rPr lang="en-US" sz="1100" dirty="0" err="1"/>
              <a:t>Renqiang</a:t>
            </a:r>
            <a:r>
              <a:rPr lang="en-US" sz="1100" dirty="0"/>
              <a:t> Min</a:t>
            </a:r>
            <a:r>
              <a:rPr lang="en-US" sz="1100" b="0" dirty="0"/>
              <a:t>, Kevin Y. Yip, Jing </a:t>
            </a:r>
            <a:r>
              <a:rPr lang="en-US" sz="1100" b="0" dirty="0" err="1"/>
              <a:t>Leng</a:t>
            </a:r>
            <a:r>
              <a:rPr lang="en-US" sz="1100" b="0" dirty="0"/>
              <a:t>, Joel </a:t>
            </a:r>
            <a:r>
              <a:rPr lang="en-US" sz="1100" b="0" dirty="0" err="1"/>
              <a:t>Rozowsky</a:t>
            </a:r>
            <a:r>
              <a:rPr lang="en-US" sz="1100" b="0" dirty="0"/>
              <a:t>, Koon-</a:t>
            </a:r>
            <a:r>
              <a:rPr lang="en-US" sz="1100" b="0" dirty="0" err="1"/>
              <a:t>kiu</a:t>
            </a:r>
            <a:r>
              <a:rPr lang="en-US" sz="1100" b="0" dirty="0"/>
              <a:t> Yan, </a:t>
            </a:r>
            <a:r>
              <a:rPr lang="en-US" sz="1100" b="0" dirty="0" err="1"/>
              <a:t>Xianjun</a:t>
            </a:r>
            <a:r>
              <a:rPr lang="en-US" sz="1100" b="0" dirty="0"/>
              <a:t> Dong, Sarah </a:t>
            </a:r>
            <a:r>
              <a:rPr lang="en-US" sz="1100" b="0" dirty="0" err="1"/>
              <a:t>Djebali</a:t>
            </a:r>
            <a:r>
              <a:rPr lang="en-US" sz="1100" b="0" dirty="0"/>
              <a:t>, </a:t>
            </a:r>
            <a:r>
              <a:rPr lang="en-US" sz="1100" b="0" dirty="0" err="1"/>
              <a:t>Yijun</a:t>
            </a:r>
            <a:r>
              <a:rPr lang="en-US" sz="1100" b="0" dirty="0"/>
              <a:t> </a:t>
            </a:r>
            <a:r>
              <a:rPr lang="en-US" sz="1100" b="0" dirty="0" err="1"/>
              <a:t>Ruan</a:t>
            </a:r>
            <a:r>
              <a:rPr lang="en-US" sz="1100" b="0" dirty="0"/>
              <a:t>, Carrie A Davis, </a:t>
            </a:r>
            <a:r>
              <a:rPr lang="en-US" sz="1100" b="0" dirty="0" err="1"/>
              <a:t>Piero</a:t>
            </a:r>
            <a:r>
              <a:rPr lang="en-US" sz="1100" b="0" dirty="0"/>
              <a:t> </a:t>
            </a:r>
            <a:r>
              <a:rPr lang="en-US" sz="1100" b="0" dirty="0" err="1"/>
              <a:t>Carninci</a:t>
            </a:r>
            <a:r>
              <a:rPr lang="en-US" sz="1100" b="0" dirty="0"/>
              <a:t>, </a:t>
            </a:r>
            <a:r>
              <a:rPr lang="en-US" sz="1100" b="0" dirty="0" err="1"/>
              <a:t>Timo</a:t>
            </a:r>
            <a:r>
              <a:rPr lang="en-US" sz="1100" b="0" dirty="0"/>
              <a:t> </a:t>
            </a:r>
            <a:r>
              <a:rPr lang="en-US" sz="1100" b="0" dirty="0" err="1"/>
              <a:t>Lassman</a:t>
            </a:r>
            <a:r>
              <a:rPr lang="en-US" sz="1100" b="0" dirty="0"/>
              <a:t>, Thomas R. </a:t>
            </a:r>
            <a:r>
              <a:rPr lang="en-US" sz="1100" b="0" dirty="0" err="1"/>
              <a:t>Gingeras</a:t>
            </a:r>
            <a:r>
              <a:rPr lang="en-US" sz="1100" b="0" dirty="0"/>
              <a:t>, </a:t>
            </a:r>
            <a:r>
              <a:rPr lang="en-US" sz="1100" b="0" dirty="0" err="1"/>
              <a:t>Roderic</a:t>
            </a:r>
            <a:r>
              <a:rPr lang="en-US" sz="1100" b="0" dirty="0"/>
              <a:t> </a:t>
            </a:r>
            <a:r>
              <a:rPr lang="en-US" sz="1100" b="0" dirty="0" err="1"/>
              <a:t>Guigó</a:t>
            </a:r>
            <a:r>
              <a:rPr lang="en-US" sz="1100" b="0" dirty="0"/>
              <a:t> Serra, </a:t>
            </a:r>
            <a:r>
              <a:rPr lang="en-US" sz="1400" b="0" dirty="0"/>
              <a:t>Ewan Birney, </a:t>
            </a:r>
            <a:r>
              <a:rPr lang="en-US" sz="1400" b="0" dirty="0" err="1"/>
              <a:t>Zhiping</a:t>
            </a:r>
            <a:r>
              <a:rPr lang="en-US" sz="1400" b="0" dirty="0"/>
              <a:t> </a:t>
            </a:r>
            <a:r>
              <a:rPr lang="en-US" sz="1400" b="0" dirty="0" err="1"/>
              <a:t>Weng</a:t>
            </a:r>
            <a:r>
              <a:rPr lang="en-US" sz="1100" b="0" dirty="0"/>
              <a:t>, Michael </a:t>
            </a:r>
            <a:r>
              <a:rPr lang="en-US" sz="1100" b="0" dirty="0" smtClean="0"/>
              <a:t>Snyder</a:t>
            </a:r>
            <a:endParaRPr lang="en-US" sz="1100" b="0" dirty="0"/>
          </a:p>
        </p:txBody>
      </p:sp>
      <p:pic>
        <p:nvPicPr>
          <p:cNvPr id="8" name="Picture 7"/>
          <p:cNvPicPr>
            <a:picLocks noChangeAspect="1"/>
          </p:cNvPicPr>
          <p:nvPr/>
        </p:nvPicPr>
        <p:blipFill>
          <a:blip r:embed="rId2"/>
          <a:stretch>
            <a:fillRect/>
          </a:stretch>
        </p:blipFill>
        <p:spPr>
          <a:xfrm rot="16200000">
            <a:off x="4307842" y="1917700"/>
            <a:ext cx="4901154" cy="3271520"/>
          </a:xfrm>
          <a:prstGeom prst="rect">
            <a:avLst/>
          </a:prstGeom>
          <a:ln>
            <a:solidFill>
              <a:srgbClr val="000000"/>
            </a:solidFill>
          </a:ln>
        </p:spPr>
      </p:pic>
    </p:spTree>
    <p:extLst>
      <p:ext uri="{BB962C8B-B14F-4D97-AF65-F5344CB8AC3E}">
        <p14:creationId xmlns:p14="http://schemas.microsoft.com/office/powerpoint/2010/main" val="10540361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69" name="Rectangle 2"/>
          <p:cNvSpPr>
            <a:spLocks noGrp="1" noChangeArrowheads="1"/>
          </p:cNvSpPr>
          <p:nvPr>
            <p:ph type="title"/>
            <p:custDataLst>
              <p:tags r:id="rId2"/>
            </p:custDataLst>
          </p:nvPr>
        </p:nvSpPr>
        <p:spPr/>
        <p:txBody>
          <a:bodyPr/>
          <a:lstStyle/>
          <a:p>
            <a:pPr eaLnBrk="1" hangingPunct="1"/>
            <a:r>
              <a:rPr lang="en-US">
                <a:latin typeface="Arial" charset="0"/>
                <a:ea typeface="ＭＳ Ｐゴシック" charset="0"/>
                <a:cs typeface="ＭＳ Ｐゴシック" charset="0"/>
              </a:rPr>
              <a:t>Default Theme</a:t>
            </a:r>
          </a:p>
        </p:txBody>
      </p:sp>
      <p:sp>
        <p:nvSpPr>
          <p:cNvPr id="519170" name="Rectangle 6"/>
          <p:cNvSpPr>
            <a:spLocks noGrp="1" noChangeArrowheads="1"/>
          </p:cNvSpPr>
          <p:nvPr>
            <p:ph idx="1"/>
            <p:custDataLst>
              <p:tags r:id="rId3"/>
            </p:custDataLst>
          </p:nvPr>
        </p:nvSpPr>
        <p:spPr/>
        <p:txBody>
          <a:bodyPr/>
          <a:lstStyle/>
          <a:p>
            <a:pPr eaLnBrk="1" hangingPunct="1"/>
            <a:r>
              <a:rPr lang="en-US" sz="2000">
                <a:latin typeface="Arial" charset="0"/>
                <a:ea typeface="ＭＳ Ｐゴシック" charset="0"/>
                <a:cs typeface="ＭＳ Ｐゴシック" charset="0"/>
              </a:rPr>
              <a:t>Default Outline Level 1</a:t>
            </a:r>
          </a:p>
          <a:p>
            <a:pPr lvl="1" eaLnBrk="1" hangingPunct="1"/>
            <a:r>
              <a:rPr lang="en-US" sz="1600">
                <a:latin typeface="Arial" charset="0"/>
                <a:ea typeface="ＭＳ Ｐゴシック" charset="0"/>
              </a:rPr>
              <a:t>Level 2</a:t>
            </a:r>
          </a:p>
        </p:txBody>
      </p:sp>
      <p:sp>
        <p:nvSpPr>
          <p:cNvPr id="519171" name="Text Box 5"/>
          <p:cNvSpPr txBox="1">
            <a:spLocks noChangeArrowheads="1"/>
          </p:cNvSpPr>
          <p:nvPr>
            <p:custDataLst>
              <p:tags r:id="rId4"/>
            </p:custDataLst>
          </p:nvPr>
        </p:nvSpPr>
        <p:spPr bwMode="auto">
          <a:xfrm>
            <a:off x="1524000" y="1905000"/>
            <a:ext cx="6553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1200" b="1">
                <a:solidFill>
                  <a:schemeClr val="tx1"/>
                </a:solidFill>
                <a:latin typeface="Arial" charset="0"/>
                <a:ea typeface="ＭＳ Ｐゴシック" charset="0"/>
                <a:cs typeface="ＭＳ Ｐゴシック" charset="0"/>
              </a:defRPr>
            </a:lvl1pPr>
            <a:lvl2pPr marL="742950" indent="-285750" eaLnBrk="0" hangingPunct="0">
              <a:defRPr sz="1200" b="1">
                <a:solidFill>
                  <a:schemeClr val="tx1"/>
                </a:solidFill>
                <a:latin typeface="Arial" charset="0"/>
                <a:ea typeface="ＭＳ Ｐゴシック" charset="0"/>
              </a:defRPr>
            </a:lvl2pPr>
            <a:lvl3pPr marL="1143000" indent="-228600" eaLnBrk="0" hangingPunct="0">
              <a:defRPr sz="1200" b="1">
                <a:solidFill>
                  <a:schemeClr val="tx1"/>
                </a:solidFill>
                <a:latin typeface="Arial" charset="0"/>
                <a:ea typeface="ＭＳ Ｐゴシック" charset="0"/>
              </a:defRPr>
            </a:lvl3pPr>
            <a:lvl4pPr marL="1600200" indent="-228600" eaLnBrk="0" hangingPunct="0">
              <a:defRPr sz="1200" b="1">
                <a:solidFill>
                  <a:schemeClr val="tx1"/>
                </a:solidFill>
                <a:latin typeface="Arial" charset="0"/>
                <a:ea typeface="ＭＳ Ｐゴシック" charset="0"/>
              </a:defRPr>
            </a:lvl4pPr>
            <a:lvl5pPr marL="2057400" indent="-228600" eaLnBrk="0" hangingPunct="0">
              <a:defRPr sz="1200" b="1">
                <a:solidFill>
                  <a:schemeClr val="tx1"/>
                </a:solidFill>
                <a:latin typeface="Arial" charset="0"/>
                <a:ea typeface="ＭＳ Ｐゴシック" charset="0"/>
              </a:defRPr>
            </a:lvl5pPr>
            <a:lvl6pPr marL="2514600" indent="-228600" eaLnBrk="0" fontAlgn="base" hangingPunct="0">
              <a:spcBef>
                <a:spcPct val="0"/>
              </a:spcBef>
              <a:spcAft>
                <a:spcPct val="0"/>
              </a:spcAft>
              <a:defRPr sz="1200" b="1">
                <a:solidFill>
                  <a:schemeClr val="tx1"/>
                </a:solidFill>
                <a:latin typeface="Arial" charset="0"/>
                <a:ea typeface="ＭＳ Ｐゴシック" charset="0"/>
              </a:defRPr>
            </a:lvl6pPr>
            <a:lvl7pPr marL="2971800" indent="-228600" eaLnBrk="0" fontAlgn="base" hangingPunct="0">
              <a:spcBef>
                <a:spcPct val="0"/>
              </a:spcBef>
              <a:spcAft>
                <a:spcPct val="0"/>
              </a:spcAft>
              <a:defRPr sz="1200" b="1">
                <a:solidFill>
                  <a:schemeClr val="tx1"/>
                </a:solidFill>
                <a:latin typeface="Arial" charset="0"/>
                <a:ea typeface="ＭＳ Ｐゴシック" charset="0"/>
              </a:defRPr>
            </a:lvl7pPr>
            <a:lvl8pPr marL="3429000" indent="-228600" eaLnBrk="0" fontAlgn="base" hangingPunct="0">
              <a:spcBef>
                <a:spcPct val="0"/>
              </a:spcBef>
              <a:spcAft>
                <a:spcPct val="0"/>
              </a:spcAft>
              <a:defRPr sz="1200" b="1">
                <a:solidFill>
                  <a:schemeClr val="tx1"/>
                </a:solidFill>
                <a:latin typeface="Arial" charset="0"/>
                <a:ea typeface="ＭＳ Ｐゴシック" charset="0"/>
              </a:defRPr>
            </a:lvl8pPr>
            <a:lvl9pPr marL="3886200" indent="-228600" eaLnBrk="0" fontAlgn="base" hangingPunct="0">
              <a:spcBef>
                <a:spcPct val="0"/>
              </a:spcBef>
              <a:spcAft>
                <a:spcPct val="0"/>
              </a:spcAft>
              <a:defRPr sz="1200" b="1">
                <a:solidFill>
                  <a:schemeClr val="tx1"/>
                </a:solidFill>
                <a:latin typeface="Arial" charset="0"/>
                <a:ea typeface="ＭＳ Ｐゴシック" charset="0"/>
              </a:defRPr>
            </a:lvl9pPr>
          </a:lstStyle>
          <a:p>
            <a:pPr defTabSz="914400" eaLnBrk="1" hangingPunct="1">
              <a:spcBef>
                <a:spcPct val="50000"/>
              </a:spcBef>
            </a:pPr>
            <a:endParaRPr lang="en-US" sz="2400" b="0" smtClean="0">
              <a:solidFill>
                <a:srgbClr val="000000"/>
              </a:solidFill>
            </a:endParaRPr>
          </a:p>
        </p:txBody>
      </p:sp>
      <p:sp>
        <p:nvSpPr>
          <p:cNvPr id="519172" name="Isosceles Triangle 4"/>
          <p:cNvSpPr>
            <a:spLocks noChangeArrowheads="1"/>
          </p:cNvSpPr>
          <p:nvPr>
            <p:custDataLst>
              <p:tags r:id="rId5"/>
            </p:custDataLst>
          </p:nvPr>
        </p:nvSpPr>
        <p:spPr bwMode="auto">
          <a:xfrm>
            <a:off x="3111500" y="3225800"/>
            <a:ext cx="3302000" cy="2806700"/>
          </a:xfrm>
          <a:prstGeom prst="triangle">
            <a:avLst>
              <a:gd name="adj" fmla="val 50000"/>
            </a:avLst>
          </a:prstGeom>
          <a:solidFill>
            <a:srgbClr val="FFFF00"/>
          </a:solidFill>
          <a:ln w="12700">
            <a:solidFill>
              <a:schemeClr val="tx1"/>
            </a:solidFill>
            <a:round/>
            <a:headEnd type="none" w="sm" len="sm"/>
            <a:tailEnd type="none" w="sm" len="sm"/>
          </a:ln>
        </p:spPr>
        <p:txBody>
          <a:bodyPr wrap="none" anchor="ctr"/>
          <a:lstStyle/>
          <a:p>
            <a:pPr algn="ctr" defTabSz="912813"/>
            <a:endParaRPr lang="en-US" sz="1200" b="1" smtClean="0">
              <a:solidFill>
                <a:srgbClr val="000000"/>
              </a:solidFill>
              <a:latin typeface="Arial" charset="0"/>
            </a:endParaRPr>
          </a:p>
        </p:txBody>
      </p:sp>
    </p:spTree>
    <p:custDataLst>
      <p:tags r:id="rId1"/>
    </p:custDataLst>
    <p:extLst>
      <p:ext uri="{BB962C8B-B14F-4D97-AF65-F5344CB8AC3E}">
        <p14:creationId xmlns:p14="http://schemas.microsoft.com/office/powerpoint/2010/main" val="2457093633"/>
      </p:ext>
    </p:extLst>
  </p:cSld>
  <p:clrMapOvr>
    <a:masterClrMapping/>
  </p:clrMapOvr>
  <p:transition xmlns:p14="http://schemas.microsoft.com/office/powerpoint/2010/main" advTm="54576"/>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75" name="Shape 775"/>
          <p:cNvSpPr>
            <a:spLocks noGrp="1"/>
          </p:cNvSpPr>
          <p:nvPr>
            <p:ph type="sldNum" sz="quarter" idx="2"/>
          </p:nvPr>
        </p:nvSpPr>
        <p:spPr>
          <a:prstGeom prst="rect">
            <a:avLst/>
          </a:prstGeom>
          <a:extLst>
            <a:ext uri="{C572A759-6A51-4108-AA02-DFA0A04FC94B}">
              <ma14:wrappingTextBoxFlag xmlns:ma14="http://schemas.microsoft.com/office/mac/drawingml/2011/main" val="1"/>
            </a:ext>
          </a:extLst>
        </p:spPr>
        <p:txBody>
          <a:bodyPr lIns="0" tIns="0" rIns="0" bIns="0">
            <a:normAutofit fontScale="92500" lnSpcReduction="10000"/>
          </a:bodyPr>
          <a:lstStyle/>
          <a:p>
            <a:pPr>
              <a:defRPr sz="1800">
                <a:solidFill>
                  <a:srgbClr val="000000"/>
                </a:solidFill>
              </a:defRPr>
            </a:pPr>
            <a:fld id="{86CB4B4D-7CA3-9044-876B-883B54F8677D}" type="slidenum">
              <a:rPr/>
              <a:pPr>
                <a:defRPr sz="1800">
                  <a:solidFill>
                    <a:srgbClr val="000000"/>
                  </a:solidFill>
                </a:defRPr>
              </a:pPr>
              <a:t>52</a:t>
            </a:fld>
            <a:endParaRPr/>
          </a:p>
        </p:txBody>
      </p:sp>
      <p:sp>
        <p:nvSpPr>
          <p:cNvPr id="777" name="Shape 777"/>
          <p:cNvSpPr/>
          <p:nvPr/>
        </p:nvSpPr>
        <p:spPr>
          <a:xfrm>
            <a:off x="5799666" y="1307885"/>
            <a:ext cx="679005" cy="524669"/>
          </a:xfrm>
          <a:prstGeom prst="rect">
            <a:avLst/>
          </a:prstGeom>
          <a:solidFill>
            <a:srgbClr val="FFFFFF"/>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grpSp>
        <p:nvGrpSpPr>
          <p:cNvPr id="782" name="Group 782"/>
          <p:cNvGrpSpPr/>
          <p:nvPr/>
        </p:nvGrpSpPr>
        <p:grpSpPr>
          <a:xfrm>
            <a:off x="-65521" y="3595768"/>
            <a:ext cx="9283191" cy="2881973"/>
            <a:chOff x="0" y="0"/>
            <a:chExt cx="9283189" cy="2881972"/>
          </a:xfrm>
        </p:grpSpPr>
        <p:pic>
          <p:nvPicPr>
            <p:cNvPr id="778" name="image77.png"/>
            <p:cNvPicPr/>
            <p:nvPr/>
          </p:nvPicPr>
          <p:blipFill>
            <a:blip r:embed="rId3">
              <a:extLst/>
            </a:blip>
            <a:stretch>
              <a:fillRect/>
            </a:stretch>
          </p:blipFill>
          <p:spPr>
            <a:xfrm>
              <a:off x="0" y="26397"/>
              <a:ext cx="9061782" cy="2781637"/>
            </a:xfrm>
            <a:prstGeom prst="rect">
              <a:avLst/>
            </a:prstGeom>
            <a:ln w="12700" cap="flat">
              <a:noFill/>
              <a:miter lim="400000"/>
            </a:ln>
            <a:effectLst/>
          </p:spPr>
        </p:pic>
        <p:sp>
          <p:nvSpPr>
            <p:cNvPr id="779" name="Shape 779"/>
            <p:cNvSpPr/>
            <p:nvPr/>
          </p:nvSpPr>
          <p:spPr>
            <a:xfrm>
              <a:off x="116988" y="0"/>
              <a:ext cx="345863" cy="411570"/>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p:txBody>
        </p:sp>
        <p:sp>
          <p:nvSpPr>
            <p:cNvPr id="780" name="Shape 780"/>
            <p:cNvSpPr/>
            <p:nvPr/>
          </p:nvSpPr>
          <p:spPr>
            <a:xfrm>
              <a:off x="6933183" y="123752"/>
              <a:ext cx="271318" cy="411570"/>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p:txBody>
        </p:sp>
        <p:sp>
          <p:nvSpPr>
            <p:cNvPr id="781" name="Shape 781"/>
            <p:cNvSpPr/>
            <p:nvPr/>
          </p:nvSpPr>
          <p:spPr>
            <a:xfrm>
              <a:off x="7790952" y="905278"/>
              <a:ext cx="1492238" cy="1976695"/>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grpSp>
      <p:pic>
        <p:nvPicPr>
          <p:cNvPr id="783" name="image75.png"/>
          <p:cNvPicPr/>
          <p:nvPr/>
        </p:nvPicPr>
        <p:blipFill>
          <a:blip r:embed="rId4">
            <a:extLst/>
          </a:blip>
          <a:stretch>
            <a:fillRect/>
          </a:stretch>
        </p:blipFill>
        <p:spPr>
          <a:xfrm>
            <a:off x="1787411" y="1434916"/>
            <a:ext cx="3250495" cy="2338702"/>
          </a:xfrm>
          <a:prstGeom prst="rect">
            <a:avLst/>
          </a:prstGeom>
          <a:ln w="12700">
            <a:miter lim="400000"/>
          </a:ln>
        </p:spPr>
      </p:pic>
      <p:sp>
        <p:nvSpPr>
          <p:cNvPr id="784" name="Shape 784"/>
          <p:cNvSpPr/>
          <p:nvPr/>
        </p:nvSpPr>
        <p:spPr>
          <a:xfrm>
            <a:off x="8031405" y="4453692"/>
            <a:ext cx="569936"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TOP</a:t>
            </a:r>
          </a:p>
        </p:txBody>
      </p:sp>
      <p:sp>
        <p:nvSpPr>
          <p:cNvPr id="785" name="Shape 785"/>
          <p:cNvSpPr/>
          <p:nvPr/>
        </p:nvSpPr>
        <p:spPr>
          <a:xfrm>
            <a:off x="7839654" y="5223897"/>
            <a:ext cx="967865" cy="35066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MIDDLE</a:t>
            </a:r>
          </a:p>
        </p:txBody>
      </p:sp>
      <p:sp>
        <p:nvSpPr>
          <p:cNvPr id="786" name="Shape 786"/>
          <p:cNvSpPr/>
          <p:nvPr/>
        </p:nvSpPr>
        <p:spPr>
          <a:xfrm>
            <a:off x="7784681" y="5995394"/>
            <a:ext cx="1077812" cy="35066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BOTTOM</a:t>
            </a:r>
          </a:p>
        </p:txBody>
      </p:sp>
      <p:sp>
        <p:nvSpPr>
          <p:cNvPr id="787" name="Shape 787"/>
          <p:cNvSpPr/>
          <p:nvPr/>
        </p:nvSpPr>
        <p:spPr>
          <a:xfrm>
            <a:off x="22671" y="4427552"/>
            <a:ext cx="640904" cy="1944644"/>
          </a:xfrm>
          <a:prstGeom prst="rect">
            <a:avLst/>
          </a:prstGeom>
          <a:ln w="38100">
            <a:solidFill>
              <a:srgbClr val="8898C7"/>
            </a:solidFill>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88" name="Shape 788"/>
          <p:cNvSpPr/>
          <p:nvPr/>
        </p:nvSpPr>
        <p:spPr>
          <a:xfrm>
            <a:off x="74813" y="6346558"/>
            <a:ext cx="1892385" cy="492024"/>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defTabSz="457200" fontAlgn="auto">
              <a:spcBef>
                <a:spcPts val="0"/>
              </a:spcBef>
              <a:spcAft>
                <a:spcPts val="0"/>
              </a:spcAft>
            </a:pPr>
            <a:r>
              <a:rPr sz="1400" b="1" kern="0">
                <a:solidFill>
                  <a:srgbClr val="8898C7"/>
                </a:solidFill>
                <a:latin typeface="Arial"/>
                <a:ea typeface="Arial"/>
                <a:cs typeface="Arial"/>
                <a:sym typeface="Arial"/>
              </a:rPr>
              <a:t>more connected TFs</a:t>
            </a:r>
          </a:p>
          <a:p>
            <a:pPr algn="ctr" defTabSz="457200" fontAlgn="auto">
              <a:spcBef>
                <a:spcPts val="0"/>
              </a:spcBef>
              <a:spcAft>
                <a:spcPts val="0"/>
              </a:spcAft>
            </a:pPr>
            <a:r>
              <a:rPr sz="1400" b="1" kern="0">
                <a:solidFill>
                  <a:srgbClr val="8898C7"/>
                </a:solidFill>
                <a:latin typeface="Arial"/>
                <a:ea typeface="Arial"/>
                <a:cs typeface="Arial"/>
                <a:sym typeface="Arial"/>
              </a:rPr>
              <a:t>at the top</a:t>
            </a:r>
          </a:p>
        </p:txBody>
      </p:sp>
      <p:sp>
        <p:nvSpPr>
          <p:cNvPr id="789" name="Shape 789"/>
          <p:cNvSpPr/>
          <p:nvPr/>
        </p:nvSpPr>
        <p:spPr>
          <a:xfrm>
            <a:off x="8038619" y="1495392"/>
            <a:ext cx="569936"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TOP</a:t>
            </a:r>
          </a:p>
        </p:txBody>
      </p:sp>
      <p:sp>
        <p:nvSpPr>
          <p:cNvPr id="790" name="Shape 790"/>
          <p:cNvSpPr/>
          <p:nvPr/>
        </p:nvSpPr>
        <p:spPr>
          <a:xfrm>
            <a:off x="7839654" y="2422653"/>
            <a:ext cx="967865"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MIDDLE</a:t>
            </a:r>
          </a:p>
        </p:txBody>
      </p:sp>
      <p:sp>
        <p:nvSpPr>
          <p:cNvPr id="791" name="Shape 791"/>
          <p:cNvSpPr/>
          <p:nvPr/>
        </p:nvSpPr>
        <p:spPr>
          <a:xfrm>
            <a:off x="7784681" y="3438173"/>
            <a:ext cx="1077812"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BOTTOM</a:t>
            </a:r>
          </a:p>
        </p:txBody>
      </p:sp>
      <p:pic>
        <p:nvPicPr>
          <p:cNvPr id="792" name="pasted-image.png"/>
          <p:cNvPicPr/>
          <p:nvPr/>
        </p:nvPicPr>
        <p:blipFill>
          <a:blip r:embed="rId5">
            <a:extLst/>
          </a:blip>
          <a:stretch>
            <a:fillRect/>
          </a:stretch>
        </p:blipFill>
        <p:spPr>
          <a:xfrm>
            <a:off x="159749" y="2544153"/>
            <a:ext cx="1332977" cy="1332976"/>
          </a:xfrm>
          <a:prstGeom prst="rect">
            <a:avLst/>
          </a:prstGeom>
          <a:ln w="12700">
            <a:miter lim="400000"/>
          </a:ln>
        </p:spPr>
      </p:pic>
      <p:sp>
        <p:nvSpPr>
          <p:cNvPr id="793" name="Shape 793"/>
          <p:cNvSpPr>
            <a:spLocks noGrp="1"/>
          </p:cNvSpPr>
          <p:nvPr>
            <p:ph type="title"/>
          </p:nvPr>
        </p:nvSpPr>
        <p:spPr>
          <a:prstGeom prst="rect">
            <a:avLst/>
          </a:prstGeom>
        </p:spPr>
        <p:txBody>
          <a:bodyPr lIns="0" tIns="0" rIns="0" bIns="0">
            <a:normAutofit/>
          </a:bodyPr>
          <a:lstStyle/>
          <a:p>
            <a:pPr lvl="0">
              <a:defRPr sz="1800">
                <a:solidFill>
                  <a:srgbClr val="000000"/>
                </a:solidFill>
                <a:effectLst/>
              </a:defRPr>
            </a:pPr>
            <a:r>
              <a:rPr sz="4000">
                <a:solidFill>
                  <a:srgbClr val="2F5897"/>
                </a:solidFill>
                <a:effectLst>
                  <a:outerShdw blurRad="63500" dist="38100" dir="5400000" rotWithShape="0">
                    <a:srgbClr val="000000">
                      <a:alpha val="25000"/>
                    </a:srgbClr>
                  </a:outerShdw>
                </a:effectLst>
              </a:rPr>
              <a:t>Hierarchical organization of human  transcriptional regulatory network</a:t>
            </a:r>
          </a:p>
        </p:txBody>
      </p:sp>
      <p:sp>
        <p:nvSpPr>
          <p:cNvPr id="794" name="Shape 794"/>
          <p:cNvSpPr/>
          <p:nvPr/>
        </p:nvSpPr>
        <p:spPr>
          <a:xfrm>
            <a:off x="5799666" y="1307885"/>
            <a:ext cx="679005" cy="524669"/>
          </a:xfrm>
          <a:prstGeom prst="rect">
            <a:avLst/>
          </a:prstGeom>
          <a:solidFill>
            <a:srgbClr val="FFFFFF"/>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95" name="Shape 795"/>
          <p:cNvSpPr/>
          <p:nvPr/>
        </p:nvSpPr>
        <p:spPr>
          <a:xfrm>
            <a:off x="7289800" y="1479208"/>
            <a:ext cx="398562" cy="35066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96" name="Shape 796"/>
          <p:cNvSpPr/>
          <p:nvPr/>
        </p:nvSpPr>
        <p:spPr>
          <a:xfrm>
            <a:off x="7277100" y="2458690"/>
            <a:ext cx="398562" cy="35066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797" name="Shape 797"/>
          <p:cNvSpPr/>
          <p:nvPr/>
        </p:nvSpPr>
        <p:spPr>
          <a:xfrm>
            <a:off x="7277100" y="3438173"/>
            <a:ext cx="398562" cy="3506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pic>
        <p:nvPicPr>
          <p:cNvPr id="798" name="pasted-image.pdf"/>
          <p:cNvPicPr/>
          <p:nvPr/>
        </p:nvPicPr>
        <p:blipFill>
          <a:blip r:embed="rId6">
            <a:extLst/>
          </a:blip>
          <a:stretch>
            <a:fillRect/>
          </a:stretch>
        </p:blipFill>
        <p:spPr>
          <a:xfrm>
            <a:off x="7229065" y="2509060"/>
            <a:ext cx="494631" cy="264255"/>
          </a:xfrm>
          <a:prstGeom prst="rect">
            <a:avLst/>
          </a:prstGeom>
          <a:ln w="12700">
            <a:miter lim="400000"/>
          </a:ln>
        </p:spPr>
      </p:pic>
      <p:pic>
        <p:nvPicPr>
          <p:cNvPr id="799" name="pasted-image.pdf"/>
          <p:cNvPicPr/>
          <p:nvPr/>
        </p:nvPicPr>
        <p:blipFill>
          <a:blip r:embed="rId7">
            <a:extLst/>
          </a:blip>
          <a:stretch>
            <a:fillRect/>
          </a:stretch>
        </p:blipFill>
        <p:spPr>
          <a:xfrm>
            <a:off x="7205616" y="3490821"/>
            <a:ext cx="490729" cy="245365"/>
          </a:xfrm>
          <a:prstGeom prst="rect">
            <a:avLst/>
          </a:prstGeom>
          <a:ln w="12700">
            <a:miter lim="400000"/>
          </a:ln>
        </p:spPr>
      </p:pic>
      <p:sp>
        <p:nvSpPr>
          <p:cNvPr id="800" name="Shape 800"/>
          <p:cNvSpPr/>
          <p:nvPr/>
        </p:nvSpPr>
        <p:spPr>
          <a:xfrm flipV="1">
            <a:off x="7489080" y="1875529"/>
            <a:ext cx="1" cy="524670"/>
          </a:xfrm>
          <a:prstGeom prst="line">
            <a:avLst/>
          </a:prstGeom>
          <a:ln w="25400">
            <a:solidFill/>
            <a:headEnd type="triangle" len="sm"/>
            <a:tailEnd type="triangle" len="sm"/>
          </a:ln>
        </p:spPr>
        <p:txBody>
          <a:bodyPr lIns="0" tIns="0" rIns="0" bIns="0"/>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801" name="Shape 801"/>
          <p:cNvSpPr/>
          <p:nvPr/>
        </p:nvSpPr>
        <p:spPr>
          <a:xfrm>
            <a:off x="5451602" y="1923253"/>
            <a:ext cx="2060933" cy="442055"/>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defTabSz="914400" fontAlgn="auto">
              <a:spcBef>
                <a:spcPts val="0"/>
              </a:spcBef>
              <a:spcAft>
                <a:spcPts val="0"/>
              </a:spcAft>
            </a:pPr>
            <a:r>
              <a:rPr sz="1200" kern="0">
                <a:solidFill>
                  <a:sysClr val="windowText" lastClr="000000"/>
                </a:solidFill>
                <a:latin typeface="Arial"/>
                <a:ea typeface="Arial"/>
                <a:cs typeface="Arial"/>
                <a:sym typeface="Arial"/>
              </a:rPr>
              <a:t>The feature are significantly </a:t>
            </a:r>
          </a:p>
          <a:p>
            <a:pPr algn="ctr" defTabSz="914400" fontAlgn="auto">
              <a:spcBef>
                <a:spcPts val="0"/>
              </a:spcBef>
              <a:spcAft>
                <a:spcPts val="0"/>
              </a:spcAft>
            </a:pPr>
            <a:r>
              <a:rPr sz="1200" kern="0">
                <a:solidFill>
                  <a:sysClr val="windowText" lastClr="000000"/>
                </a:solidFill>
                <a:latin typeface="Arial"/>
                <a:ea typeface="Arial"/>
                <a:cs typeface="Arial"/>
                <a:sym typeface="Arial"/>
              </a:rPr>
              <a:t>different across levels</a:t>
            </a:r>
          </a:p>
        </p:txBody>
      </p:sp>
      <p:pic>
        <p:nvPicPr>
          <p:cNvPr id="802" name="pasted-image.pdf"/>
          <p:cNvPicPr/>
          <p:nvPr/>
        </p:nvPicPr>
        <p:blipFill>
          <a:blip r:embed="rId8">
            <a:extLst/>
          </a:blip>
          <a:stretch>
            <a:fillRect/>
          </a:stretch>
        </p:blipFill>
        <p:spPr>
          <a:xfrm>
            <a:off x="7173808" y="1531857"/>
            <a:ext cx="478146" cy="245365"/>
          </a:xfrm>
          <a:prstGeom prst="rect">
            <a:avLst/>
          </a:prstGeom>
          <a:ln w="12700">
            <a:miter lim="400000"/>
          </a:ln>
        </p:spPr>
      </p:pic>
      <p:sp>
        <p:nvSpPr>
          <p:cNvPr id="30" name="Shape 709"/>
          <p:cNvSpPr/>
          <p:nvPr/>
        </p:nvSpPr>
        <p:spPr>
          <a:xfrm>
            <a:off x="6451601" y="6506024"/>
            <a:ext cx="1388054" cy="21544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spAutoFit/>
          </a:bodyPr>
          <a:lstStyle>
            <a:lvl1pPr>
              <a:defRPr sz="1200"/>
            </a:lvl1pPr>
          </a:lstStyle>
          <a:p>
            <a:pPr defTabSz="914400" fontAlgn="auto">
              <a:spcBef>
                <a:spcPts val="0"/>
              </a:spcBef>
              <a:spcAft>
                <a:spcPts val="0"/>
              </a:spcAft>
              <a:defRPr sz="1800"/>
            </a:pPr>
            <a:r>
              <a:rPr lang="en-US" sz="1400" b="1" kern="0" dirty="0">
                <a:solidFill>
                  <a:schemeClr val="bg1">
                    <a:lumMod val="65000"/>
                  </a:schemeClr>
                </a:solidFill>
                <a:latin typeface="Arial"/>
                <a:ea typeface="Arial"/>
                <a:cs typeface="Arial"/>
                <a:sym typeface="Arial"/>
              </a:rPr>
              <a:t>[Nature 489: </a:t>
            </a:r>
            <a:r>
              <a:rPr lang="en-US" sz="1400" b="1" kern="0" dirty="0" smtClean="0">
                <a:solidFill>
                  <a:schemeClr val="bg1">
                    <a:lumMod val="65000"/>
                  </a:schemeClr>
                </a:solidFill>
                <a:latin typeface="Arial"/>
                <a:ea typeface="Arial"/>
                <a:cs typeface="Arial"/>
                <a:sym typeface="Arial"/>
              </a:rPr>
              <a:t>91]</a:t>
            </a:r>
            <a:endParaRPr sz="1400" b="1" kern="0" dirty="0">
              <a:solidFill>
                <a:schemeClr val="bg1">
                  <a:lumMod val="65000"/>
                </a:schemeClr>
              </a:solidFill>
              <a:latin typeface="Arial"/>
              <a:ea typeface="Arial"/>
              <a:cs typeface="Arial"/>
              <a:sym typeface="Arial"/>
            </a:endParaRPr>
          </a:p>
        </p:txBody>
      </p:sp>
    </p:spTree>
    <p:extLst>
      <p:ext uri="{BB962C8B-B14F-4D97-AF65-F5344CB8AC3E}">
        <p14:creationId xmlns:p14="http://schemas.microsoft.com/office/powerpoint/2010/main" val="376259065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06" name="Shape 806"/>
          <p:cNvSpPr>
            <a:spLocks noGrp="1"/>
          </p:cNvSpPr>
          <p:nvPr>
            <p:ph type="sldNum" sz="quarter" idx="2"/>
          </p:nvPr>
        </p:nvSpPr>
        <p:spPr>
          <a:prstGeom prst="rect">
            <a:avLst/>
          </a:prstGeom>
          <a:extLst>
            <a:ext uri="{C572A759-6A51-4108-AA02-DFA0A04FC94B}">
              <ma14:wrappingTextBoxFlag xmlns:ma14="http://schemas.microsoft.com/office/mac/drawingml/2011/main" val="1"/>
            </a:ext>
          </a:extLst>
        </p:spPr>
        <p:txBody>
          <a:bodyPr lIns="0" tIns="0" rIns="0" bIns="0">
            <a:normAutofit fontScale="92500" lnSpcReduction="10000"/>
          </a:bodyPr>
          <a:lstStyle/>
          <a:p>
            <a:pPr>
              <a:defRPr sz="1800">
                <a:solidFill>
                  <a:srgbClr val="000000"/>
                </a:solidFill>
              </a:defRPr>
            </a:pPr>
            <a:fld id="{86CB4B4D-7CA3-9044-876B-883B54F8677D}" type="slidenum">
              <a:rPr/>
              <a:pPr>
                <a:defRPr sz="1800">
                  <a:solidFill>
                    <a:srgbClr val="000000"/>
                  </a:solidFill>
                </a:defRPr>
              </a:pPr>
              <a:t>53</a:t>
            </a:fld>
            <a:endParaRPr/>
          </a:p>
        </p:txBody>
      </p:sp>
      <p:sp>
        <p:nvSpPr>
          <p:cNvPr id="808" name="Shape 808"/>
          <p:cNvSpPr/>
          <p:nvPr/>
        </p:nvSpPr>
        <p:spPr>
          <a:xfrm>
            <a:off x="5799666" y="1307885"/>
            <a:ext cx="679005" cy="524669"/>
          </a:xfrm>
          <a:prstGeom prst="rect">
            <a:avLst/>
          </a:prstGeom>
          <a:solidFill>
            <a:srgbClr val="FFFFFF"/>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grpSp>
        <p:nvGrpSpPr>
          <p:cNvPr id="813" name="Group 813"/>
          <p:cNvGrpSpPr/>
          <p:nvPr/>
        </p:nvGrpSpPr>
        <p:grpSpPr>
          <a:xfrm>
            <a:off x="-65521" y="3595768"/>
            <a:ext cx="9283191" cy="2881973"/>
            <a:chOff x="0" y="0"/>
            <a:chExt cx="9283189" cy="2881972"/>
          </a:xfrm>
        </p:grpSpPr>
        <p:pic>
          <p:nvPicPr>
            <p:cNvPr id="809" name="image77.png"/>
            <p:cNvPicPr/>
            <p:nvPr/>
          </p:nvPicPr>
          <p:blipFill>
            <a:blip r:embed="rId3">
              <a:extLst/>
            </a:blip>
            <a:stretch>
              <a:fillRect/>
            </a:stretch>
          </p:blipFill>
          <p:spPr>
            <a:xfrm>
              <a:off x="0" y="26397"/>
              <a:ext cx="9061782" cy="2781637"/>
            </a:xfrm>
            <a:prstGeom prst="rect">
              <a:avLst/>
            </a:prstGeom>
            <a:ln w="12700" cap="flat">
              <a:noFill/>
              <a:miter lim="400000"/>
            </a:ln>
            <a:effectLst/>
          </p:spPr>
        </p:pic>
        <p:sp>
          <p:nvSpPr>
            <p:cNvPr id="810" name="Shape 810"/>
            <p:cNvSpPr/>
            <p:nvPr/>
          </p:nvSpPr>
          <p:spPr>
            <a:xfrm>
              <a:off x="116988" y="0"/>
              <a:ext cx="345863" cy="411570"/>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p:txBody>
        </p:sp>
        <p:sp>
          <p:nvSpPr>
            <p:cNvPr id="811" name="Shape 811"/>
            <p:cNvSpPr/>
            <p:nvPr/>
          </p:nvSpPr>
          <p:spPr>
            <a:xfrm>
              <a:off x="6933183" y="123752"/>
              <a:ext cx="271318" cy="411570"/>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p:txBody>
        </p:sp>
        <p:sp>
          <p:nvSpPr>
            <p:cNvPr id="812" name="Shape 812"/>
            <p:cNvSpPr/>
            <p:nvPr/>
          </p:nvSpPr>
          <p:spPr>
            <a:xfrm>
              <a:off x="7790952" y="905278"/>
              <a:ext cx="1492238" cy="1976695"/>
            </a:xfrm>
            <a:prstGeom prst="rect">
              <a:avLst/>
            </a:prstGeom>
            <a:solidFill>
              <a:srgbClr val="FFFFFF"/>
            </a:solid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         </a:t>
              </a: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grpSp>
      <p:pic>
        <p:nvPicPr>
          <p:cNvPr id="814" name="image75.png"/>
          <p:cNvPicPr/>
          <p:nvPr/>
        </p:nvPicPr>
        <p:blipFill>
          <a:blip r:embed="rId4">
            <a:extLst/>
          </a:blip>
          <a:stretch>
            <a:fillRect/>
          </a:stretch>
        </p:blipFill>
        <p:spPr>
          <a:xfrm>
            <a:off x="1787411" y="1434916"/>
            <a:ext cx="3250495" cy="2338702"/>
          </a:xfrm>
          <a:prstGeom prst="rect">
            <a:avLst/>
          </a:prstGeom>
          <a:ln w="12700">
            <a:miter lim="400000"/>
          </a:ln>
        </p:spPr>
      </p:pic>
      <p:sp>
        <p:nvSpPr>
          <p:cNvPr id="815" name="Shape 815"/>
          <p:cNvSpPr/>
          <p:nvPr/>
        </p:nvSpPr>
        <p:spPr>
          <a:xfrm>
            <a:off x="8031405" y="4453692"/>
            <a:ext cx="569936"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TOP</a:t>
            </a:r>
          </a:p>
        </p:txBody>
      </p:sp>
      <p:sp>
        <p:nvSpPr>
          <p:cNvPr id="816" name="Shape 816"/>
          <p:cNvSpPr/>
          <p:nvPr/>
        </p:nvSpPr>
        <p:spPr>
          <a:xfrm>
            <a:off x="7839654" y="5223897"/>
            <a:ext cx="967865" cy="35066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MIDDLE</a:t>
            </a:r>
          </a:p>
        </p:txBody>
      </p:sp>
      <p:sp>
        <p:nvSpPr>
          <p:cNvPr id="817" name="Shape 817"/>
          <p:cNvSpPr/>
          <p:nvPr/>
        </p:nvSpPr>
        <p:spPr>
          <a:xfrm>
            <a:off x="7784681" y="5995394"/>
            <a:ext cx="1077812" cy="35066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BOTTOM</a:t>
            </a:r>
          </a:p>
        </p:txBody>
      </p:sp>
      <p:sp>
        <p:nvSpPr>
          <p:cNvPr id="818" name="Shape 818"/>
          <p:cNvSpPr/>
          <p:nvPr/>
        </p:nvSpPr>
        <p:spPr>
          <a:xfrm>
            <a:off x="5136538" y="4427552"/>
            <a:ext cx="640904" cy="2031139"/>
          </a:xfrm>
          <a:prstGeom prst="rect">
            <a:avLst/>
          </a:prstGeom>
          <a:ln w="38100">
            <a:solidFill>
              <a:srgbClr val="8898C7"/>
            </a:solidFill>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819" name="Shape 819"/>
          <p:cNvSpPr/>
          <p:nvPr/>
        </p:nvSpPr>
        <p:spPr>
          <a:xfrm>
            <a:off x="2822600" y="6295758"/>
            <a:ext cx="2298078" cy="492024"/>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defTabSz="457200" fontAlgn="auto">
              <a:spcBef>
                <a:spcPts val="0"/>
              </a:spcBef>
              <a:spcAft>
                <a:spcPts val="0"/>
              </a:spcAft>
            </a:pPr>
            <a:r>
              <a:rPr sz="1400" b="1" kern="0">
                <a:solidFill>
                  <a:srgbClr val="8898C7"/>
                </a:solidFill>
                <a:latin typeface="Arial"/>
                <a:ea typeface="Arial"/>
                <a:cs typeface="Arial"/>
                <a:sym typeface="Arial"/>
              </a:rPr>
              <a:t>higher selective pressure</a:t>
            </a:r>
          </a:p>
          <a:p>
            <a:pPr algn="ctr" defTabSz="457200" fontAlgn="auto">
              <a:spcBef>
                <a:spcPts val="0"/>
              </a:spcBef>
              <a:spcAft>
                <a:spcPts val="0"/>
              </a:spcAft>
            </a:pPr>
            <a:r>
              <a:rPr sz="1400" b="1" kern="0">
                <a:solidFill>
                  <a:srgbClr val="8898C7"/>
                </a:solidFill>
                <a:latin typeface="Arial"/>
                <a:ea typeface="Arial"/>
                <a:cs typeface="Arial"/>
                <a:sym typeface="Arial"/>
              </a:rPr>
              <a:t>at the top</a:t>
            </a:r>
          </a:p>
        </p:txBody>
      </p:sp>
      <p:sp>
        <p:nvSpPr>
          <p:cNvPr id="820" name="Shape 820"/>
          <p:cNvSpPr/>
          <p:nvPr/>
        </p:nvSpPr>
        <p:spPr>
          <a:xfrm>
            <a:off x="8038619" y="1495392"/>
            <a:ext cx="569936"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TOP</a:t>
            </a:r>
          </a:p>
        </p:txBody>
      </p:sp>
      <p:sp>
        <p:nvSpPr>
          <p:cNvPr id="821" name="Shape 821"/>
          <p:cNvSpPr/>
          <p:nvPr/>
        </p:nvSpPr>
        <p:spPr>
          <a:xfrm>
            <a:off x="7839654" y="2422653"/>
            <a:ext cx="967865"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MIDDLE</a:t>
            </a:r>
          </a:p>
        </p:txBody>
      </p:sp>
      <p:sp>
        <p:nvSpPr>
          <p:cNvPr id="822" name="Shape 822"/>
          <p:cNvSpPr/>
          <p:nvPr/>
        </p:nvSpPr>
        <p:spPr>
          <a:xfrm>
            <a:off x="7784681" y="3438173"/>
            <a:ext cx="1077812" cy="350662"/>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defTabSz="914400" fontAlgn="auto">
              <a:spcBef>
                <a:spcPts val="0"/>
              </a:spcBef>
              <a:spcAft>
                <a:spcPts val="0"/>
              </a:spcAft>
            </a:pPr>
            <a:r>
              <a:rPr kern="0">
                <a:solidFill>
                  <a:sysClr val="windowText" lastClr="000000"/>
                </a:solidFill>
                <a:latin typeface="Arial"/>
                <a:ea typeface="Arial"/>
                <a:cs typeface="Arial"/>
                <a:sym typeface="Arial"/>
              </a:rPr>
              <a:t>BOTTOM</a:t>
            </a:r>
          </a:p>
        </p:txBody>
      </p:sp>
      <p:sp>
        <p:nvSpPr>
          <p:cNvPr id="823" name="Shape 823"/>
          <p:cNvSpPr>
            <a:spLocks noGrp="1"/>
          </p:cNvSpPr>
          <p:nvPr>
            <p:ph type="title"/>
          </p:nvPr>
        </p:nvSpPr>
        <p:spPr>
          <a:prstGeom prst="rect">
            <a:avLst/>
          </a:prstGeom>
        </p:spPr>
        <p:txBody>
          <a:bodyPr lIns="0" tIns="0" rIns="0" bIns="0">
            <a:normAutofit/>
          </a:bodyPr>
          <a:lstStyle/>
          <a:p>
            <a:pPr lvl="0">
              <a:defRPr sz="1800">
                <a:solidFill>
                  <a:srgbClr val="000000"/>
                </a:solidFill>
                <a:effectLst/>
              </a:defRPr>
            </a:pPr>
            <a:r>
              <a:rPr sz="4000">
                <a:solidFill>
                  <a:srgbClr val="2F5897"/>
                </a:solidFill>
                <a:effectLst>
                  <a:outerShdw blurRad="63500" dist="38100" dir="5400000" rotWithShape="0">
                    <a:srgbClr val="000000">
                      <a:alpha val="25000"/>
                    </a:srgbClr>
                  </a:outerShdw>
                </a:effectLst>
              </a:rPr>
              <a:t>Hierarchical organization of human  transcriptional regulatory network</a:t>
            </a:r>
          </a:p>
        </p:txBody>
      </p:sp>
      <p:pic>
        <p:nvPicPr>
          <p:cNvPr id="824" name="pasted-image.png"/>
          <p:cNvPicPr/>
          <p:nvPr/>
        </p:nvPicPr>
        <p:blipFill>
          <a:blip r:embed="rId5">
            <a:extLst/>
          </a:blip>
          <a:stretch>
            <a:fillRect/>
          </a:stretch>
        </p:blipFill>
        <p:spPr>
          <a:xfrm>
            <a:off x="4619388" y="2291736"/>
            <a:ext cx="1959837" cy="1515608"/>
          </a:xfrm>
          <a:prstGeom prst="rect">
            <a:avLst/>
          </a:prstGeom>
          <a:ln w="12700">
            <a:miter lim="400000"/>
          </a:ln>
        </p:spPr>
      </p:pic>
      <p:sp>
        <p:nvSpPr>
          <p:cNvPr id="825" name="Shape 825"/>
          <p:cNvSpPr/>
          <p:nvPr/>
        </p:nvSpPr>
        <p:spPr>
          <a:xfrm>
            <a:off x="5799666" y="1307885"/>
            <a:ext cx="679005" cy="524669"/>
          </a:xfrm>
          <a:prstGeom prst="rect">
            <a:avLst/>
          </a:prstGeom>
          <a:solidFill>
            <a:srgbClr val="FFFFFF"/>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826" name="Shape 826"/>
          <p:cNvSpPr/>
          <p:nvPr/>
        </p:nvSpPr>
        <p:spPr>
          <a:xfrm>
            <a:off x="7289800" y="1479208"/>
            <a:ext cx="398562" cy="35066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827" name="Shape 827"/>
          <p:cNvSpPr/>
          <p:nvPr/>
        </p:nvSpPr>
        <p:spPr>
          <a:xfrm>
            <a:off x="7277100" y="2458690"/>
            <a:ext cx="398562" cy="35066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sp>
        <p:nvSpPr>
          <p:cNvPr id="828" name="Shape 828"/>
          <p:cNvSpPr/>
          <p:nvPr/>
        </p:nvSpPr>
        <p:spPr>
          <a:xfrm>
            <a:off x="7277100" y="3438173"/>
            <a:ext cx="398562" cy="350662"/>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DDDDDD"/>
          </a:solidFill>
          <a:ln w="12700">
            <a:miter lim="400000"/>
          </a:ln>
        </p:spPr>
        <p:txBody>
          <a:bodyPr lIns="0" tIns="0" rIns="0" bIns="0" anchor="ctr"/>
          <a:lstStyle/>
          <a:p>
            <a:pPr defTabSz="914400" fontAlgn="auto">
              <a:spcBef>
                <a:spcPts val="0"/>
              </a:spcBef>
              <a:spcAft>
                <a:spcPts val="0"/>
              </a:spcAft>
            </a:pPr>
            <a:endParaRPr kern="0">
              <a:solidFill>
                <a:sysClr val="windowText" lastClr="000000"/>
              </a:solidFill>
              <a:latin typeface="Arial"/>
              <a:ea typeface="Arial"/>
              <a:cs typeface="Arial"/>
              <a:sym typeface="Arial"/>
            </a:endParaRPr>
          </a:p>
        </p:txBody>
      </p:sp>
      <p:pic>
        <p:nvPicPr>
          <p:cNvPr id="829" name="pasted-image.pdf"/>
          <p:cNvPicPr/>
          <p:nvPr/>
        </p:nvPicPr>
        <p:blipFill>
          <a:blip r:embed="rId6">
            <a:extLst/>
          </a:blip>
          <a:stretch>
            <a:fillRect/>
          </a:stretch>
        </p:blipFill>
        <p:spPr>
          <a:xfrm>
            <a:off x="7229065" y="2509060"/>
            <a:ext cx="494631" cy="264255"/>
          </a:xfrm>
          <a:prstGeom prst="rect">
            <a:avLst/>
          </a:prstGeom>
          <a:ln w="12700">
            <a:miter lim="400000"/>
          </a:ln>
        </p:spPr>
      </p:pic>
      <p:pic>
        <p:nvPicPr>
          <p:cNvPr id="830" name="pasted-image.pdf"/>
          <p:cNvPicPr/>
          <p:nvPr/>
        </p:nvPicPr>
        <p:blipFill>
          <a:blip r:embed="rId7">
            <a:extLst/>
          </a:blip>
          <a:stretch>
            <a:fillRect/>
          </a:stretch>
        </p:blipFill>
        <p:spPr>
          <a:xfrm>
            <a:off x="7205616" y="3490821"/>
            <a:ext cx="490729" cy="245365"/>
          </a:xfrm>
          <a:prstGeom prst="rect">
            <a:avLst/>
          </a:prstGeom>
          <a:ln w="12700">
            <a:miter lim="400000"/>
          </a:ln>
        </p:spPr>
      </p:pic>
      <p:sp>
        <p:nvSpPr>
          <p:cNvPr id="831" name="Shape 831"/>
          <p:cNvSpPr/>
          <p:nvPr/>
        </p:nvSpPr>
        <p:spPr>
          <a:xfrm flipV="1">
            <a:off x="7489080" y="1875529"/>
            <a:ext cx="1" cy="524670"/>
          </a:xfrm>
          <a:prstGeom prst="line">
            <a:avLst/>
          </a:prstGeom>
          <a:ln w="25400">
            <a:solidFill/>
            <a:headEnd type="triangle" len="sm"/>
            <a:tailEnd type="triangle" len="sm"/>
          </a:ln>
        </p:spPr>
        <p:txBody>
          <a:bodyPr lIns="0" tIns="0" rIns="0" bIns="0"/>
          <a:lstStyle/>
          <a:p>
            <a:pPr defTabSz="457200" fontAlgn="auto">
              <a:spcBef>
                <a:spcPts val="0"/>
              </a:spcBef>
              <a:spcAft>
                <a:spcPts val="0"/>
              </a:spcAft>
              <a:defRPr sz="1200">
                <a:latin typeface="+mj-lt"/>
                <a:ea typeface="+mj-ea"/>
                <a:cs typeface="+mj-cs"/>
                <a:sym typeface="Helvetica"/>
              </a:defRPr>
            </a:pPr>
            <a:endParaRPr sz="1200" kern="0">
              <a:solidFill>
                <a:sysClr val="windowText" lastClr="000000"/>
              </a:solidFill>
              <a:latin typeface="Helvetica"/>
              <a:ea typeface="Helvetica"/>
              <a:cs typeface="Helvetica"/>
              <a:sym typeface="Helvetica"/>
            </a:endParaRPr>
          </a:p>
        </p:txBody>
      </p:sp>
      <p:sp>
        <p:nvSpPr>
          <p:cNvPr id="832" name="Shape 832"/>
          <p:cNvSpPr/>
          <p:nvPr/>
        </p:nvSpPr>
        <p:spPr>
          <a:xfrm>
            <a:off x="5451602" y="1923253"/>
            <a:ext cx="2060933" cy="442055"/>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p>
            <a:pPr algn="ctr" defTabSz="914400" fontAlgn="auto">
              <a:spcBef>
                <a:spcPts val="0"/>
              </a:spcBef>
              <a:spcAft>
                <a:spcPts val="0"/>
              </a:spcAft>
            </a:pPr>
            <a:r>
              <a:rPr sz="1200" kern="0">
                <a:solidFill>
                  <a:sysClr val="windowText" lastClr="000000"/>
                </a:solidFill>
                <a:latin typeface="Arial"/>
                <a:ea typeface="Arial"/>
                <a:cs typeface="Arial"/>
                <a:sym typeface="Arial"/>
              </a:rPr>
              <a:t>The feature are significantly </a:t>
            </a:r>
          </a:p>
          <a:p>
            <a:pPr algn="ctr" defTabSz="914400" fontAlgn="auto">
              <a:spcBef>
                <a:spcPts val="0"/>
              </a:spcBef>
              <a:spcAft>
                <a:spcPts val="0"/>
              </a:spcAft>
            </a:pPr>
            <a:r>
              <a:rPr sz="1200" kern="0">
                <a:solidFill>
                  <a:sysClr val="windowText" lastClr="000000"/>
                </a:solidFill>
                <a:latin typeface="Arial"/>
                <a:ea typeface="Arial"/>
                <a:cs typeface="Arial"/>
                <a:sym typeface="Arial"/>
              </a:rPr>
              <a:t>different across levels</a:t>
            </a:r>
          </a:p>
        </p:txBody>
      </p:sp>
      <p:pic>
        <p:nvPicPr>
          <p:cNvPr id="833" name="pasted-image.pdf"/>
          <p:cNvPicPr/>
          <p:nvPr/>
        </p:nvPicPr>
        <p:blipFill>
          <a:blip r:embed="rId8">
            <a:extLst/>
          </a:blip>
          <a:stretch>
            <a:fillRect/>
          </a:stretch>
        </p:blipFill>
        <p:spPr>
          <a:xfrm>
            <a:off x="7173808" y="1531857"/>
            <a:ext cx="478146" cy="245365"/>
          </a:xfrm>
          <a:prstGeom prst="rect">
            <a:avLst/>
          </a:prstGeom>
          <a:ln w="12700">
            <a:miter lim="400000"/>
          </a:ln>
        </p:spPr>
      </p:pic>
      <p:sp>
        <p:nvSpPr>
          <p:cNvPr id="30" name="Shape 709"/>
          <p:cNvSpPr/>
          <p:nvPr/>
        </p:nvSpPr>
        <p:spPr>
          <a:xfrm>
            <a:off x="6451601" y="6506024"/>
            <a:ext cx="1388054" cy="21544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spAutoFit/>
          </a:bodyPr>
          <a:lstStyle>
            <a:lvl1pPr>
              <a:defRPr sz="1200"/>
            </a:lvl1pPr>
          </a:lstStyle>
          <a:p>
            <a:pPr defTabSz="914400" fontAlgn="auto">
              <a:spcBef>
                <a:spcPts val="0"/>
              </a:spcBef>
              <a:spcAft>
                <a:spcPts val="0"/>
              </a:spcAft>
              <a:defRPr sz="1800"/>
            </a:pPr>
            <a:r>
              <a:rPr lang="en-US" sz="1400" b="1" kern="0" dirty="0">
                <a:solidFill>
                  <a:schemeClr val="bg1">
                    <a:lumMod val="65000"/>
                  </a:schemeClr>
                </a:solidFill>
                <a:latin typeface="Arial"/>
                <a:ea typeface="Arial"/>
                <a:cs typeface="Arial"/>
                <a:sym typeface="Arial"/>
              </a:rPr>
              <a:t>[Nature 489: </a:t>
            </a:r>
            <a:r>
              <a:rPr lang="en-US" sz="1400" b="1" kern="0" dirty="0" smtClean="0">
                <a:solidFill>
                  <a:schemeClr val="bg1">
                    <a:lumMod val="65000"/>
                  </a:schemeClr>
                </a:solidFill>
                <a:latin typeface="Arial"/>
                <a:ea typeface="Arial"/>
                <a:cs typeface="Arial"/>
                <a:sym typeface="Arial"/>
              </a:rPr>
              <a:t>91]</a:t>
            </a:r>
            <a:endParaRPr sz="1400" b="1" kern="0" dirty="0">
              <a:solidFill>
                <a:schemeClr val="bg1">
                  <a:lumMod val="65000"/>
                </a:schemeClr>
              </a:solidFill>
              <a:latin typeface="Arial"/>
              <a:ea typeface="Arial"/>
              <a:cs typeface="Arial"/>
              <a:sym typeface="Arial"/>
            </a:endParaRPr>
          </a:p>
        </p:txBody>
      </p:sp>
    </p:spTree>
    <p:extLst>
      <p:ext uri="{BB962C8B-B14F-4D97-AF65-F5344CB8AC3E}">
        <p14:creationId xmlns:p14="http://schemas.microsoft.com/office/powerpoint/2010/main" val="818164046"/>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Title 1"/>
          <p:cNvSpPr>
            <a:spLocks noGrp="1"/>
          </p:cNvSpPr>
          <p:nvPr>
            <p:ph type="title"/>
            <p:custDataLst>
              <p:tags r:id="rId2"/>
            </p:custDataLst>
          </p:nvPr>
        </p:nvSpPr>
        <p:spPr/>
        <p:txBody>
          <a:bodyPr/>
          <a:lstStyle/>
          <a:p>
            <a:r>
              <a:rPr lang="en-US">
                <a:latin typeface="Arial" charset="0"/>
                <a:ea typeface="ＭＳ Ｐゴシック" charset="0"/>
                <a:cs typeface="ＭＳ Ｐゴシック" charset="0"/>
              </a:rPr>
              <a:t>Info about content in this slide pack</a:t>
            </a:r>
          </a:p>
        </p:txBody>
      </p:sp>
      <p:sp>
        <p:nvSpPr>
          <p:cNvPr id="521218" name="Content Placeholder 2"/>
          <p:cNvSpPr>
            <a:spLocks noGrp="1"/>
          </p:cNvSpPr>
          <p:nvPr>
            <p:ph idx="1"/>
            <p:custDataLst>
              <p:tags r:id="rId3"/>
            </p:custDataLst>
          </p:nvPr>
        </p:nvSpPr>
        <p:spPr/>
        <p:txBody>
          <a:bodyPr/>
          <a:lstStyle/>
          <a:p>
            <a:r>
              <a:rPr lang="en-US" dirty="0">
                <a:latin typeface="Arial" charset="0"/>
                <a:ea typeface="ＭＳ Ｐゴシック" charset="0"/>
                <a:cs typeface="ＭＳ Ｐゴシック" charset="0"/>
              </a:rPr>
              <a:t>PERMISSIONS: This Presentation is copyright Mark Gerstein, Yale University, </a:t>
            </a:r>
            <a:r>
              <a:rPr lang="en-US" dirty="0" smtClean="0">
                <a:latin typeface="Arial" charset="0"/>
                <a:ea typeface="ＭＳ Ｐゴシック" charset="0"/>
                <a:cs typeface="ＭＳ Ｐゴシック" charset="0"/>
              </a:rPr>
              <a:t>2015 </a:t>
            </a:r>
            <a:r>
              <a:rPr lang="en-US" dirty="0">
                <a:latin typeface="Arial" charset="0"/>
                <a:ea typeface="ＭＳ Ｐゴシック" charset="0"/>
                <a:cs typeface="ＭＳ Ｐゴシック" charset="0"/>
              </a:rPr>
              <a:t>(and beyond). Please read statement at </a:t>
            </a:r>
            <a:br>
              <a:rPr lang="en-US" dirty="0">
                <a:latin typeface="Arial" charset="0"/>
                <a:ea typeface="ＭＳ Ｐゴシック" charset="0"/>
                <a:cs typeface="ＭＳ Ｐゴシック" charset="0"/>
              </a:rPr>
            </a:br>
            <a:r>
              <a:rPr lang="en-US" dirty="0">
                <a:latin typeface="Arial" charset="0"/>
                <a:ea typeface="ＭＳ Ｐゴシック" charset="0"/>
                <a:cs typeface="ＭＳ Ｐゴシック" charset="0"/>
              </a:rPr>
              <a:t>http://</a:t>
            </a:r>
            <a:r>
              <a:rPr lang="en-US" dirty="0" err="1">
                <a:latin typeface="Arial" charset="0"/>
                <a:ea typeface="ＭＳ Ｐゴシック" charset="0"/>
                <a:cs typeface="ＭＳ Ｐゴシック" charset="0"/>
              </a:rPr>
              <a:t>www.gersteinlab.org</a:t>
            </a:r>
            <a:r>
              <a:rPr lang="en-US" dirty="0">
                <a:latin typeface="Arial" charset="0"/>
                <a:ea typeface="ＭＳ Ｐゴシック" charset="0"/>
                <a:cs typeface="ＭＳ Ｐゴシック" charset="0"/>
              </a:rPr>
              <a:t>/</a:t>
            </a:r>
            <a:r>
              <a:rPr lang="en-US" dirty="0" err="1">
                <a:latin typeface="Arial" charset="0"/>
                <a:ea typeface="ＭＳ Ｐゴシック" charset="0"/>
                <a:cs typeface="ＭＳ Ｐゴシック" charset="0"/>
              </a:rPr>
              <a:t>misc</a:t>
            </a:r>
            <a:r>
              <a:rPr lang="en-US" dirty="0">
                <a:latin typeface="Arial" charset="0"/>
                <a:ea typeface="ＭＳ Ｐゴシック" charset="0"/>
                <a:cs typeface="ＭＳ Ｐゴシック" charset="0"/>
              </a:rPr>
              <a:t>/</a:t>
            </a:r>
            <a:r>
              <a:rPr lang="en-US" dirty="0" err="1">
                <a:latin typeface="Arial" charset="0"/>
                <a:ea typeface="ＭＳ Ｐゴシック" charset="0"/>
                <a:cs typeface="ＭＳ Ｐゴシック" charset="0"/>
              </a:rPr>
              <a:t>permissions.html</a:t>
            </a:r>
            <a:r>
              <a:rPr lang="en-US" dirty="0">
                <a:latin typeface="Arial" charset="0"/>
                <a:ea typeface="ＭＳ Ｐゴシック" charset="0"/>
                <a:cs typeface="ＭＳ Ｐゴシック" charset="0"/>
              </a:rPr>
              <a:t> . </a:t>
            </a:r>
            <a:r>
              <a:rPr lang="en-US" sz="1600" dirty="0">
                <a:latin typeface="Arial" charset="0"/>
                <a:ea typeface="ＭＳ Ｐゴシック" charset="0"/>
                <a:cs typeface="ＭＳ Ｐゴシック" charset="0"/>
              </a:rPr>
              <a:t>Feel free to use images in the talk with PROPER acknowledgement (via citation to relevant papers or link to </a:t>
            </a:r>
            <a:r>
              <a:rPr lang="en-US" sz="1600" dirty="0" smtClean="0">
                <a:latin typeface="Arial" charset="0"/>
                <a:ea typeface="ＭＳ Ｐゴシック" charset="0"/>
                <a:cs typeface="ＭＳ Ｐゴシック" charset="0"/>
              </a:rPr>
              <a:t>appropriate place on </a:t>
            </a:r>
            <a:r>
              <a:rPr lang="en-US" sz="1600" dirty="0" err="1" smtClean="0">
                <a:latin typeface="Arial" charset="0"/>
                <a:ea typeface="ＭＳ Ｐゴシック" charset="0"/>
                <a:cs typeface="ＭＳ Ｐゴシック" charset="0"/>
              </a:rPr>
              <a:t>gersteinlab.org</a:t>
            </a:r>
            <a:r>
              <a:rPr lang="en-US" sz="1600"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 </a:t>
            </a:r>
          </a:p>
          <a:p>
            <a:r>
              <a:rPr lang="en-US" sz="1300" dirty="0">
                <a:latin typeface="Arial" charset="0"/>
                <a:ea typeface="ＭＳ Ｐゴシック" charset="0"/>
                <a:cs typeface="ＭＳ Ｐゴシック" charset="0"/>
              </a:rPr>
              <a:t>Paper references in the talk were mostly from </a:t>
            </a:r>
            <a:r>
              <a:rPr lang="en-US" sz="1300" dirty="0" err="1">
                <a:latin typeface="Arial" charset="0"/>
                <a:ea typeface="ＭＳ Ｐゴシック" charset="0"/>
                <a:cs typeface="ＭＳ Ｐゴシック" charset="0"/>
              </a:rPr>
              <a:t>Papers.GersteinLab.org</a:t>
            </a:r>
            <a:r>
              <a:rPr lang="en-US" sz="1300" dirty="0">
                <a:latin typeface="Arial" charset="0"/>
                <a:ea typeface="ＭＳ Ｐゴシック" charset="0"/>
                <a:cs typeface="ＭＳ Ｐゴシック" charset="0"/>
              </a:rPr>
              <a:t>.  </a:t>
            </a:r>
          </a:p>
          <a:p>
            <a:r>
              <a:rPr lang="en-US" sz="1300" dirty="0">
                <a:latin typeface="Arial" charset="0"/>
                <a:ea typeface="ＭＳ Ｐゴシック" charset="0"/>
                <a:cs typeface="ＭＳ Ｐゴシック" charset="0"/>
              </a:rPr>
              <a:t>PHOTOS &amp; IMAGES. For thoughts on the source and permissions of many of the photos and clipped images in this presentation see http://</a:t>
            </a:r>
            <a:r>
              <a:rPr lang="en-US" sz="1300" dirty="0" err="1">
                <a:latin typeface="Arial" charset="0"/>
                <a:ea typeface="ＭＳ Ｐゴシック" charset="0"/>
                <a:cs typeface="ＭＳ Ｐゴシック" charset="0"/>
              </a:rPr>
              <a:t>streams.gerstein.info</a:t>
            </a:r>
            <a:r>
              <a:rPr lang="en-US" sz="1300" dirty="0">
                <a:latin typeface="Arial" charset="0"/>
                <a:ea typeface="ＭＳ Ｐゴシック" charset="0"/>
                <a:cs typeface="ＭＳ Ｐゴシック" charset="0"/>
              </a:rPr>
              <a:t> . In particular, many of the images have particular EXIF tags, such as  </a:t>
            </a:r>
            <a:r>
              <a:rPr lang="en-US" sz="1300" dirty="0" err="1">
                <a:latin typeface="Arial" charset="0"/>
                <a:ea typeface="ＭＳ Ｐゴシック" charset="0"/>
                <a:cs typeface="ＭＳ Ｐゴシック" charset="0"/>
              </a:rPr>
              <a:t>kwpotppt</a:t>
            </a:r>
            <a:r>
              <a:rPr lang="en-US" sz="1300" dirty="0">
                <a:latin typeface="Arial" charset="0"/>
                <a:ea typeface="ＭＳ Ｐゴシック" charset="0"/>
                <a:cs typeface="ＭＳ Ｐゴシック" charset="0"/>
              </a:rPr>
              <a:t> , that can be easily queried from </a:t>
            </a:r>
            <a:r>
              <a:rPr lang="en-US" sz="1300" dirty="0" err="1">
                <a:latin typeface="Arial" charset="0"/>
                <a:ea typeface="ＭＳ Ｐゴシック" charset="0"/>
                <a:cs typeface="ＭＳ Ｐゴシック" charset="0"/>
              </a:rPr>
              <a:t>flickr</a:t>
            </a:r>
            <a:r>
              <a:rPr lang="en-US" sz="1300" dirty="0">
                <a:latin typeface="Arial" charset="0"/>
                <a:ea typeface="ＭＳ Ｐゴシック" charset="0"/>
                <a:cs typeface="ＭＳ Ｐゴシック" charset="0"/>
              </a:rPr>
              <a:t>, </a:t>
            </a:r>
            <a:r>
              <a:rPr lang="en-US" sz="1300" dirty="0" err="1">
                <a:latin typeface="Arial" charset="0"/>
                <a:ea typeface="ＭＳ Ｐゴシック" charset="0"/>
                <a:cs typeface="ＭＳ Ｐゴシック" charset="0"/>
              </a:rPr>
              <a:t>viz</a:t>
            </a:r>
            <a:r>
              <a:rPr lang="en-US" sz="1300" dirty="0">
                <a:latin typeface="Arial" charset="0"/>
                <a:ea typeface="ＭＳ Ｐゴシック" charset="0"/>
                <a:cs typeface="ＭＳ Ｐゴシック" charset="0"/>
              </a:rPr>
              <a:t>: http://</a:t>
            </a:r>
            <a:r>
              <a:rPr lang="en-US" sz="1300" dirty="0" err="1">
                <a:latin typeface="Arial" charset="0"/>
                <a:ea typeface="ＭＳ Ｐゴシック" charset="0"/>
                <a:cs typeface="ＭＳ Ｐゴシック" charset="0"/>
              </a:rPr>
              <a:t>www.flickr.com</a:t>
            </a:r>
            <a:r>
              <a:rPr lang="en-US" sz="1300" dirty="0">
                <a:latin typeface="Arial" charset="0"/>
                <a:ea typeface="ＭＳ Ｐゴシック" charset="0"/>
                <a:cs typeface="ＭＳ Ｐゴシック" charset="0"/>
              </a:rPr>
              <a:t>/photos/</a:t>
            </a:r>
            <a:r>
              <a:rPr lang="en-US" sz="1300" dirty="0" err="1">
                <a:latin typeface="Arial" charset="0"/>
                <a:ea typeface="ＭＳ Ｐゴシック" charset="0"/>
                <a:cs typeface="ＭＳ Ｐゴシック" charset="0"/>
              </a:rPr>
              <a:t>mbgmbg</a:t>
            </a:r>
            <a:r>
              <a:rPr lang="en-US" sz="1300" dirty="0">
                <a:latin typeface="Arial" charset="0"/>
                <a:ea typeface="ＭＳ Ｐゴシック" charset="0"/>
                <a:cs typeface="ＭＳ Ｐゴシック" charset="0"/>
              </a:rPr>
              <a:t>/tags/</a:t>
            </a:r>
            <a:r>
              <a:rPr lang="en-US" sz="1300" dirty="0" err="1">
                <a:latin typeface="Arial" charset="0"/>
                <a:ea typeface="ＭＳ Ｐゴシック" charset="0"/>
                <a:cs typeface="ＭＳ Ｐゴシック" charset="0"/>
              </a:rPr>
              <a:t>kwpotppt</a:t>
            </a:r>
            <a:r>
              <a:rPr lang="en-US" sz="1300" dirty="0">
                <a:latin typeface="Arial" charset="0"/>
                <a:ea typeface="ＭＳ Ｐゴシック" charset="0"/>
                <a:cs typeface="ＭＳ Ｐゴシック" charset="0"/>
              </a:rPr>
              <a:t> </a:t>
            </a:r>
          </a:p>
        </p:txBody>
      </p:sp>
    </p:spTree>
    <p:custDataLst>
      <p:tags r:id="rId1"/>
    </p:custDataLst>
    <p:extLst>
      <p:ext uri="{BB962C8B-B14F-4D97-AF65-F5344CB8AC3E}">
        <p14:creationId xmlns:p14="http://schemas.microsoft.com/office/powerpoint/2010/main" val="21190436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lumMod val="75000"/>
            <a:lumOff val="25000"/>
          </a:schemeClr>
        </a:solidFill>
        <a:effectLst/>
      </p:bgPr>
    </p:bg>
    <p:spTree>
      <p:nvGrpSpPr>
        <p:cNvPr id="1" name=""/>
        <p:cNvGrpSpPr/>
        <p:nvPr/>
      </p:nvGrpSpPr>
      <p:grpSpPr>
        <a:xfrm>
          <a:off x="0" y="0"/>
          <a:ext cx="0" cy="0"/>
          <a:chOff x="0" y="0"/>
          <a:chExt cx="0" cy="0"/>
        </a:xfrm>
      </p:grpSpPr>
      <p:sp>
        <p:nvSpPr>
          <p:cNvPr id="407553" name="Title 1"/>
          <p:cNvSpPr>
            <a:spLocks noGrp="1"/>
          </p:cNvSpPr>
          <p:nvPr>
            <p:ph type="title"/>
            <p:custDataLst>
              <p:tags r:id="rId3"/>
            </p:custDataLst>
          </p:nvPr>
        </p:nvSpPr>
        <p:spPr>
          <a:xfrm>
            <a:off x="-12700" y="190500"/>
            <a:ext cx="9156700" cy="711200"/>
          </a:xfrm>
        </p:spPr>
        <p:txBody>
          <a:bodyPr/>
          <a:lstStyle/>
          <a:p>
            <a:pPr defTabSz="907350">
              <a:defRPr/>
            </a:pPr>
            <a:r>
              <a:rPr lang="en-US" sz="1400" dirty="0">
                <a:solidFill>
                  <a:schemeClr val="bg1">
                    <a:lumMod val="65000"/>
                  </a:schemeClr>
                </a:solidFill>
              </a:rPr>
              <a:t>An Overview of the Data </a:t>
            </a:r>
            <a:r>
              <a:rPr lang="en-US" sz="1400" dirty="0" smtClean="0">
                <a:solidFill>
                  <a:schemeClr val="bg1">
                    <a:lumMod val="65000"/>
                  </a:schemeClr>
                </a:solidFill>
              </a:rPr>
              <a:t>&amp; Some </a:t>
            </a:r>
            <a:r>
              <a:rPr lang="en-US" sz="1400" dirty="0">
                <a:solidFill>
                  <a:schemeClr val="bg1">
                    <a:lumMod val="65000"/>
                  </a:schemeClr>
                </a:solidFill>
              </a:rPr>
              <a:t>of the Key Analyses of the ENCODE </a:t>
            </a:r>
            <a:r>
              <a:rPr lang="en-US" sz="1400" dirty="0" smtClean="0">
                <a:solidFill>
                  <a:schemeClr val="bg1">
                    <a:lumMod val="65000"/>
                  </a:schemeClr>
                </a:solidFill>
              </a:rPr>
              <a:t>&amp; </a:t>
            </a:r>
            <a:r>
              <a:rPr lang="en-US" sz="1400" dirty="0" err="1" smtClean="0">
                <a:solidFill>
                  <a:schemeClr val="bg1">
                    <a:lumMod val="65000"/>
                  </a:schemeClr>
                </a:solidFill>
              </a:rPr>
              <a:t>modENCODE</a:t>
            </a:r>
            <a:r>
              <a:rPr lang="en-US" sz="1400" dirty="0" smtClean="0">
                <a:solidFill>
                  <a:schemeClr val="bg1">
                    <a:lumMod val="65000"/>
                  </a:schemeClr>
                </a:solidFill>
              </a:rPr>
              <a:t> Consortia</a:t>
            </a:r>
            <a:r>
              <a:rPr lang="en-US" sz="1800" dirty="0" smtClean="0">
                <a:solidFill>
                  <a:schemeClr val="bg1">
                    <a:lumMod val="65000"/>
                  </a:schemeClr>
                </a:solidFill>
              </a:rPr>
              <a:t>:</a:t>
            </a:r>
            <a:r>
              <a:rPr lang="en-US" sz="1800" dirty="0">
                <a:solidFill>
                  <a:schemeClr val="bg1">
                    <a:lumMod val="65000"/>
                  </a:schemeClr>
                </a:solidFill>
              </a:rPr>
              <a:t> </a:t>
            </a:r>
            <a:r>
              <a:rPr lang="en-US" dirty="0" smtClean="0">
                <a:solidFill>
                  <a:schemeClr val="bg1">
                    <a:lumMod val="65000"/>
                  </a:schemeClr>
                </a:solidFill>
              </a:rPr>
              <a:t>Interpreting the </a:t>
            </a:r>
            <a:r>
              <a:rPr lang="en-US" dirty="0" err="1" smtClean="0">
                <a:solidFill>
                  <a:schemeClr val="bg1">
                    <a:lumMod val="65000"/>
                  </a:schemeClr>
                </a:solidFill>
              </a:rPr>
              <a:t>Transcriptome</a:t>
            </a:r>
            <a:r>
              <a:rPr lang="en-US" dirty="0" smtClean="0">
                <a:solidFill>
                  <a:schemeClr val="bg1">
                    <a:lumMod val="65000"/>
                  </a:schemeClr>
                </a:solidFill>
              </a:rPr>
              <a:t> </a:t>
            </a:r>
            <a:r>
              <a:rPr lang="en-US" dirty="0">
                <a:solidFill>
                  <a:schemeClr val="bg1">
                    <a:lumMod val="65000"/>
                  </a:schemeClr>
                </a:solidFill>
              </a:rPr>
              <a:t>in terms of </a:t>
            </a:r>
            <a:r>
              <a:rPr lang="en-US" dirty="0" smtClean="0">
                <a:solidFill>
                  <a:schemeClr val="bg1">
                    <a:lumMod val="65000"/>
                  </a:schemeClr>
                </a:solidFill>
              </a:rPr>
              <a:t>the </a:t>
            </a:r>
            <a:r>
              <a:rPr lang="en-US" dirty="0" err="1" smtClean="0">
                <a:solidFill>
                  <a:schemeClr val="bg1">
                    <a:lumMod val="65000"/>
                  </a:schemeClr>
                </a:solidFill>
              </a:rPr>
              <a:t>Regulome</a:t>
            </a:r>
            <a:endParaRPr lang="en-US" dirty="0">
              <a:solidFill>
                <a:schemeClr val="bg1">
                  <a:lumMod val="65000"/>
                </a:schemeClr>
              </a:solidFill>
            </a:endParaRPr>
          </a:p>
        </p:txBody>
      </p:sp>
      <p:sp>
        <p:nvSpPr>
          <p:cNvPr id="93187" name="Content Placeholder 3"/>
          <p:cNvSpPr>
            <a:spLocks noGrp="1"/>
          </p:cNvSpPr>
          <p:nvPr>
            <p:ph idx="1"/>
            <p:custDataLst>
              <p:tags r:id="rId4"/>
            </p:custDataLst>
          </p:nvPr>
        </p:nvSpPr>
        <p:spPr>
          <a:xfrm>
            <a:off x="520700" y="919163"/>
            <a:ext cx="3905655" cy="5524500"/>
          </a:xfrm>
        </p:spPr>
        <p:txBody>
          <a:bodyPr/>
          <a:lstStyle/>
          <a:p>
            <a:r>
              <a:rPr lang="en-US" b="1" kern="1200" dirty="0">
                <a:solidFill>
                  <a:srgbClr val="FFFF00"/>
                </a:solidFill>
              </a:rPr>
              <a:t>Using </a:t>
            </a:r>
            <a:r>
              <a:rPr lang="en-US" b="1" kern="1200" dirty="0" smtClean="0">
                <a:solidFill>
                  <a:srgbClr val="FFFF00"/>
                </a:solidFill>
              </a:rPr>
              <a:t>Logical </a:t>
            </a:r>
            <a:r>
              <a:rPr lang="en-US" b="1" kern="1200" dirty="0">
                <a:solidFill>
                  <a:srgbClr val="FFFF00"/>
                </a:solidFill>
              </a:rPr>
              <a:t>Gates to Interpret RNA-</a:t>
            </a:r>
            <a:r>
              <a:rPr lang="en-US" b="1" kern="1200" dirty="0" err="1">
                <a:solidFill>
                  <a:srgbClr val="FFFF00"/>
                </a:solidFill>
              </a:rPr>
              <a:t>seq</a:t>
            </a:r>
            <a:endParaRPr lang="en-US" b="1" kern="1200" dirty="0">
              <a:solidFill>
                <a:srgbClr val="FFFF00"/>
              </a:solidFill>
            </a:endParaRPr>
          </a:p>
          <a:p>
            <a:pPr lvl="1"/>
            <a:r>
              <a:rPr lang="en-US" sz="2000" dirty="0" smtClean="0">
                <a:solidFill>
                  <a:schemeClr val="bg1">
                    <a:lumMod val="65000"/>
                  </a:schemeClr>
                </a:solidFill>
                <a:latin typeface="Arial" charset="0"/>
                <a:ea typeface="ＭＳ Ｐゴシック" charset="0"/>
              </a:rPr>
              <a:t>Preponderance </a:t>
            </a:r>
            <a:r>
              <a:rPr lang="en-US" sz="2000" dirty="0">
                <a:solidFill>
                  <a:schemeClr val="bg1">
                    <a:lumMod val="65000"/>
                  </a:schemeClr>
                </a:solidFill>
                <a:latin typeface="Arial" charset="0"/>
                <a:ea typeface="ＭＳ Ｐゴシック" charset="0"/>
              </a:rPr>
              <a:t>of OR gates in the human </a:t>
            </a:r>
            <a:r>
              <a:rPr lang="en-US" sz="2000" dirty="0" smtClean="0">
                <a:solidFill>
                  <a:schemeClr val="bg1">
                    <a:lumMod val="65000"/>
                  </a:schemeClr>
                </a:solidFill>
                <a:latin typeface="Arial" charset="0"/>
                <a:ea typeface="ＭＳ Ｐゴシック" charset="0"/>
              </a:rPr>
              <a:t>network v yeast</a:t>
            </a:r>
            <a:endParaRPr lang="en-US" sz="2000" dirty="0">
              <a:solidFill>
                <a:schemeClr val="bg1">
                  <a:lumMod val="65000"/>
                </a:schemeClr>
              </a:solidFill>
              <a:latin typeface="Arial" charset="0"/>
              <a:ea typeface="ＭＳ Ｐゴシック" charset="0"/>
            </a:endParaRPr>
          </a:p>
          <a:p>
            <a:pPr lvl="1"/>
            <a:r>
              <a:rPr lang="en-US" sz="2000" dirty="0" smtClean="0">
                <a:solidFill>
                  <a:schemeClr val="bg1">
                    <a:lumMod val="65000"/>
                  </a:schemeClr>
                </a:solidFill>
                <a:latin typeface="Arial" charset="0"/>
                <a:ea typeface="ＭＳ Ｐゴシック" charset="0"/>
              </a:rPr>
              <a:t>Relation </a:t>
            </a:r>
            <a:r>
              <a:rPr lang="en-US" sz="2000" dirty="0">
                <a:solidFill>
                  <a:schemeClr val="bg1">
                    <a:lumMod val="65000"/>
                  </a:schemeClr>
                </a:solidFill>
                <a:latin typeface="Arial" charset="0"/>
                <a:ea typeface="ＭＳ Ｐゴシック" charset="0"/>
              </a:rPr>
              <a:t>to cancer </a:t>
            </a:r>
            <a:r>
              <a:rPr lang="en-US" sz="2000" dirty="0" smtClean="0">
                <a:solidFill>
                  <a:schemeClr val="bg1">
                    <a:lumMod val="65000"/>
                  </a:schemeClr>
                </a:solidFill>
                <a:latin typeface="Arial" charset="0"/>
                <a:ea typeface="ＭＳ Ｐゴシック" charset="0"/>
              </a:rPr>
              <a:t>(</a:t>
            </a:r>
            <a:r>
              <a:rPr lang="en-US" sz="2000" dirty="0" err="1" smtClean="0">
                <a:solidFill>
                  <a:schemeClr val="bg1">
                    <a:lumMod val="65000"/>
                  </a:schemeClr>
                </a:solidFill>
                <a:latin typeface="Arial" charset="0"/>
                <a:ea typeface="ＭＳ Ｐゴシック" charset="0"/>
              </a:rPr>
              <a:t>myc</a:t>
            </a:r>
            <a:r>
              <a:rPr lang="en-US" sz="2000" dirty="0" smtClean="0">
                <a:solidFill>
                  <a:schemeClr val="bg1">
                    <a:lumMod val="65000"/>
                  </a:schemeClr>
                </a:solidFill>
                <a:latin typeface="Arial" charset="0"/>
                <a:ea typeface="ＭＳ Ｐゴシック" charset="0"/>
              </a:rPr>
              <a:t>)</a:t>
            </a:r>
          </a:p>
          <a:p>
            <a:r>
              <a:rPr lang="en-US" b="1" kern="1200" dirty="0" smtClean="0">
                <a:solidFill>
                  <a:srgbClr val="FFFF00"/>
                </a:solidFill>
              </a:rPr>
              <a:t>Globally Organizing Regulation into </a:t>
            </a:r>
            <a:r>
              <a:rPr lang="en-US" b="1" kern="1200" dirty="0">
                <a:solidFill>
                  <a:srgbClr val="FFFF00"/>
                </a:solidFill>
              </a:rPr>
              <a:t>a Hierarchy</a:t>
            </a:r>
          </a:p>
          <a:p>
            <a:pPr lvl="1"/>
            <a:r>
              <a:rPr lang="en-US" sz="2000" dirty="0">
                <a:solidFill>
                  <a:srgbClr val="A6A6A6"/>
                </a:solidFill>
                <a:latin typeface="Arial" charset="0"/>
                <a:ea typeface="ＭＳ Ｐゴシック" charset="0"/>
              </a:rPr>
              <a:t>Construction: local BFS v global simulated annealing</a:t>
            </a:r>
          </a:p>
          <a:p>
            <a:pPr lvl="1"/>
            <a:r>
              <a:rPr lang="en-US" sz="2000" dirty="0" smtClean="0">
                <a:solidFill>
                  <a:srgbClr val="A6A6A6"/>
                </a:solidFill>
                <a:latin typeface="Arial" charset="0"/>
                <a:ea typeface="ＭＳ Ｐゴシック" charset="0"/>
              </a:rPr>
              <a:t>Differences </a:t>
            </a:r>
            <a:r>
              <a:rPr lang="en-US" sz="2000" dirty="0">
                <a:solidFill>
                  <a:srgbClr val="A6A6A6"/>
                </a:solidFill>
                <a:latin typeface="Arial" charset="0"/>
                <a:ea typeface="ＭＳ Ｐゴシック" charset="0"/>
              </a:rPr>
              <a:t>between kinase &amp; TF </a:t>
            </a:r>
            <a:r>
              <a:rPr lang="en-US" sz="2000" dirty="0" smtClean="0">
                <a:solidFill>
                  <a:srgbClr val="A6A6A6"/>
                </a:solidFill>
                <a:latin typeface="Arial" charset="0"/>
                <a:ea typeface="ＭＳ Ｐゴシック" charset="0"/>
              </a:rPr>
              <a:t>hierarchy</a:t>
            </a:r>
          </a:p>
          <a:p>
            <a:pPr lvl="1"/>
            <a:r>
              <a:rPr lang="en-US" sz="2000" dirty="0">
                <a:solidFill>
                  <a:srgbClr val="A6A6A6"/>
                </a:solidFill>
                <a:latin typeface="Arial" charset="0"/>
                <a:ea typeface="ＭＳ Ｐゴシック" charset="0"/>
              </a:rPr>
              <a:t>More logical structure at top of hierarchy</a:t>
            </a:r>
          </a:p>
          <a:p>
            <a:pPr lvl="1"/>
            <a:endParaRPr lang="en-US" sz="2000" dirty="0">
              <a:solidFill>
                <a:schemeClr val="bg1"/>
              </a:solidFill>
              <a:latin typeface="Arial" charset="0"/>
              <a:ea typeface="ＭＳ Ｐゴシック" charset="0"/>
            </a:endParaRPr>
          </a:p>
          <a:p>
            <a:pPr lvl="1"/>
            <a:endParaRPr lang="en-US" sz="2000" dirty="0">
              <a:solidFill>
                <a:schemeClr val="bg1"/>
              </a:solidFill>
              <a:latin typeface="Arial" charset="0"/>
              <a:ea typeface="ＭＳ Ｐゴシック" charset="0"/>
            </a:endParaRPr>
          </a:p>
        </p:txBody>
      </p:sp>
      <p:sp>
        <p:nvSpPr>
          <p:cNvPr id="4" name="Content Placeholder 3"/>
          <p:cNvSpPr txBox="1">
            <a:spLocks/>
          </p:cNvSpPr>
          <p:nvPr/>
        </p:nvSpPr>
        <p:spPr>
          <a:xfrm>
            <a:off x="4537323" y="936609"/>
            <a:ext cx="4203393" cy="4955979"/>
          </a:xfrm>
          <a:prstGeom prst="rect">
            <a:avLst/>
          </a:prstGeom>
        </p:spPr>
        <p:txBody>
          <a:bodyPr/>
          <a:lstStyle>
            <a:lvl1pPr marL="222250" indent="-222250" algn="l" defTabSz="906463" rtl="0" eaLnBrk="0" fontAlgn="base" hangingPunct="0">
              <a:spcBef>
                <a:spcPct val="20000"/>
              </a:spcBef>
              <a:spcAft>
                <a:spcPct val="0"/>
              </a:spcAft>
              <a:buChar char="•"/>
              <a:defRPr sz="2400">
                <a:solidFill>
                  <a:schemeClr val="tx1"/>
                </a:solidFill>
                <a:latin typeface="+mn-lt"/>
                <a:ea typeface="ＭＳ Ｐゴシック" pitchFamily="-65" charset="-128"/>
                <a:cs typeface="ＭＳ Ｐゴシック" pitchFamily="-65" charset="-128"/>
              </a:defRPr>
            </a:lvl1pPr>
            <a:lvl2pPr marL="565150" indent="-222250" algn="l" defTabSz="906463" rtl="0" eaLnBrk="0" fontAlgn="base" hangingPunct="0">
              <a:spcBef>
                <a:spcPct val="20000"/>
              </a:spcBef>
              <a:spcAft>
                <a:spcPct val="0"/>
              </a:spcAft>
              <a:buFont typeface="Lucida Grande" charset="0"/>
              <a:buChar char="-"/>
              <a:defRPr sz="2400">
                <a:solidFill>
                  <a:schemeClr val="tx1"/>
                </a:solidFill>
                <a:latin typeface="+mn-lt"/>
                <a:ea typeface="ＭＳ Ｐゴシック" pitchFamily="-65" charset="-128"/>
              </a:defRPr>
            </a:lvl2pPr>
            <a:lvl3pPr marL="906463" indent="-220663"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3pPr>
            <a:lvl4pPr marL="1370013" indent="-222250" algn="l" defTabSz="906463"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1820863" indent="-222250" algn="l" defTabSz="906463" rtl="0" eaLnBrk="0" fontAlgn="base" hangingPunct="0">
              <a:spcBef>
                <a:spcPct val="20000"/>
              </a:spcBef>
              <a:spcAft>
                <a:spcPct val="0"/>
              </a:spcAft>
              <a:buFont typeface="Lucida Grande" charset="0"/>
              <a:buChar char="*"/>
              <a:defRPr sz="2000">
                <a:solidFill>
                  <a:schemeClr val="tx1"/>
                </a:solidFill>
                <a:latin typeface="+mn-lt"/>
                <a:ea typeface="ＭＳ Ｐゴシック" pitchFamily="-65" charset="-128"/>
              </a:defRPr>
            </a:lvl5pPr>
            <a:lvl6pPr marL="2511086"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6pPr>
            <a:lvl7pPr marL="2967643"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7pPr>
            <a:lvl8pPr marL="3424205"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8pPr>
            <a:lvl9pPr marL="3880760" indent="-228278" algn="l" defTabSz="911534" rtl="0" eaLnBrk="1" fontAlgn="base" hangingPunct="1">
              <a:spcBef>
                <a:spcPct val="20000"/>
              </a:spcBef>
              <a:spcAft>
                <a:spcPct val="0"/>
              </a:spcAft>
              <a:buChar char="»"/>
              <a:defRPr sz="2000">
                <a:solidFill>
                  <a:schemeClr val="tx1"/>
                </a:solidFill>
                <a:latin typeface="+mn-lt"/>
                <a:ea typeface="ＭＳ Ｐゴシック" pitchFamily="-65" charset="-128"/>
              </a:defRPr>
            </a:lvl9pPr>
          </a:lstStyle>
          <a:p>
            <a:r>
              <a:rPr lang="en-US" b="1" dirty="0" smtClean="0">
                <a:solidFill>
                  <a:srgbClr val="FFFF00"/>
                </a:solidFill>
              </a:rPr>
              <a:t>HM Models Relating Gene Expression to Promoter Activity</a:t>
            </a:r>
          </a:p>
          <a:p>
            <a:pPr lvl="1"/>
            <a:r>
              <a:rPr lang="en-US" sz="2000" dirty="0">
                <a:solidFill>
                  <a:srgbClr val="A6A6A6"/>
                </a:solidFill>
                <a:latin typeface="Arial" charset="0"/>
                <a:ea typeface="ＭＳ Ｐゴシック" charset="0"/>
              </a:rPr>
              <a:t>Works for </a:t>
            </a:r>
            <a:r>
              <a:rPr lang="en-US" sz="2000" dirty="0" err="1">
                <a:solidFill>
                  <a:srgbClr val="A6A6A6"/>
                </a:solidFill>
                <a:latin typeface="Arial" charset="0"/>
                <a:ea typeface="ＭＳ Ｐゴシック" charset="0"/>
              </a:rPr>
              <a:t>ncRNAs</a:t>
            </a:r>
            <a:r>
              <a:rPr lang="en-US" sz="2000" dirty="0">
                <a:solidFill>
                  <a:srgbClr val="A6A6A6"/>
                </a:solidFill>
                <a:latin typeface="Arial" charset="0"/>
                <a:ea typeface="ＭＳ Ｐゴシック" charset="0"/>
              </a:rPr>
              <a:t> as well as genes</a:t>
            </a:r>
          </a:p>
          <a:p>
            <a:pPr lvl="1"/>
            <a:r>
              <a:rPr lang="en-US" sz="2000" dirty="0">
                <a:solidFill>
                  <a:srgbClr val="A6A6A6"/>
                </a:solidFill>
                <a:latin typeface="Arial" charset="0"/>
                <a:ea typeface="ＭＳ Ｐゴシック" charset="0"/>
              </a:rPr>
              <a:t>Universal cross-species model uses same set of parameters across diverse phyla</a:t>
            </a:r>
          </a:p>
          <a:p>
            <a:r>
              <a:rPr lang="en-US" b="1" dirty="0" smtClean="0">
                <a:solidFill>
                  <a:srgbClr val="FFFF00"/>
                </a:solidFill>
              </a:rPr>
              <a:t>Similarly constructed TF Models </a:t>
            </a:r>
            <a:r>
              <a:rPr lang="en-US" b="1" dirty="0" smtClean="0">
                <a:solidFill>
                  <a:schemeClr val="bg1">
                    <a:lumMod val="65000"/>
                  </a:schemeClr>
                </a:solidFill>
              </a:rPr>
              <a:t>[if time]</a:t>
            </a:r>
          </a:p>
          <a:p>
            <a:pPr lvl="1"/>
            <a:r>
              <a:rPr lang="en-US" sz="2000" dirty="0">
                <a:solidFill>
                  <a:srgbClr val="A6A6A6"/>
                </a:solidFill>
                <a:latin typeface="Arial" charset="0"/>
                <a:ea typeface="ＭＳ Ｐゴシック" charset="0"/>
              </a:rPr>
              <a:t>Variable importance of regions around genes for HMs &amp; TFs</a:t>
            </a:r>
          </a:p>
          <a:p>
            <a:pPr lvl="1"/>
            <a:r>
              <a:rPr lang="en-US" sz="2000" dirty="0">
                <a:solidFill>
                  <a:srgbClr val="A6A6A6"/>
                </a:solidFill>
                <a:latin typeface="Arial" charset="0"/>
                <a:ea typeface="ＭＳ Ｐゴシック" charset="0"/>
              </a:rPr>
              <a:t>TF &amp; HM signals are redundant for ‘prediction'</a:t>
            </a:r>
          </a:p>
          <a:p>
            <a:pPr lvl="1"/>
            <a:r>
              <a:rPr lang="en-US" sz="2000" dirty="0">
                <a:solidFill>
                  <a:srgbClr val="A6A6A6"/>
                </a:solidFill>
                <a:latin typeface="Arial" charset="0"/>
                <a:ea typeface="ＭＳ Ｐゴシック" charset="0"/>
              </a:rPr>
              <a:t>Surprisingly, a few TFs are quite predictive</a:t>
            </a:r>
          </a:p>
          <a:p>
            <a:endParaRPr lang="en-US" sz="1600" dirty="0">
              <a:solidFill>
                <a:srgbClr val="7F7F7F"/>
              </a:solidFill>
            </a:endParaRPr>
          </a:p>
        </p:txBody>
      </p:sp>
    </p:spTree>
    <p:custDataLst>
      <p:tags r:id="rId2"/>
    </p:custDataLst>
    <p:extLst>
      <p:ext uri="{BB962C8B-B14F-4D97-AF65-F5344CB8AC3E}">
        <p14:creationId xmlns:p14="http://schemas.microsoft.com/office/powerpoint/2010/main" val="3177226304"/>
      </p:ext>
    </p:extLst>
  </p:cSld>
  <p:clrMapOvr>
    <a:overrideClrMapping bg1="lt1" tx1="dk1" bg2="lt2" tx2="dk2" accent1="accent1" accent2="accent2" accent3="accent3" accent4="accent4" accent5="accent5" accent6="accent6" hlink="hlink" folHlink="folHlink"/>
  </p:clrMapOvr>
  <p:transition xmlns:p14="http://schemas.microsoft.com/office/powerpoint/2010/main" advTm="110555"/>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8164" y="152400"/>
            <a:ext cx="7263266" cy="914400"/>
          </a:xfrm>
        </p:spPr>
        <p:txBody>
          <a:bodyPr/>
          <a:lstStyle/>
          <a:p>
            <a:r>
              <a:rPr lang="en-US" dirty="0" err="1"/>
              <a:t>Loregic</a:t>
            </a:r>
            <a:r>
              <a:rPr lang="en-US" dirty="0"/>
              <a:t>: A method to characterize the cooperative logic of regulatory factors</a:t>
            </a:r>
          </a:p>
        </p:txBody>
      </p:sp>
      <p:sp>
        <p:nvSpPr>
          <p:cNvPr id="367" name="TextBox 366"/>
          <p:cNvSpPr txBox="1"/>
          <p:nvPr/>
        </p:nvSpPr>
        <p:spPr>
          <a:xfrm>
            <a:off x="457200" y="5462592"/>
            <a:ext cx="8229600" cy="907941"/>
          </a:xfrm>
          <a:prstGeom prst="rect">
            <a:avLst/>
          </a:prstGeom>
          <a:noFill/>
        </p:spPr>
        <p:txBody>
          <a:bodyPr wrap="square" rtlCol="0">
            <a:spAutoFit/>
          </a:bodyPr>
          <a:lstStyle/>
          <a:p>
            <a:pPr defTabSz="914400" fontAlgn="auto">
              <a:spcBef>
                <a:spcPts val="0"/>
              </a:spcBef>
              <a:spcAft>
                <a:spcPts val="0"/>
              </a:spcAft>
            </a:pPr>
            <a:r>
              <a:rPr lang="en-US" sz="1100" dirty="0">
                <a:solidFill>
                  <a:srgbClr val="000000"/>
                </a:solidFill>
                <a:latin typeface="Georgia"/>
              </a:rPr>
              <a:t>Wang D, Yan K-K, </a:t>
            </a:r>
            <a:r>
              <a:rPr lang="en-US" sz="1100" dirty="0" err="1">
                <a:solidFill>
                  <a:srgbClr val="000000"/>
                </a:solidFill>
                <a:latin typeface="Georgia"/>
              </a:rPr>
              <a:t>Sisu</a:t>
            </a:r>
            <a:r>
              <a:rPr lang="en-US" sz="1100" dirty="0">
                <a:solidFill>
                  <a:srgbClr val="000000"/>
                </a:solidFill>
                <a:latin typeface="Georgia"/>
              </a:rPr>
              <a:t> C, Cheng C, </a:t>
            </a:r>
            <a:r>
              <a:rPr lang="en-US" sz="1100" dirty="0" err="1">
                <a:solidFill>
                  <a:srgbClr val="000000"/>
                </a:solidFill>
                <a:latin typeface="Georgia"/>
              </a:rPr>
              <a:t>Rozowsky</a:t>
            </a:r>
            <a:r>
              <a:rPr lang="en-US" sz="1100" dirty="0">
                <a:solidFill>
                  <a:srgbClr val="000000"/>
                </a:solidFill>
                <a:latin typeface="Georgia"/>
              </a:rPr>
              <a:t> J, </a:t>
            </a:r>
            <a:r>
              <a:rPr lang="en-US" sz="1100" dirty="0" err="1" smtClean="0">
                <a:solidFill>
                  <a:srgbClr val="000000"/>
                </a:solidFill>
                <a:latin typeface="Georgia"/>
              </a:rPr>
              <a:t>Meyerson</a:t>
            </a:r>
            <a:r>
              <a:rPr lang="en-US" sz="1100" dirty="0" smtClean="0">
                <a:solidFill>
                  <a:srgbClr val="000000"/>
                </a:solidFill>
                <a:latin typeface="Georgia"/>
              </a:rPr>
              <a:t> W, Gerstein </a:t>
            </a:r>
            <a:r>
              <a:rPr lang="en-US" sz="1100" dirty="0">
                <a:solidFill>
                  <a:srgbClr val="000000"/>
                </a:solidFill>
                <a:latin typeface="Georgia"/>
              </a:rPr>
              <a:t>M (2015</a:t>
            </a:r>
            <a:r>
              <a:rPr lang="en-US" sz="1100" dirty="0" smtClean="0">
                <a:solidFill>
                  <a:srgbClr val="000000"/>
                </a:solidFill>
                <a:latin typeface="Georgia"/>
              </a:rPr>
              <a:t>), </a:t>
            </a:r>
            <a:r>
              <a:rPr lang="en-US" sz="1100" dirty="0" err="1">
                <a:solidFill>
                  <a:srgbClr val="000000"/>
                </a:solidFill>
                <a:latin typeface="Georgia"/>
              </a:rPr>
              <a:t>PLoS</a:t>
            </a:r>
            <a:r>
              <a:rPr lang="en-US" sz="1100" dirty="0">
                <a:solidFill>
                  <a:srgbClr val="000000"/>
                </a:solidFill>
                <a:latin typeface="Georgia"/>
              </a:rPr>
              <a:t> </a:t>
            </a:r>
            <a:r>
              <a:rPr lang="en-US" sz="1100" dirty="0" err="1">
                <a:solidFill>
                  <a:srgbClr val="000000"/>
                </a:solidFill>
                <a:latin typeface="Georgia"/>
              </a:rPr>
              <a:t>Comput</a:t>
            </a:r>
            <a:r>
              <a:rPr lang="en-US" sz="1100" dirty="0">
                <a:solidFill>
                  <a:srgbClr val="000000"/>
                </a:solidFill>
                <a:latin typeface="Georgia"/>
              </a:rPr>
              <a:t> </a:t>
            </a:r>
            <a:r>
              <a:rPr lang="en-US" sz="1100" dirty="0" err="1">
                <a:solidFill>
                  <a:srgbClr val="000000"/>
                </a:solidFill>
                <a:latin typeface="Georgia"/>
              </a:rPr>
              <a:t>Biol</a:t>
            </a:r>
            <a:r>
              <a:rPr lang="en-US" sz="1100" dirty="0">
                <a:solidFill>
                  <a:srgbClr val="000000"/>
                </a:solidFill>
                <a:latin typeface="Georgia"/>
              </a:rPr>
              <a:t> 11(4): e1004132. </a:t>
            </a:r>
            <a:r>
              <a:rPr lang="en-US" sz="1100" dirty="0" err="1">
                <a:solidFill>
                  <a:srgbClr val="000000"/>
                </a:solidFill>
                <a:latin typeface="Georgia"/>
              </a:rPr>
              <a:t>doi</a:t>
            </a:r>
            <a:r>
              <a:rPr lang="en-US" sz="1100" dirty="0">
                <a:solidFill>
                  <a:srgbClr val="000000"/>
                </a:solidFill>
                <a:latin typeface="Georgia"/>
              </a:rPr>
              <a:t>: 10.1371/journal.pcbi.</a:t>
            </a:r>
            <a:r>
              <a:rPr lang="en-US" sz="1100" dirty="0" smtClean="0">
                <a:solidFill>
                  <a:srgbClr val="000000"/>
                </a:solidFill>
                <a:latin typeface="Georgia"/>
              </a:rPr>
              <a:t>1004132</a:t>
            </a:r>
          </a:p>
          <a:p>
            <a:pPr defTabSz="914400" fontAlgn="auto">
              <a:spcBef>
                <a:spcPts val="0"/>
              </a:spcBef>
              <a:spcAft>
                <a:spcPts val="0"/>
              </a:spcAft>
            </a:pPr>
            <a:endParaRPr lang="en-US" sz="1100" dirty="0">
              <a:solidFill>
                <a:srgbClr val="000000"/>
              </a:solidFill>
              <a:latin typeface="Georgia"/>
            </a:endParaRPr>
          </a:p>
          <a:p>
            <a:pPr defTabSz="914400" fontAlgn="auto">
              <a:spcBef>
                <a:spcPts val="0"/>
              </a:spcBef>
              <a:spcAft>
                <a:spcPts val="0"/>
              </a:spcAft>
            </a:pPr>
            <a:r>
              <a:rPr lang="en-US" sz="2000" dirty="0">
                <a:solidFill>
                  <a:srgbClr val="000000"/>
                </a:solidFill>
                <a:latin typeface="Georgia"/>
              </a:rPr>
              <a:t>General-purpose tool, R package: </a:t>
            </a:r>
            <a:r>
              <a:rPr lang="en-US" sz="2000" dirty="0" err="1">
                <a:solidFill>
                  <a:srgbClr val="000000"/>
                </a:solidFill>
                <a:latin typeface="Georgia"/>
              </a:rPr>
              <a:t>github.com</a:t>
            </a:r>
            <a:r>
              <a:rPr lang="en-US" sz="2000" dirty="0">
                <a:solidFill>
                  <a:srgbClr val="000000"/>
                </a:solidFill>
                <a:latin typeface="Georgia"/>
              </a:rPr>
              <a:t>/</a:t>
            </a:r>
            <a:r>
              <a:rPr lang="en-US" sz="2000" dirty="0" err="1">
                <a:solidFill>
                  <a:srgbClr val="000000"/>
                </a:solidFill>
                <a:latin typeface="Georgia"/>
              </a:rPr>
              <a:t>gersteinlab</a:t>
            </a:r>
            <a:r>
              <a:rPr lang="en-US" sz="2000" dirty="0">
                <a:solidFill>
                  <a:srgbClr val="000000"/>
                </a:solidFill>
                <a:latin typeface="Georgia"/>
              </a:rPr>
              <a:t>/</a:t>
            </a:r>
            <a:r>
              <a:rPr lang="en-US" sz="2000" dirty="0" err="1" smtClean="0">
                <a:solidFill>
                  <a:srgbClr val="000000"/>
                </a:solidFill>
                <a:latin typeface="Georgia"/>
              </a:rPr>
              <a:t>loregic</a:t>
            </a:r>
            <a:endParaRPr lang="en-US" sz="2000" dirty="0">
              <a:solidFill>
                <a:srgbClr val="000000"/>
              </a:solidFill>
              <a:latin typeface="Georgia"/>
            </a:endParaRPr>
          </a:p>
        </p:txBody>
      </p:sp>
      <p:pic>
        <p:nvPicPr>
          <p:cNvPr id="366" name="Picture 365" descr="Screen Shot 2015-05-01 at 2.21.31 PM.png"/>
          <p:cNvPicPr>
            <a:picLocks noChangeAspect="1"/>
          </p:cNvPicPr>
          <p:nvPr/>
        </p:nvPicPr>
        <p:blipFill rotWithShape="1">
          <a:blip r:embed="rId3">
            <a:extLst>
              <a:ext uri="{28A0092B-C50C-407E-A947-70E740481C1C}">
                <a14:useLocalDpi xmlns:a14="http://schemas.microsoft.com/office/drawing/2010/main" val="0"/>
              </a:ext>
            </a:extLst>
          </a:blip>
          <a:srcRect b="14416"/>
          <a:stretch/>
        </p:blipFill>
        <p:spPr>
          <a:xfrm>
            <a:off x="457200" y="1219200"/>
            <a:ext cx="8229600" cy="4214913"/>
          </a:xfrm>
          <a:prstGeom prst="rect">
            <a:avLst/>
          </a:prstGeom>
        </p:spPr>
      </p:pic>
    </p:spTree>
    <p:extLst>
      <p:ext uri="{BB962C8B-B14F-4D97-AF65-F5344CB8AC3E}">
        <p14:creationId xmlns:p14="http://schemas.microsoft.com/office/powerpoint/2010/main" val="2153369276"/>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gene can be regulated by multiple gene regulatory factors</a:t>
            </a:r>
            <a:endParaRPr lang="en-US" dirty="0"/>
          </a:p>
        </p:txBody>
      </p:sp>
      <p:pic>
        <p:nvPicPr>
          <p:cNvPr id="5" name="Content Placeholder 4" descr="Figure 1.pdf"/>
          <p:cNvPicPr>
            <a:picLocks noChangeAspect="1"/>
          </p:cNvPicPr>
          <p:nvPr/>
        </p:nvPicPr>
        <p:blipFill rotWithShape="1">
          <a:blip r:embed="rId3">
            <a:extLst>
              <a:ext uri="{28A0092B-C50C-407E-A947-70E740481C1C}">
                <a14:useLocalDpi xmlns:a14="http://schemas.microsoft.com/office/drawing/2010/main" val="0"/>
              </a:ext>
            </a:extLst>
          </a:blip>
          <a:srcRect l="26714" r="10471" b="74211"/>
          <a:stretch/>
        </p:blipFill>
        <p:spPr>
          <a:xfrm>
            <a:off x="5287855" y="1524000"/>
            <a:ext cx="3855612" cy="2048480"/>
          </a:xfrm>
          <a:prstGeom prst="rect">
            <a:avLst/>
          </a:prstGeom>
        </p:spPr>
      </p:pic>
      <p:sp>
        <p:nvSpPr>
          <p:cNvPr id="6" name="TextBox 5"/>
          <p:cNvSpPr txBox="1"/>
          <p:nvPr/>
        </p:nvSpPr>
        <p:spPr>
          <a:xfrm>
            <a:off x="5867400" y="1219200"/>
            <a:ext cx="2723823" cy="369332"/>
          </a:xfrm>
          <a:prstGeom prst="rect">
            <a:avLst/>
          </a:prstGeom>
          <a:noFill/>
        </p:spPr>
        <p:txBody>
          <a:bodyPr wrap="none" rtlCol="0">
            <a:spAutoFit/>
          </a:bodyPr>
          <a:lstStyle/>
          <a:p>
            <a:pPr defTabSz="914400" fontAlgn="auto">
              <a:spcBef>
                <a:spcPts val="0"/>
              </a:spcBef>
              <a:spcAft>
                <a:spcPts val="0"/>
              </a:spcAft>
            </a:pPr>
            <a:r>
              <a:rPr lang="en-US" dirty="0">
                <a:solidFill>
                  <a:srgbClr val="000000"/>
                </a:solidFill>
                <a:latin typeface="Georgia"/>
              </a:rPr>
              <a:t>Gene regulatory network</a:t>
            </a:r>
          </a:p>
        </p:txBody>
      </p:sp>
      <p:sp>
        <p:nvSpPr>
          <p:cNvPr id="8" name="Right Arrow 7"/>
          <p:cNvSpPr/>
          <p:nvPr/>
        </p:nvSpPr>
        <p:spPr>
          <a:xfrm>
            <a:off x="4830167" y="2362200"/>
            <a:ext cx="416080" cy="450101"/>
          </a:xfrm>
          <a:prstGeom prst="rightArrow">
            <a:avLst/>
          </a:prstGeom>
          <a:solidFill>
            <a:srgbClr val="3366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30" name="TextBox 29"/>
          <p:cNvSpPr txBox="1"/>
          <p:nvPr/>
        </p:nvSpPr>
        <p:spPr>
          <a:xfrm>
            <a:off x="28092" y="1239161"/>
            <a:ext cx="3113200" cy="2585323"/>
          </a:xfrm>
          <a:prstGeom prst="rect">
            <a:avLst/>
          </a:prstGeom>
          <a:noFill/>
        </p:spPr>
        <p:txBody>
          <a:bodyPr wrap="square" rtlCol="0">
            <a:spAutoFit/>
          </a:bodyPr>
          <a:lstStyle/>
          <a:p>
            <a:pPr defTabSz="914400" fontAlgn="auto">
              <a:spcBef>
                <a:spcPts val="0"/>
              </a:spcBef>
              <a:spcAft>
                <a:spcPts val="0"/>
              </a:spcAft>
            </a:pPr>
            <a:r>
              <a:rPr lang="en-US" dirty="0">
                <a:solidFill>
                  <a:srgbClr val="000000"/>
                </a:solidFill>
                <a:latin typeface="Georgia"/>
              </a:rPr>
              <a:t>Next generation sequencing </a:t>
            </a:r>
            <a:r>
              <a:rPr lang="en-US" dirty="0" smtClean="0">
                <a:solidFill>
                  <a:srgbClr val="000000"/>
                </a:solidFill>
                <a:latin typeface="Georgia"/>
              </a:rPr>
              <a:t>techniques (e.g., </a:t>
            </a:r>
            <a:r>
              <a:rPr lang="en-US" dirty="0" err="1" smtClean="0">
                <a:solidFill>
                  <a:srgbClr val="000000"/>
                </a:solidFill>
                <a:latin typeface="Georgia"/>
              </a:rPr>
              <a:t>ChIP-seq</a:t>
            </a:r>
            <a:r>
              <a:rPr lang="en-US" dirty="0" smtClean="0">
                <a:solidFill>
                  <a:srgbClr val="000000"/>
                </a:solidFill>
                <a:latin typeface="Georgia"/>
              </a:rPr>
              <a:t>, CLIP-</a:t>
            </a:r>
            <a:r>
              <a:rPr lang="en-US" dirty="0" err="1" smtClean="0">
                <a:solidFill>
                  <a:srgbClr val="000000"/>
                </a:solidFill>
                <a:latin typeface="Georgia"/>
              </a:rPr>
              <a:t>seq</a:t>
            </a:r>
            <a:r>
              <a:rPr lang="en-US" dirty="0" smtClean="0">
                <a:solidFill>
                  <a:srgbClr val="000000"/>
                </a:solidFill>
                <a:latin typeface="Georgia"/>
              </a:rPr>
              <a:t>) predict </a:t>
            </a:r>
            <a:r>
              <a:rPr lang="en-US" b="1" dirty="0" smtClean="0">
                <a:solidFill>
                  <a:srgbClr val="000000"/>
                </a:solidFill>
                <a:latin typeface="Georgia"/>
              </a:rPr>
              <a:t>gene </a:t>
            </a:r>
            <a:r>
              <a:rPr lang="en-US" b="1" dirty="0">
                <a:solidFill>
                  <a:srgbClr val="000000"/>
                </a:solidFill>
                <a:latin typeface="Georgia"/>
              </a:rPr>
              <a:t>regulatory factors (RFs) </a:t>
            </a:r>
            <a:r>
              <a:rPr lang="en-US" dirty="0">
                <a:solidFill>
                  <a:srgbClr val="000000"/>
                </a:solidFill>
                <a:latin typeface="Georgia"/>
              </a:rPr>
              <a:t>and their target genes</a:t>
            </a:r>
          </a:p>
          <a:p>
            <a:pPr marL="285750" indent="-285750" defTabSz="914400" fontAlgn="auto">
              <a:spcBef>
                <a:spcPts val="0"/>
              </a:spcBef>
              <a:spcAft>
                <a:spcPts val="0"/>
              </a:spcAft>
              <a:buFont typeface="Arial"/>
              <a:buChar char="•"/>
            </a:pPr>
            <a:r>
              <a:rPr lang="en-US" dirty="0">
                <a:solidFill>
                  <a:srgbClr val="000000"/>
                </a:solidFill>
                <a:latin typeface="Georgia"/>
              </a:rPr>
              <a:t>transcription factors (TFs)</a:t>
            </a:r>
          </a:p>
          <a:p>
            <a:pPr marL="285750" indent="-285750" defTabSz="914400" fontAlgn="auto">
              <a:spcBef>
                <a:spcPts val="0"/>
              </a:spcBef>
              <a:spcAft>
                <a:spcPts val="0"/>
              </a:spcAft>
              <a:buFont typeface="Arial"/>
              <a:buChar char="•"/>
            </a:pPr>
            <a:r>
              <a:rPr lang="en-US" dirty="0">
                <a:solidFill>
                  <a:srgbClr val="000000"/>
                </a:solidFill>
                <a:latin typeface="Georgia"/>
              </a:rPr>
              <a:t>micro-RNAs</a:t>
            </a:r>
          </a:p>
          <a:p>
            <a:pPr defTabSz="914400" fontAlgn="auto">
              <a:spcBef>
                <a:spcPts val="0"/>
              </a:spcBef>
              <a:spcAft>
                <a:spcPts val="0"/>
              </a:spcAft>
            </a:pPr>
            <a:r>
              <a:rPr lang="en-US" dirty="0">
                <a:solidFill>
                  <a:srgbClr val="000000"/>
                </a:solidFill>
                <a:latin typeface="Georgia"/>
              </a:rPr>
              <a:t>…</a:t>
            </a:r>
          </a:p>
        </p:txBody>
      </p:sp>
      <p:sp>
        <p:nvSpPr>
          <p:cNvPr id="3" name="TextBox 2"/>
          <p:cNvSpPr txBox="1"/>
          <p:nvPr/>
        </p:nvSpPr>
        <p:spPr>
          <a:xfrm>
            <a:off x="0" y="3917163"/>
            <a:ext cx="9144000" cy="2339102"/>
          </a:xfrm>
          <a:prstGeom prst="rect">
            <a:avLst/>
          </a:prstGeom>
          <a:noFill/>
        </p:spPr>
        <p:txBody>
          <a:bodyPr wrap="square" rtlCol="0">
            <a:spAutoFit/>
          </a:bodyPr>
          <a:lstStyle/>
          <a:p>
            <a:pPr algn="ctr" defTabSz="914400" fontAlgn="auto">
              <a:spcBef>
                <a:spcPts val="0"/>
              </a:spcBef>
              <a:spcAft>
                <a:spcPts val="0"/>
              </a:spcAft>
            </a:pPr>
            <a:r>
              <a:rPr lang="en-US" sz="2800" dirty="0">
                <a:solidFill>
                  <a:srgbClr val="000000"/>
                </a:solidFill>
                <a:latin typeface="Georgia"/>
              </a:rPr>
              <a:t>Many genes are regulated by multiple RFs.</a:t>
            </a:r>
          </a:p>
          <a:p>
            <a:pPr algn="ctr" defTabSz="914400" fontAlgn="auto">
              <a:spcBef>
                <a:spcPts val="0"/>
              </a:spcBef>
              <a:spcAft>
                <a:spcPts val="0"/>
              </a:spcAft>
            </a:pPr>
            <a:r>
              <a:rPr lang="en-US" sz="2800" dirty="0">
                <a:solidFill>
                  <a:srgbClr val="000000"/>
                </a:solidFill>
                <a:latin typeface="Georgia"/>
              </a:rPr>
              <a:t>How RFs coordinate to regulate target gene expression?</a:t>
            </a:r>
          </a:p>
          <a:p>
            <a:pPr marL="285750" indent="-285750" algn="ctr" defTabSz="914400" fontAlgn="auto">
              <a:spcBef>
                <a:spcPts val="0"/>
              </a:spcBef>
              <a:spcAft>
                <a:spcPts val="0"/>
              </a:spcAft>
              <a:buFont typeface="Arial"/>
              <a:buChar char="•"/>
            </a:pPr>
            <a:r>
              <a:rPr lang="en-US" sz="2400" dirty="0">
                <a:solidFill>
                  <a:srgbClr val="000000"/>
                </a:solidFill>
                <a:latin typeface="Georgia"/>
              </a:rPr>
              <a:t>cooperative?</a:t>
            </a:r>
          </a:p>
          <a:p>
            <a:pPr marL="285750" indent="-285750" algn="ctr" defTabSz="914400" fontAlgn="auto">
              <a:spcBef>
                <a:spcPts val="0"/>
              </a:spcBef>
              <a:spcAft>
                <a:spcPts val="0"/>
              </a:spcAft>
              <a:buFont typeface="Arial"/>
              <a:buChar char="•"/>
            </a:pPr>
            <a:r>
              <a:rPr lang="en-US" sz="2400" dirty="0">
                <a:solidFill>
                  <a:srgbClr val="000000"/>
                </a:solidFill>
                <a:latin typeface="Georgia"/>
              </a:rPr>
              <a:t>competitive?</a:t>
            </a:r>
          </a:p>
          <a:p>
            <a:pPr marL="285750" indent="-285750" algn="ctr" defTabSz="914400" fontAlgn="auto">
              <a:spcBef>
                <a:spcPts val="0"/>
              </a:spcBef>
              <a:spcAft>
                <a:spcPts val="0"/>
              </a:spcAft>
              <a:buFont typeface="Arial"/>
              <a:buChar char="•"/>
            </a:pPr>
            <a:r>
              <a:rPr lang="en-US" sz="2400" dirty="0">
                <a:solidFill>
                  <a:srgbClr val="000000"/>
                </a:solidFill>
                <a:latin typeface="Georgia"/>
              </a:rPr>
              <a:t>independent?</a:t>
            </a:r>
          </a:p>
          <a:p>
            <a:pPr algn="ctr" defTabSz="914400" fontAlgn="auto">
              <a:spcBef>
                <a:spcPts val="0"/>
              </a:spcBef>
              <a:spcAft>
                <a:spcPts val="0"/>
              </a:spcAft>
            </a:pPr>
            <a:r>
              <a:rPr lang="en-US" dirty="0">
                <a:solidFill>
                  <a:srgbClr val="000000"/>
                </a:solidFill>
                <a:latin typeface="Georgia"/>
              </a:rPr>
              <a:t>…</a:t>
            </a:r>
          </a:p>
        </p:txBody>
      </p:sp>
      <p:sp>
        <p:nvSpPr>
          <p:cNvPr id="9" name="Right Arrow 8"/>
          <p:cNvSpPr/>
          <p:nvPr/>
        </p:nvSpPr>
        <p:spPr>
          <a:xfrm>
            <a:off x="2786156" y="2362200"/>
            <a:ext cx="416080" cy="450101"/>
          </a:xfrm>
          <a:prstGeom prst="rightArrow">
            <a:avLst/>
          </a:prstGeom>
          <a:solidFill>
            <a:srgbClr val="3366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pic>
        <p:nvPicPr>
          <p:cNvPr id="4" name="Picture 3"/>
          <p:cNvPicPr>
            <a:picLocks noChangeAspect="1"/>
          </p:cNvPicPr>
          <p:nvPr/>
        </p:nvPicPr>
        <p:blipFill rotWithShape="1">
          <a:blip r:embed="rId4"/>
          <a:srcRect l="4662" t="45846" r="76840"/>
          <a:stretch/>
        </p:blipFill>
        <p:spPr>
          <a:xfrm>
            <a:off x="3402745" y="1266286"/>
            <a:ext cx="1242358" cy="2306194"/>
          </a:xfrm>
          <a:prstGeom prst="rect">
            <a:avLst/>
          </a:prstGeom>
        </p:spPr>
      </p:pic>
      <p:sp>
        <p:nvSpPr>
          <p:cNvPr id="7" name="TextBox 6"/>
          <p:cNvSpPr txBox="1"/>
          <p:nvPr/>
        </p:nvSpPr>
        <p:spPr>
          <a:xfrm>
            <a:off x="3333041" y="2177534"/>
            <a:ext cx="1463148" cy="369332"/>
          </a:xfrm>
          <a:prstGeom prst="rect">
            <a:avLst/>
          </a:prstGeom>
          <a:noFill/>
        </p:spPr>
        <p:txBody>
          <a:bodyPr wrap="none" rtlCol="0">
            <a:spAutoFit/>
          </a:bodyPr>
          <a:lstStyle/>
          <a:p>
            <a:pPr defTabSz="457200" fontAlgn="auto">
              <a:spcBef>
                <a:spcPts val="0"/>
              </a:spcBef>
              <a:spcAft>
                <a:spcPts val="0"/>
              </a:spcAft>
            </a:pPr>
            <a:r>
              <a:rPr lang="en-US" dirty="0" smtClean="0">
                <a:solidFill>
                  <a:srgbClr val="000000"/>
                </a:solidFill>
                <a:latin typeface="Georgia"/>
              </a:rPr>
              <a:t>Peak  calling </a:t>
            </a:r>
            <a:endParaRPr lang="en-US" dirty="0">
              <a:solidFill>
                <a:srgbClr val="000000"/>
              </a:solidFill>
              <a:latin typeface="Georgia"/>
            </a:endParaRPr>
          </a:p>
        </p:txBody>
      </p:sp>
    </p:spTree>
    <p:extLst>
      <p:ext uri="{BB962C8B-B14F-4D97-AF65-F5344CB8AC3E}">
        <p14:creationId xmlns:p14="http://schemas.microsoft.com/office/powerpoint/2010/main" val="3156569289"/>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Modeling cooperativity between RFs to target gene using logic gates</a:t>
            </a:r>
            <a:endParaRPr lang="en-US" dirty="0"/>
          </a:p>
        </p:txBody>
      </p:sp>
      <p:graphicFrame>
        <p:nvGraphicFramePr>
          <p:cNvPr id="56" name="Table 55"/>
          <p:cNvGraphicFramePr>
            <a:graphicFrameLocks noGrp="1"/>
          </p:cNvGraphicFramePr>
          <p:nvPr>
            <p:extLst>
              <p:ext uri="{D42A27DB-BD31-4B8C-83A1-F6EECF244321}">
                <p14:modId xmlns:p14="http://schemas.microsoft.com/office/powerpoint/2010/main" val="314041141"/>
              </p:ext>
            </p:extLst>
          </p:nvPr>
        </p:nvGraphicFramePr>
        <p:xfrm>
          <a:off x="3657599" y="3352801"/>
          <a:ext cx="3449568" cy="1027326"/>
        </p:xfrm>
        <a:graphic>
          <a:graphicData uri="http://schemas.openxmlformats.org/drawingml/2006/table">
            <a:tbl>
              <a:tblPr firstRow="1" bandRow="1">
                <a:tableStyleId>{5940675A-B579-460E-94D1-54222C63F5DA}</a:tableStyleId>
              </a:tblPr>
              <a:tblGrid>
                <a:gridCol w="1413674"/>
                <a:gridCol w="925298"/>
                <a:gridCol w="277649"/>
                <a:gridCol w="277649"/>
                <a:gridCol w="277649"/>
                <a:gridCol w="277649"/>
              </a:tblGrid>
              <a:tr h="243359">
                <a:tc rowSpan="2">
                  <a:txBody>
                    <a:bodyPr/>
                    <a:lstStyle/>
                    <a:p>
                      <a:pPr algn="ctr"/>
                      <a:r>
                        <a:rPr lang="en-US" sz="1800" b="0" dirty="0" smtClean="0">
                          <a:latin typeface="Helvetica"/>
                          <a:cs typeface="Helvetica"/>
                        </a:rPr>
                        <a:t>Input type </a:t>
                      </a:r>
                    </a:p>
                    <a:p>
                      <a:pPr algn="ctr"/>
                      <a:r>
                        <a:rPr lang="en-US" sz="1800" b="0" dirty="0" smtClean="0">
                          <a:latin typeface="Helvetica"/>
                          <a:cs typeface="Helvetica"/>
                        </a:rPr>
                        <a:t>(RF1,</a:t>
                      </a:r>
                      <a:r>
                        <a:rPr lang="en-US" sz="1800" b="0" baseline="0" dirty="0" smtClean="0">
                          <a:latin typeface="Helvetica"/>
                          <a:cs typeface="Helvetica"/>
                        </a:rPr>
                        <a:t> RF2)</a:t>
                      </a:r>
                      <a:endParaRPr lang="en-US" sz="1800" b="0" dirty="0">
                        <a:latin typeface="Helvetica"/>
                        <a:cs typeface="Helvetica"/>
                      </a:endParaRPr>
                    </a:p>
                  </a:txBody>
                  <a:tcPr marL="68123" marR="68123" marT="34061" marB="34061">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800" b="0" dirty="0" smtClean="0">
                          <a:latin typeface="Helvetica"/>
                          <a:cs typeface="Helvetica"/>
                        </a:rPr>
                        <a:t>RF1</a:t>
                      </a:r>
                      <a:endParaRPr lang="en-US" sz="1800" b="0" dirty="0">
                        <a:latin typeface="Helvetica"/>
                        <a:cs typeface="Helvetica"/>
                      </a:endParaRPr>
                    </a:p>
                  </a:txBody>
                  <a:tcPr marL="68123" marR="68123" marT="34061" marB="34061">
                    <a:lnT w="12700" cap="flat" cmpd="sng" algn="ctr">
                      <a:solidFill>
                        <a:scrgbClr r="0" g="0" b="0"/>
                      </a:solidFill>
                      <a:prstDash val="solid"/>
                      <a:round/>
                      <a:headEnd type="none" w="med" len="med"/>
                      <a:tailEnd type="none" w="med" len="med"/>
                    </a:lnT>
                  </a:tcPr>
                </a:tc>
                <a:tc>
                  <a:txBody>
                    <a:bodyPr/>
                    <a:lstStyle/>
                    <a:p>
                      <a:pPr algn="ctr"/>
                      <a:r>
                        <a:rPr lang="en-US" sz="1800" b="0" dirty="0" smtClean="0">
                          <a:latin typeface="Helvetica"/>
                          <a:cs typeface="Helvetica"/>
                        </a:rPr>
                        <a:t>0</a:t>
                      </a:r>
                      <a:endParaRPr lang="en-US" sz="1800" b="0" dirty="0">
                        <a:latin typeface="Helvetica"/>
                        <a:cs typeface="Helvetica"/>
                      </a:endParaRPr>
                    </a:p>
                  </a:txBody>
                  <a:tcPr marL="68123" marR="68123" marT="34061" marB="34061">
                    <a:lnT w="12700" cap="flat" cmpd="sng" algn="ctr">
                      <a:solidFill>
                        <a:scrgbClr r="0" g="0" b="0"/>
                      </a:solidFill>
                      <a:prstDash val="solid"/>
                      <a:round/>
                      <a:headEnd type="none" w="med" len="med"/>
                      <a:tailEnd type="none" w="med" len="med"/>
                    </a:lnT>
                  </a:tcPr>
                </a:tc>
                <a:tc>
                  <a:txBody>
                    <a:bodyPr/>
                    <a:lstStyle/>
                    <a:p>
                      <a:pPr algn="ctr"/>
                      <a:r>
                        <a:rPr lang="en-US" sz="1800" b="0" dirty="0" smtClean="0">
                          <a:latin typeface="Helvetica"/>
                          <a:cs typeface="Helvetica"/>
                        </a:rPr>
                        <a:t>0</a:t>
                      </a:r>
                      <a:endParaRPr lang="en-US" sz="1800" b="0" dirty="0">
                        <a:latin typeface="Helvetica"/>
                        <a:cs typeface="Helvetica"/>
                      </a:endParaRPr>
                    </a:p>
                  </a:txBody>
                  <a:tcPr marL="68123" marR="68123" marT="34061" marB="34061">
                    <a:lnT w="12700" cap="flat" cmpd="sng" algn="ctr">
                      <a:solidFill>
                        <a:scrgbClr r="0" g="0" b="0"/>
                      </a:solidFill>
                      <a:prstDash val="solid"/>
                      <a:round/>
                      <a:headEnd type="none" w="med" len="med"/>
                      <a:tailEnd type="none" w="med" len="med"/>
                    </a:lnT>
                  </a:tcPr>
                </a:tc>
                <a:tc>
                  <a:txBody>
                    <a:bodyPr/>
                    <a:lstStyle/>
                    <a:p>
                      <a:pPr algn="ctr"/>
                      <a:r>
                        <a:rPr lang="en-US" sz="1800" b="0" dirty="0" smtClean="0">
                          <a:latin typeface="Helvetica"/>
                          <a:cs typeface="Helvetica"/>
                        </a:rPr>
                        <a:t>1</a:t>
                      </a:r>
                      <a:endParaRPr lang="en-US" sz="1800" b="0" dirty="0">
                        <a:latin typeface="Helvetica"/>
                        <a:cs typeface="Helvetica"/>
                      </a:endParaRPr>
                    </a:p>
                  </a:txBody>
                  <a:tcPr marL="68123" marR="68123" marT="34061" marB="34061">
                    <a:lnT w="12700" cap="flat" cmpd="sng" algn="ctr">
                      <a:solidFill>
                        <a:scrgbClr r="0" g="0" b="0"/>
                      </a:solidFill>
                      <a:prstDash val="solid"/>
                      <a:round/>
                      <a:headEnd type="none" w="med" len="med"/>
                      <a:tailEnd type="none" w="med" len="med"/>
                    </a:lnT>
                  </a:tcPr>
                </a:tc>
                <a:tc>
                  <a:txBody>
                    <a:bodyPr/>
                    <a:lstStyle/>
                    <a:p>
                      <a:pPr algn="ctr"/>
                      <a:r>
                        <a:rPr lang="en-US" sz="1800" b="0" dirty="0" smtClean="0">
                          <a:latin typeface="Helvetica"/>
                          <a:cs typeface="Helvetica"/>
                        </a:rPr>
                        <a:t>1</a:t>
                      </a:r>
                      <a:endParaRPr lang="en-US" sz="1800" b="0" dirty="0">
                        <a:latin typeface="Helvetica"/>
                        <a:cs typeface="Helvetica"/>
                      </a:endParaRPr>
                    </a:p>
                  </a:txBody>
                  <a:tcPr marL="68123" marR="68123" marT="34061" marB="34061">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238315">
                <a:tc vMerge="1">
                  <a:txBody>
                    <a:bodyPr/>
                    <a:lstStyle/>
                    <a:p>
                      <a:pPr algn="ctr"/>
                      <a:endParaRPr lang="en-US" sz="800" b="1" dirty="0"/>
                    </a:p>
                  </a:txBody>
                  <a:tcPr/>
                </a:tc>
                <a:tc>
                  <a:txBody>
                    <a:bodyPr/>
                    <a:lstStyle/>
                    <a:p>
                      <a:pPr algn="ctr"/>
                      <a:r>
                        <a:rPr lang="en-US" sz="1800" b="0" dirty="0" smtClean="0">
                          <a:latin typeface="Helvetica"/>
                          <a:cs typeface="Helvetica"/>
                        </a:rPr>
                        <a:t>RF2</a:t>
                      </a:r>
                      <a:endParaRPr lang="en-US" sz="1800" b="0" dirty="0">
                        <a:latin typeface="Helvetica"/>
                        <a:cs typeface="Helvetica"/>
                      </a:endParaRPr>
                    </a:p>
                  </a:txBody>
                  <a:tcPr marL="68123" marR="68123" marT="34061" marB="34061"/>
                </a:tc>
                <a:tc>
                  <a:txBody>
                    <a:bodyPr/>
                    <a:lstStyle/>
                    <a:p>
                      <a:pPr algn="ctr"/>
                      <a:r>
                        <a:rPr lang="en-US" sz="1800" b="0" dirty="0" smtClean="0">
                          <a:latin typeface="Helvetica"/>
                          <a:cs typeface="Helvetica"/>
                        </a:rPr>
                        <a:t>0</a:t>
                      </a:r>
                      <a:endParaRPr lang="en-US" sz="1800" b="0" dirty="0">
                        <a:latin typeface="Helvetica"/>
                        <a:cs typeface="Helvetica"/>
                      </a:endParaRPr>
                    </a:p>
                  </a:txBody>
                  <a:tcPr marL="68123" marR="68123" marT="34061" marB="34061"/>
                </a:tc>
                <a:tc>
                  <a:txBody>
                    <a:bodyPr/>
                    <a:lstStyle/>
                    <a:p>
                      <a:pPr algn="ctr"/>
                      <a:r>
                        <a:rPr lang="en-US" sz="1800" b="0" dirty="0" smtClean="0">
                          <a:latin typeface="Helvetica"/>
                          <a:cs typeface="Helvetica"/>
                        </a:rPr>
                        <a:t>1</a:t>
                      </a:r>
                      <a:endParaRPr lang="en-US" sz="1800" b="0" dirty="0">
                        <a:latin typeface="Helvetica"/>
                        <a:cs typeface="Helvetica"/>
                      </a:endParaRPr>
                    </a:p>
                  </a:txBody>
                  <a:tcPr marL="68123" marR="68123" marT="34061" marB="34061"/>
                </a:tc>
                <a:tc>
                  <a:txBody>
                    <a:bodyPr/>
                    <a:lstStyle/>
                    <a:p>
                      <a:pPr algn="ctr"/>
                      <a:r>
                        <a:rPr lang="en-US" sz="1800" b="0" dirty="0" smtClean="0">
                          <a:latin typeface="Helvetica"/>
                          <a:cs typeface="Helvetica"/>
                        </a:rPr>
                        <a:t>0</a:t>
                      </a:r>
                      <a:endParaRPr lang="en-US" sz="1800" b="0" dirty="0">
                        <a:latin typeface="Helvetica"/>
                        <a:cs typeface="Helvetica"/>
                      </a:endParaRPr>
                    </a:p>
                  </a:txBody>
                  <a:tcPr marL="68123" marR="68123" marT="34061" marB="34061"/>
                </a:tc>
                <a:tc>
                  <a:txBody>
                    <a:bodyPr/>
                    <a:lstStyle/>
                    <a:p>
                      <a:pPr algn="ctr"/>
                      <a:r>
                        <a:rPr lang="en-US" sz="1800" b="0" dirty="0" smtClean="0">
                          <a:latin typeface="Helvetica"/>
                          <a:cs typeface="Helvetica"/>
                        </a:rPr>
                        <a:t>1</a:t>
                      </a:r>
                      <a:endParaRPr lang="en-US" sz="1800" b="0" dirty="0">
                        <a:latin typeface="Helvetica"/>
                        <a:cs typeface="Helvetica"/>
                      </a:endParaRPr>
                    </a:p>
                  </a:txBody>
                  <a:tcPr marL="68123" marR="68123" marT="34061" marB="34061">
                    <a:lnR w="12700" cap="flat" cmpd="sng" algn="ctr">
                      <a:solidFill>
                        <a:scrgbClr r="0" g="0" b="0"/>
                      </a:solidFill>
                      <a:prstDash val="solid"/>
                      <a:round/>
                      <a:headEnd type="none" w="med" len="med"/>
                      <a:tailEnd type="none" w="med" len="med"/>
                    </a:lnR>
                  </a:tcPr>
                </a:tc>
              </a:tr>
              <a:tr h="280325">
                <a:tc>
                  <a:txBody>
                    <a:bodyPr/>
                    <a:lstStyle/>
                    <a:p>
                      <a:pPr algn="ctr"/>
                      <a:r>
                        <a:rPr lang="en-US" sz="1800" b="0" dirty="0" smtClean="0">
                          <a:latin typeface="Helvetica"/>
                          <a:cs typeface="Helvetica"/>
                        </a:rPr>
                        <a:t>Output</a:t>
                      </a:r>
                    </a:p>
                  </a:txBody>
                  <a:tcPr marL="68123" marR="68123" marT="34061" marB="34061">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prstClr val="black"/>
                      </a:solidFill>
                      <a:prstDash val="solid"/>
                      <a:round/>
                      <a:headEnd type="none" w="med" len="med"/>
                      <a:tailEnd type="none" w="med" len="med"/>
                    </a:lnB>
                  </a:tcPr>
                </a:tc>
                <a:tc>
                  <a:txBody>
                    <a:bodyPr/>
                    <a:lstStyle/>
                    <a:p>
                      <a:pPr algn="ctr"/>
                      <a:r>
                        <a:rPr lang="en-US" sz="1800" b="0" dirty="0" smtClean="0">
                          <a:latin typeface="Helvetica"/>
                          <a:cs typeface="Helvetica"/>
                        </a:rPr>
                        <a:t>T</a:t>
                      </a:r>
                      <a:endParaRPr lang="en-US" sz="1800" b="0" dirty="0">
                        <a:latin typeface="Helvetica"/>
                        <a:cs typeface="Helvetica"/>
                      </a:endParaRPr>
                    </a:p>
                  </a:txBody>
                  <a:tcPr marL="68123" marR="68123" marT="34061" marB="34061">
                    <a:lnB w="12700" cap="flat" cmpd="sng" algn="ctr">
                      <a:solidFill>
                        <a:prstClr val="black"/>
                      </a:solidFill>
                      <a:prstDash val="solid"/>
                      <a:round/>
                      <a:headEnd type="none" w="med" len="med"/>
                      <a:tailEnd type="none" w="med" len="med"/>
                    </a:lnB>
                  </a:tcPr>
                </a:tc>
                <a:tc>
                  <a:txBody>
                    <a:bodyPr/>
                    <a:lstStyle/>
                    <a:p>
                      <a:pPr algn="ctr"/>
                      <a:r>
                        <a:rPr lang="en-US" sz="1800" b="0" i="1" dirty="0" smtClean="0">
                          <a:solidFill>
                            <a:srgbClr val="FF0000"/>
                          </a:solidFill>
                          <a:latin typeface="Helvetica"/>
                          <a:cs typeface="Helvetica"/>
                        </a:rPr>
                        <a:t>X</a:t>
                      </a:r>
                      <a:endParaRPr lang="en-US" sz="1800" b="0" i="1" dirty="0">
                        <a:solidFill>
                          <a:srgbClr val="FF0000"/>
                        </a:solidFill>
                        <a:latin typeface="Helvetica"/>
                        <a:cs typeface="Helvetica"/>
                      </a:endParaRPr>
                    </a:p>
                  </a:txBody>
                  <a:tcPr marL="68123" marR="68123" marT="34061" marB="34061">
                    <a:lnB w="12700" cap="flat" cmpd="sng" algn="ctr">
                      <a:solidFill>
                        <a:prstClr val="black"/>
                      </a:solidFill>
                      <a:prstDash val="solid"/>
                      <a:round/>
                      <a:headEnd type="none" w="med" len="med"/>
                      <a:tailEnd type="none" w="med" len="med"/>
                    </a:lnB>
                  </a:tcPr>
                </a:tc>
                <a:tc>
                  <a:txBody>
                    <a:bodyPr/>
                    <a:lstStyle/>
                    <a:p>
                      <a:pPr algn="ctr"/>
                      <a:r>
                        <a:rPr lang="en-US" sz="1800" b="0" i="1" dirty="0" smtClean="0">
                          <a:solidFill>
                            <a:srgbClr val="FF0000"/>
                          </a:solidFill>
                          <a:latin typeface="Helvetica"/>
                          <a:cs typeface="Helvetica"/>
                        </a:rPr>
                        <a:t>X</a:t>
                      </a:r>
                      <a:endParaRPr lang="en-US" sz="1800" b="0" i="1" dirty="0">
                        <a:solidFill>
                          <a:srgbClr val="FF0000"/>
                        </a:solidFill>
                        <a:latin typeface="Helvetica"/>
                        <a:cs typeface="Helvetica"/>
                      </a:endParaRPr>
                    </a:p>
                  </a:txBody>
                  <a:tcPr marL="68123" marR="68123" marT="34061" marB="34061">
                    <a:lnB w="12700" cap="flat" cmpd="sng" algn="ctr">
                      <a:solidFill>
                        <a:prstClr val="black"/>
                      </a:solidFill>
                      <a:prstDash val="solid"/>
                      <a:round/>
                      <a:headEnd type="none" w="med" len="med"/>
                      <a:tailEnd type="none" w="med" len="med"/>
                    </a:lnB>
                  </a:tcPr>
                </a:tc>
                <a:tc>
                  <a:txBody>
                    <a:bodyPr/>
                    <a:lstStyle/>
                    <a:p>
                      <a:pPr algn="ctr"/>
                      <a:r>
                        <a:rPr lang="en-US" sz="1800" b="0" i="1" dirty="0" smtClean="0">
                          <a:solidFill>
                            <a:srgbClr val="FF0000"/>
                          </a:solidFill>
                          <a:latin typeface="Helvetica"/>
                          <a:cs typeface="Helvetica"/>
                        </a:rPr>
                        <a:t>X</a:t>
                      </a:r>
                      <a:endParaRPr lang="en-US" sz="1800" b="0" i="1" dirty="0">
                        <a:solidFill>
                          <a:srgbClr val="FF0000"/>
                        </a:solidFill>
                        <a:latin typeface="Helvetica"/>
                        <a:cs typeface="Helvetica"/>
                      </a:endParaRPr>
                    </a:p>
                  </a:txBody>
                  <a:tcPr marL="68123" marR="68123" marT="34061" marB="34061">
                    <a:lnB w="12700" cap="flat" cmpd="sng" algn="ctr">
                      <a:solidFill>
                        <a:prstClr val="black"/>
                      </a:solidFill>
                      <a:prstDash val="solid"/>
                      <a:round/>
                      <a:headEnd type="none" w="med" len="med"/>
                      <a:tailEnd type="none" w="med" len="med"/>
                    </a:lnB>
                  </a:tcPr>
                </a:tc>
                <a:tc>
                  <a:txBody>
                    <a:bodyPr/>
                    <a:lstStyle/>
                    <a:p>
                      <a:pPr algn="ctr"/>
                      <a:r>
                        <a:rPr lang="en-US" sz="1800" b="0" i="1" dirty="0" smtClean="0">
                          <a:solidFill>
                            <a:srgbClr val="FF0000"/>
                          </a:solidFill>
                          <a:latin typeface="Helvetica"/>
                          <a:cs typeface="Helvetica"/>
                        </a:rPr>
                        <a:t>X</a:t>
                      </a:r>
                      <a:endParaRPr lang="en-US" sz="1800" b="0" i="1" dirty="0">
                        <a:solidFill>
                          <a:srgbClr val="FF0000"/>
                        </a:solidFill>
                        <a:latin typeface="Helvetica"/>
                        <a:cs typeface="Helvetica"/>
                      </a:endParaRPr>
                    </a:p>
                  </a:txBody>
                  <a:tcPr marL="68123" marR="68123" marT="34061" marB="34061">
                    <a:lnR w="12700" cap="flat" cmpd="sng" algn="ctr">
                      <a:solidFill>
                        <a:scrgbClr r="0" g="0" b="0"/>
                      </a:solidFill>
                      <a:prstDash val="solid"/>
                      <a:round/>
                      <a:headEnd type="none" w="med" len="med"/>
                      <a:tailEnd type="none" w="med" len="med"/>
                    </a:lnR>
                    <a:lnB w="12700" cap="flat" cmpd="sng" algn="ctr">
                      <a:solidFill>
                        <a:prstClr val="black"/>
                      </a:solidFill>
                      <a:prstDash val="solid"/>
                      <a:round/>
                      <a:headEnd type="none" w="med" len="med"/>
                      <a:tailEnd type="none" w="med" len="med"/>
                    </a:lnB>
                  </a:tcPr>
                </a:tc>
              </a:tr>
            </a:tbl>
          </a:graphicData>
        </a:graphic>
      </p:graphicFrame>
      <p:grpSp>
        <p:nvGrpSpPr>
          <p:cNvPr id="7" name="Group 6"/>
          <p:cNvGrpSpPr/>
          <p:nvPr/>
        </p:nvGrpSpPr>
        <p:grpSpPr>
          <a:xfrm>
            <a:off x="3886200" y="1219200"/>
            <a:ext cx="5083103" cy="1893332"/>
            <a:chOff x="3886200" y="1219200"/>
            <a:chExt cx="5083103" cy="1893332"/>
          </a:xfrm>
        </p:grpSpPr>
        <p:sp>
          <p:nvSpPr>
            <p:cNvPr id="33" name="Right Arrow 32"/>
            <p:cNvSpPr/>
            <p:nvPr/>
          </p:nvSpPr>
          <p:spPr>
            <a:xfrm>
              <a:off x="3886200" y="1219200"/>
              <a:ext cx="416080" cy="450101"/>
            </a:xfrm>
            <a:prstGeom prst="rightArrow">
              <a:avLst/>
            </a:prstGeom>
            <a:solidFill>
              <a:srgbClr val="3366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58" name="TextBox 57"/>
            <p:cNvSpPr txBox="1"/>
            <p:nvPr/>
          </p:nvSpPr>
          <p:spPr>
            <a:xfrm>
              <a:off x="5715000" y="1981200"/>
              <a:ext cx="620745" cy="369332"/>
            </a:xfrm>
            <a:prstGeom prst="rect">
              <a:avLst/>
            </a:prstGeom>
            <a:noFill/>
          </p:spPr>
          <p:txBody>
            <a:bodyPr wrap="none" rtlCol="0">
              <a:spAutoFit/>
            </a:bodyPr>
            <a:lstStyle/>
            <a:p>
              <a:pPr defTabSz="914400" fontAlgn="auto">
                <a:spcBef>
                  <a:spcPts val="0"/>
                </a:spcBef>
                <a:spcAft>
                  <a:spcPts val="0"/>
                </a:spcAft>
              </a:pPr>
              <a:r>
                <a:rPr lang="en-US" dirty="0">
                  <a:solidFill>
                    <a:srgbClr val="000000"/>
                  </a:solidFill>
                  <a:latin typeface="Helvetica"/>
                  <a:cs typeface="Helvetica"/>
                </a:rPr>
                <a:t>RF1</a:t>
              </a:r>
            </a:p>
          </p:txBody>
        </p:sp>
        <p:sp>
          <p:nvSpPr>
            <p:cNvPr id="59" name="TextBox 58"/>
            <p:cNvSpPr txBox="1"/>
            <p:nvPr/>
          </p:nvSpPr>
          <p:spPr>
            <a:xfrm>
              <a:off x="5715000" y="2743200"/>
              <a:ext cx="620745" cy="369332"/>
            </a:xfrm>
            <a:prstGeom prst="rect">
              <a:avLst/>
            </a:prstGeom>
            <a:noFill/>
          </p:spPr>
          <p:txBody>
            <a:bodyPr wrap="none" rtlCol="0">
              <a:spAutoFit/>
            </a:bodyPr>
            <a:lstStyle/>
            <a:p>
              <a:pPr defTabSz="914400" fontAlgn="auto">
                <a:spcBef>
                  <a:spcPts val="0"/>
                </a:spcBef>
                <a:spcAft>
                  <a:spcPts val="0"/>
                </a:spcAft>
              </a:pPr>
              <a:r>
                <a:rPr lang="en-US" dirty="0">
                  <a:solidFill>
                    <a:srgbClr val="000000"/>
                  </a:solidFill>
                  <a:latin typeface="Helvetica"/>
                  <a:cs typeface="Helvetica"/>
                </a:rPr>
                <a:t>RF2</a:t>
              </a:r>
            </a:p>
          </p:txBody>
        </p:sp>
        <p:sp>
          <p:nvSpPr>
            <p:cNvPr id="60" name="TextBox 59"/>
            <p:cNvSpPr txBox="1"/>
            <p:nvPr/>
          </p:nvSpPr>
          <p:spPr>
            <a:xfrm>
              <a:off x="7696200" y="2057400"/>
              <a:ext cx="325668" cy="369332"/>
            </a:xfrm>
            <a:prstGeom prst="rect">
              <a:avLst/>
            </a:prstGeom>
            <a:noFill/>
          </p:spPr>
          <p:txBody>
            <a:bodyPr wrap="none" rtlCol="0">
              <a:spAutoFit/>
            </a:bodyPr>
            <a:lstStyle/>
            <a:p>
              <a:pPr defTabSz="914400" fontAlgn="auto">
                <a:spcBef>
                  <a:spcPts val="0"/>
                </a:spcBef>
                <a:spcAft>
                  <a:spcPts val="0"/>
                </a:spcAft>
              </a:pPr>
              <a:r>
                <a:rPr lang="en-US" dirty="0">
                  <a:solidFill>
                    <a:srgbClr val="000000"/>
                  </a:solidFill>
                  <a:latin typeface="Helvetica"/>
                  <a:cs typeface="Helvetica"/>
                </a:rPr>
                <a:t>T</a:t>
              </a:r>
            </a:p>
          </p:txBody>
        </p:sp>
        <p:grpSp>
          <p:nvGrpSpPr>
            <p:cNvPr id="61" name="Group 60"/>
            <p:cNvGrpSpPr/>
            <p:nvPr/>
          </p:nvGrpSpPr>
          <p:grpSpPr>
            <a:xfrm>
              <a:off x="5562600" y="1752600"/>
              <a:ext cx="2798715" cy="1295400"/>
              <a:chOff x="7677490" y="4641328"/>
              <a:chExt cx="1323628" cy="612648"/>
            </a:xfrm>
          </p:grpSpPr>
          <p:sp>
            <p:nvSpPr>
              <p:cNvPr id="62" name="Delay 61"/>
              <p:cNvSpPr/>
              <p:nvPr/>
            </p:nvSpPr>
            <p:spPr>
              <a:xfrm>
                <a:off x="8032980" y="4641328"/>
                <a:ext cx="612648" cy="612648"/>
              </a:xfrm>
              <a:prstGeom prst="flowChartDelay">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cxnSp>
            <p:nvCxnSpPr>
              <p:cNvPr id="63" name="Straight Connector 62"/>
              <p:cNvCxnSpPr/>
              <p:nvPr/>
            </p:nvCxnSpPr>
            <p:spPr>
              <a:xfrm>
                <a:off x="7677490" y="4782372"/>
                <a:ext cx="35549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a:off x="7677490" y="5122931"/>
                <a:ext cx="35549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p:cNvCxnSpPr/>
              <p:nvPr/>
            </p:nvCxnSpPr>
            <p:spPr>
              <a:xfrm>
                <a:off x="8645628" y="4934772"/>
                <a:ext cx="35549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67" name="TextBox 66"/>
            <p:cNvSpPr txBox="1"/>
            <p:nvPr/>
          </p:nvSpPr>
          <p:spPr>
            <a:xfrm>
              <a:off x="6629400" y="1929824"/>
              <a:ext cx="381034" cy="584776"/>
            </a:xfrm>
            <a:prstGeom prst="rect">
              <a:avLst/>
            </a:prstGeom>
            <a:noFill/>
          </p:spPr>
          <p:txBody>
            <a:bodyPr wrap="none" rtlCol="0">
              <a:spAutoFit/>
            </a:bodyPr>
            <a:lstStyle/>
            <a:p>
              <a:pPr defTabSz="914400" fontAlgn="auto">
                <a:spcBef>
                  <a:spcPts val="0"/>
                </a:spcBef>
                <a:spcAft>
                  <a:spcPts val="0"/>
                </a:spcAft>
              </a:pPr>
              <a:r>
                <a:rPr lang="en-US" sz="3200" dirty="0">
                  <a:solidFill>
                    <a:srgbClr val="000000"/>
                  </a:solidFill>
                  <a:latin typeface="Times New Roman"/>
                  <a:cs typeface="Times New Roman"/>
                </a:rPr>
                <a:t>?</a:t>
              </a:r>
            </a:p>
          </p:txBody>
        </p:sp>
        <p:sp>
          <p:nvSpPr>
            <p:cNvPr id="68" name="TextBox 67"/>
            <p:cNvSpPr txBox="1"/>
            <p:nvPr/>
          </p:nvSpPr>
          <p:spPr>
            <a:xfrm>
              <a:off x="5410200" y="1219200"/>
              <a:ext cx="3222106" cy="400110"/>
            </a:xfrm>
            <a:prstGeom prst="rect">
              <a:avLst/>
            </a:prstGeom>
            <a:noFill/>
          </p:spPr>
          <p:txBody>
            <a:bodyPr wrap="none" rtlCol="0">
              <a:spAutoFit/>
            </a:bodyPr>
            <a:lstStyle/>
            <a:p>
              <a:pPr defTabSz="914400" fontAlgn="auto">
                <a:spcBef>
                  <a:spcPts val="0"/>
                </a:spcBef>
                <a:spcAft>
                  <a:spcPts val="0"/>
                </a:spcAft>
              </a:pPr>
              <a:r>
                <a:rPr lang="en-US" sz="2000" dirty="0">
                  <a:solidFill>
                    <a:srgbClr val="000000"/>
                  </a:solidFill>
                  <a:latin typeface="Georgia"/>
                </a:rPr>
                <a:t>2-input-1-output logic gate</a:t>
              </a:r>
            </a:p>
          </p:txBody>
        </p:sp>
        <p:sp>
          <p:nvSpPr>
            <p:cNvPr id="5" name="Rectangle 4"/>
            <p:cNvSpPr/>
            <p:nvPr/>
          </p:nvSpPr>
          <p:spPr>
            <a:xfrm>
              <a:off x="7543800" y="2362200"/>
              <a:ext cx="1425503" cy="369332"/>
            </a:xfrm>
            <a:prstGeom prst="rect">
              <a:avLst/>
            </a:prstGeom>
          </p:spPr>
          <p:txBody>
            <a:bodyPr wrap="none">
              <a:spAutoFit/>
            </a:bodyPr>
            <a:lstStyle/>
            <a:p>
              <a:pPr defTabSz="914400" fontAlgn="auto">
                <a:spcBef>
                  <a:spcPts val="0"/>
                </a:spcBef>
                <a:spcAft>
                  <a:spcPts val="0"/>
                </a:spcAft>
              </a:pPr>
              <a:r>
                <a:rPr lang="en-US" dirty="0">
                  <a:solidFill>
                    <a:srgbClr val="000000"/>
                  </a:solidFill>
                  <a:latin typeface="Helvetica"/>
                  <a:cs typeface="Helvetica"/>
                </a:rPr>
                <a:t>00110101…</a:t>
              </a:r>
            </a:p>
          </p:txBody>
        </p:sp>
        <p:sp>
          <p:nvSpPr>
            <p:cNvPr id="35" name="Rectangle 34"/>
            <p:cNvSpPr/>
            <p:nvPr/>
          </p:nvSpPr>
          <p:spPr>
            <a:xfrm>
              <a:off x="4876800" y="1676400"/>
              <a:ext cx="1425503" cy="369332"/>
            </a:xfrm>
            <a:prstGeom prst="rect">
              <a:avLst/>
            </a:prstGeom>
          </p:spPr>
          <p:txBody>
            <a:bodyPr wrap="none">
              <a:spAutoFit/>
            </a:bodyPr>
            <a:lstStyle/>
            <a:p>
              <a:pPr defTabSz="914400" fontAlgn="auto">
                <a:spcBef>
                  <a:spcPts val="0"/>
                </a:spcBef>
                <a:spcAft>
                  <a:spcPts val="0"/>
                </a:spcAft>
              </a:pPr>
              <a:r>
                <a:rPr lang="en-US" dirty="0">
                  <a:solidFill>
                    <a:srgbClr val="000000"/>
                  </a:solidFill>
                  <a:latin typeface="Helvetica"/>
                  <a:cs typeface="Helvetica"/>
                </a:rPr>
                <a:t>10110101…</a:t>
              </a:r>
            </a:p>
          </p:txBody>
        </p:sp>
        <p:sp>
          <p:nvSpPr>
            <p:cNvPr id="38" name="Rectangle 37"/>
            <p:cNvSpPr/>
            <p:nvPr/>
          </p:nvSpPr>
          <p:spPr>
            <a:xfrm>
              <a:off x="4953000" y="2450068"/>
              <a:ext cx="1425503" cy="369332"/>
            </a:xfrm>
            <a:prstGeom prst="rect">
              <a:avLst/>
            </a:prstGeom>
          </p:spPr>
          <p:txBody>
            <a:bodyPr wrap="none">
              <a:spAutoFit/>
            </a:bodyPr>
            <a:lstStyle/>
            <a:p>
              <a:pPr defTabSz="914400" fontAlgn="auto">
                <a:spcBef>
                  <a:spcPts val="0"/>
                </a:spcBef>
                <a:spcAft>
                  <a:spcPts val="0"/>
                </a:spcAft>
              </a:pPr>
              <a:r>
                <a:rPr lang="en-US" dirty="0">
                  <a:solidFill>
                    <a:srgbClr val="000000"/>
                  </a:solidFill>
                  <a:latin typeface="Helvetica"/>
                  <a:cs typeface="Helvetica"/>
                </a:rPr>
                <a:t>01110111…</a:t>
              </a:r>
            </a:p>
          </p:txBody>
        </p:sp>
      </p:grpSp>
      <p:grpSp>
        <p:nvGrpSpPr>
          <p:cNvPr id="9" name="Group 8"/>
          <p:cNvGrpSpPr/>
          <p:nvPr/>
        </p:nvGrpSpPr>
        <p:grpSpPr>
          <a:xfrm>
            <a:off x="3200400" y="3200400"/>
            <a:ext cx="5562600" cy="2971800"/>
            <a:chOff x="3200400" y="3200400"/>
            <a:chExt cx="5562600" cy="2971800"/>
          </a:xfrm>
        </p:grpSpPr>
        <p:sp>
          <p:nvSpPr>
            <p:cNvPr id="4" name="Rounded Rectangular Callout 3"/>
            <p:cNvSpPr/>
            <p:nvPr/>
          </p:nvSpPr>
          <p:spPr>
            <a:xfrm rot="10800000">
              <a:off x="3200400" y="3200400"/>
              <a:ext cx="5486400" cy="2971800"/>
            </a:xfrm>
            <a:prstGeom prst="wedgeRoundRectCallout">
              <a:avLst>
                <a:gd name="adj1" fmla="val -15969"/>
                <a:gd name="adj2" fmla="val 74723"/>
                <a:gd name="adj3" fmla="val 16667"/>
              </a:avLst>
            </a:prstGeom>
            <a:noFill/>
            <a:ln>
              <a:solidFill>
                <a:srgbClr val="3366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sp>
          <p:nvSpPr>
            <p:cNvPr id="6" name="Rectangle 5"/>
            <p:cNvSpPr/>
            <p:nvPr/>
          </p:nvSpPr>
          <p:spPr>
            <a:xfrm>
              <a:off x="3581400" y="4572000"/>
              <a:ext cx="5181600" cy="923330"/>
            </a:xfrm>
            <a:prstGeom prst="rect">
              <a:avLst/>
            </a:prstGeom>
          </p:spPr>
          <p:txBody>
            <a:bodyPr wrap="square">
              <a:spAutoFit/>
            </a:bodyPr>
            <a:lstStyle/>
            <a:p>
              <a:pPr defTabSz="914400" fontAlgn="auto">
                <a:spcBef>
                  <a:spcPts val="0"/>
                </a:spcBef>
                <a:spcAft>
                  <a:spcPts val="0"/>
                </a:spcAft>
              </a:pPr>
              <a:r>
                <a:rPr lang="en-US" i="1" dirty="0">
                  <a:solidFill>
                    <a:srgbClr val="FF0000"/>
                  </a:solidFill>
                  <a:latin typeface="Helvetica"/>
                  <a:cs typeface="Helvetica"/>
                </a:rPr>
                <a:t>X</a:t>
              </a:r>
              <a:r>
                <a:rPr lang="en-US" dirty="0">
                  <a:solidFill>
                    <a:srgbClr val="000000"/>
                  </a:solidFill>
                  <a:latin typeface="Helvetica"/>
                  <a:cs typeface="Helvetica"/>
                </a:rPr>
                <a:t> can be 0 or 1, so there are 2</a:t>
              </a:r>
              <a:r>
                <a:rPr lang="en-US" baseline="30000" dirty="0">
                  <a:solidFill>
                    <a:srgbClr val="000000"/>
                  </a:solidFill>
                  <a:latin typeface="Helvetica"/>
                  <a:cs typeface="Helvetica"/>
                </a:rPr>
                <a:t>4</a:t>
              </a:r>
              <a:r>
                <a:rPr lang="en-US" dirty="0">
                  <a:solidFill>
                    <a:srgbClr val="000000"/>
                  </a:solidFill>
                  <a:latin typeface="Helvetica"/>
                  <a:cs typeface="Helvetica"/>
                </a:rPr>
                <a:t>=16 possible output combinations, each of which corresponds to a unique 2-input-1-output logic gate</a:t>
              </a:r>
            </a:p>
          </p:txBody>
        </p:sp>
        <p:sp>
          <p:nvSpPr>
            <p:cNvPr id="15" name="Left Brace 14"/>
            <p:cNvSpPr/>
            <p:nvPr/>
          </p:nvSpPr>
          <p:spPr>
            <a:xfrm flipH="1">
              <a:off x="7162800" y="3429000"/>
              <a:ext cx="228600" cy="914400"/>
            </a:xfrm>
            <a:prstGeom prst="leftBrace">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defTabSz="914400" fontAlgn="auto">
                <a:spcBef>
                  <a:spcPts val="0"/>
                </a:spcBef>
                <a:spcAft>
                  <a:spcPts val="0"/>
                </a:spcAft>
              </a:pPr>
              <a:endParaRPr lang="en-US">
                <a:solidFill>
                  <a:srgbClr val="000000"/>
                </a:solidFill>
                <a:latin typeface="Georgia"/>
              </a:endParaRPr>
            </a:p>
          </p:txBody>
        </p:sp>
        <p:sp>
          <p:nvSpPr>
            <p:cNvPr id="16" name="TextBox 15"/>
            <p:cNvSpPr txBox="1"/>
            <p:nvPr/>
          </p:nvSpPr>
          <p:spPr>
            <a:xfrm>
              <a:off x="7467600" y="3581400"/>
              <a:ext cx="1295400" cy="646331"/>
            </a:xfrm>
            <a:prstGeom prst="rect">
              <a:avLst/>
            </a:prstGeom>
            <a:noFill/>
          </p:spPr>
          <p:txBody>
            <a:bodyPr wrap="square" rtlCol="0">
              <a:spAutoFit/>
            </a:bodyPr>
            <a:lstStyle/>
            <a:p>
              <a:pPr defTabSz="914400" fontAlgn="auto">
                <a:spcBef>
                  <a:spcPts val="0"/>
                </a:spcBef>
                <a:spcAft>
                  <a:spcPts val="0"/>
                </a:spcAft>
              </a:pPr>
              <a:r>
                <a:rPr lang="en-US" dirty="0" err="1">
                  <a:solidFill>
                    <a:srgbClr val="000000"/>
                  </a:solidFill>
                  <a:latin typeface="Helvetica"/>
                  <a:cs typeface="Helvetica"/>
                </a:rPr>
                <a:t>Binarized</a:t>
              </a:r>
              <a:r>
                <a:rPr lang="en-US" dirty="0">
                  <a:solidFill>
                    <a:srgbClr val="000000"/>
                  </a:solidFill>
                  <a:latin typeface="Helvetica"/>
                  <a:cs typeface="Helvetica"/>
                </a:rPr>
                <a:t> expression</a:t>
              </a:r>
            </a:p>
          </p:txBody>
        </p:sp>
        <p:sp>
          <p:nvSpPr>
            <p:cNvPr id="66" name="Left Brace 65"/>
            <p:cNvSpPr/>
            <p:nvPr/>
          </p:nvSpPr>
          <p:spPr>
            <a:xfrm rot="5400000" flipH="1">
              <a:off x="6477000" y="3962400"/>
              <a:ext cx="152400" cy="1066800"/>
            </a:xfrm>
            <a:prstGeom prst="leftBrace">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defTabSz="914400" fontAlgn="auto">
                <a:spcBef>
                  <a:spcPts val="0"/>
                </a:spcBef>
                <a:spcAft>
                  <a:spcPts val="0"/>
                </a:spcAft>
              </a:pPr>
              <a:endParaRPr lang="en-US">
                <a:solidFill>
                  <a:srgbClr val="000000"/>
                </a:solidFill>
                <a:latin typeface="Georgia"/>
              </a:endParaRPr>
            </a:p>
          </p:txBody>
        </p:sp>
        <p:grpSp>
          <p:nvGrpSpPr>
            <p:cNvPr id="47" name="Group 46"/>
            <p:cNvGrpSpPr/>
            <p:nvPr/>
          </p:nvGrpSpPr>
          <p:grpSpPr>
            <a:xfrm>
              <a:off x="5715000" y="5638800"/>
              <a:ext cx="762000" cy="392838"/>
              <a:chOff x="7391400" y="4114800"/>
              <a:chExt cx="762000" cy="392838"/>
            </a:xfrm>
          </p:grpSpPr>
          <p:sp>
            <p:nvSpPr>
              <p:cNvPr id="49" name="Moon 48"/>
              <p:cNvSpPr/>
              <p:nvPr/>
            </p:nvSpPr>
            <p:spPr>
              <a:xfrm rot="10800000">
                <a:off x="7620000" y="4114800"/>
                <a:ext cx="369290" cy="392838"/>
              </a:xfrm>
              <a:prstGeom prst="moon">
                <a:avLst>
                  <a:gd name="adj" fmla="val 87500"/>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prstClr val="white"/>
                  </a:solidFill>
                  <a:latin typeface="Calibri"/>
                </a:endParaRPr>
              </a:p>
            </p:txBody>
          </p:sp>
          <p:sp>
            <p:nvSpPr>
              <p:cNvPr id="50" name="Oval 49"/>
              <p:cNvSpPr/>
              <p:nvPr/>
            </p:nvSpPr>
            <p:spPr bwMode="auto">
              <a:xfrm>
                <a:off x="7543800" y="4343400"/>
                <a:ext cx="91440" cy="91440"/>
              </a:xfrm>
              <a:prstGeom prst="ellipse">
                <a:avLst/>
              </a:prstGeom>
              <a:no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defTabSz="914400" eaLnBrk="0" hangingPunct="0">
                  <a:defRPr/>
                </a:pPr>
                <a:endParaRPr lang="en-US" sz="2400" kern="0">
                  <a:solidFill>
                    <a:srgbClr val="005193"/>
                  </a:solidFill>
                  <a:latin typeface="Times New Roman" pitchFamily="18" charset="0"/>
                </a:endParaRPr>
              </a:p>
            </p:txBody>
          </p:sp>
          <p:cxnSp>
            <p:nvCxnSpPr>
              <p:cNvPr id="52" name="Straight Connector 51"/>
              <p:cNvCxnSpPr>
                <a:stCxn id="49" idx="1"/>
              </p:cNvCxnSpPr>
              <p:nvPr/>
            </p:nvCxnSpPr>
            <p:spPr>
              <a:xfrm>
                <a:off x="7989290" y="4311219"/>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p:cNvCxnSpPr/>
              <p:nvPr/>
            </p:nvCxnSpPr>
            <p:spPr>
              <a:xfrm>
                <a:off x="7391400" y="4419600"/>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p:nvPr/>
            </p:nvCxnSpPr>
            <p:spPr>
              <a:xfrm>
                <a:off x="7391400" y="41910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55" name="Group 54"/>
            <p:cNvGrpSpPr/>
            <p:nvPr/>
          </p:nvGrpSpPr>
          <p:grpSpPr>
            <a:xfrm>
              <a:off x="4724400" y="5638800"/>
              <a:ext cx="762000" cy="392838"/>
              <a:chOff x="7391400" y="4114800"/>
              <a:chExt cx="762000" cy="392838"/>
            </a:xfrm>
          </p:grpSpPr>
          <p:sp>
            <p:nvSpPr>
              <p:cNvPr id="57" name="Moon 56"/>
              <p:cNvSpPr/>
              <p:nvPr/>
            </p:nvSpPr>
            <p:spPr>
              <a:xfrm rot="10800000">
                <a:off x="7620000" y="4114800"/>
                <a:ext cx="369290" cy="392838"/>
              </a:xfrm>
              <a:prstGeom prst="moon">
                <a:avLst>
                  <a:gd name="adj" fmla="val 87500"/>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prstClr val="white"/>
                  </a:solidFill>
                  <a:latin typeface="Calibri"/>
                </a:endParaRPr>
              </a:p>
            </p:txBody>
          </p:sp>
          <p:cxnSp>
            <p:nvCxnSpPr>
              <p:cNvPr id="69" name="Straight Connector 68"/>
              <p:cNvCxnSpPr>
                <a:stCxn id="57" idx="1"/>
              </p:cNvCxnSpPr>
              <p:nvPr/>
            </p:nvCxnSpPr>
            <p:spPr>
              <a:xfrm>
                <a:off x="7989290" y="4311219"/>
                <a:ext cx="16411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a:off x="7391400" y="44196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a:off x="7391400" y="41910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2" name="Group 71"/>
            <p:cNvGrpSpPr/>
            <p:nvPr/>
          </p:nvGrpSpPr>
          <p:grpSpPr>
            <a:xfrm>
              <a:off x="3648456" y="5715000"/>
              <a:ext cx="771144" cy="304800"/>
              <a:chOff x="10735056" y="2438400"/>
              <a:chExt cx="771144" cy="304800"/>
            </a:xfrm>
          </p:grpSpPr>
          <p:sp>
            <p:nvSpPr>
              <p:cNvPr id="73" name="Isosceles Triangle 72"/>
              <p:cNvSpPr/>
              <p:nvPr/>
            </p:nvSpPr>
            <p:spPr>
              <a:xfrm rot="5400000">
                <a:off x="10972800" y="2438400"/>
                <a:ext cx="304800" cy="304800"/>
              </a:xfrm>
              <a:prstGeom prst="triangl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cxnSp>
            <p:nvCxnSpPr>
              <p:cNvPr id="74" name="Straight Connector 73"/>
              <p:cNvCxnSpPr/>
              <p:nvPr/>
            </p:nvCxnSpPr>
            <p:spPr>
              <a:xfrm>
                <a:off x="10735056" y="25908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11268456" y="2590800"/>
                <a:ext cx="23774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6" name="Group 75"/>
            <p:cNvGrpSpPr/>
            <p:nvPr/>
          </p:nvGrpSpPr>
          <p:grpSpPr>
            <a:xfrm>
              <a:off x="6705600" y="5638800"/>
              <a:ext cx="823151" cy="381000"/>
              <a:chOff x="7677490" y="4641328"/>
              <a:chExt cx="1323628" cy="612648"/>
            </a:xfrm>
          </p:grpSpPr>
          <p:sp>
            <p:nvSpPr>
              <p:cNvPr id="77" name="Delay 76"/>
              <p:cNvSpPr/>
              <p:nvPr/>
            </p:nvSpPr>
            <p:spPr>
              <a:xfrm>
                <a:off x="8032980" y="4641328"/>
                <a:ext cx="612648" cy="612648"/>
              </a:xfrm>
              <a:prstGeom prst="flowChartDelay">
                <a:avLst/>
              </a:prstGeom>
              <a:no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400" fontAlgn="auto">
                  <a:spcBef>
                    <a:spcPts val="0"/>
                  </a:spcBef>
                  <a:spcAft>
                    <a:spcPts val="0"/>
                  </a:spcAft>
                </a:pPr>
                <a:endParaRPr lang="en-US">
                  <a:solidFill>
                    <a:srgbClr val="FFFFFF"/>
                  </a:solidFill>
                  <a:latin typeface="Georgia"/>
                </a:endParaRPr>
              </a:p>
            </p:txBody>
          </p:sp>
          <p:cxnSp>
            <p:nvCxnSpPr>
              <p:cNvPr id="78" name="Straight Connector 77"/>
              <p:cNvCxnSpPr/>
              <p:nvPr/>
            </p:nvCxnSpPr>
            <p:spPr>
              <a:xfrm>
                <a:off x="7677490" y="4782372"/>
                <a:ext cx="35549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a:off x="7677490" y="5122931"/>
                <a:ext cx="35549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a:off x="8645628" y="4934772"/>
                <a:ext cx="355490"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81" name="TextBox 80"/>
            <p:cNvSpPr txBox="1"/>
            <p:nvPr/>
          </p:nvSpPr>
          <p:spPr>
            <a:xfrm>
              <a:off x="7772400" y="5486400"/>
              <a:ext cx="479618" cy="461665"/>
            </a:xfrm>
            <a:prstGeom prst="rect">
              <a:avLst/>
            </a:prstGeom>
            <a:noFill/>
          </p:spPr>
          <p:txBody>
            <a:bodyPr wrap="none" rtlCol="0">
              <a:spAutoFit/>
            </a:bodyPr>
            <a:lstStyle/>
            <a:p>
              <a:pPr defTabSz="914400" fontAlgn="auto">
                <a:spcBef>
                  <a:spcPts val="0"/>
                </a:spcBef>
                <a:spcAft>
                  <a:spcPts val="0"/>
                </a:spcAft>
              </a:pPr>
              <a:r>
                <a:rPr lang="en-US" sz="2400" b="1" dirty="0">
                  <a:solidFill>
                    <a:srgbClr val="000000"/>
                  </a:solidFill>
                  <a:latin typeface="Georgia"/>
                </a:rPr>
                <a:t>…</a:t>
              </a:r>
              <a:endParaRPr lang="en-US" b="1" dirty="0">
                <a:solidFill>
                  <a:srgbClr val="000000"/>
                </a:solidFill>
                <a:latin typeface="Georgia"/>
              </a:endParaRPr>
            </a:p>
          </p:txBody>
        </p:sp>
      </p:grpSp>
      <p:grpSp>
        <p:nvGrpSpPr>
          <p:cNvPr id="3" name="Group 2"/>
          <p:cNvGrpSpPr/>
          <p:nvPr/>
        </p:nvGrpSpPr>
        <p:grpSpPr>
          <a:xfrm>
            <a:off x="5427" y="1219200"/>
            <a:ext cx="4620476" cy="5229999"/>
            <a:chOff x="5427" y="1219200"/>
            <a:chExt cx="4620476" cy="5229999"/>
          </a:xfrm>
        </p:grpSpPr>
        <p:sp>
          <p:nvSpPr>
            <p:cNvPr id="51" name="TextBox 50"/>
            <p:cNvSpPr txBox="1"/>
            <p:nvPr/>
          </p:nvSpPr>
          <p:spPr>
            <a:xfrm>
              <a:off x="685800" y="1219200"/>
              <a:ext cx="2514600" cy="400110"/>
            </a:xfrm>
            <a:prstGeom prst="rect">
              <a:avLst/>
            </a:prstGeom>
            <a:noFill/>
          </p:spPr>
          <p:txBody>
            <a:bodyPr wrap="square" rtlCol="0">
              <a:spAutoFit/>
            </a:bodyPr>
            <a:lstStyle/>
            <a:p>
              <a:pPr defTabSz="914400" fontAlgn="auto">
                <a:spcBef>
                  <a:spcPts val="0"/>
                </a:spcBef>
                <a:spcAft>
                  <a:spcPts val="0"/>
                </a:spcAft>
              </a:pPr>
              <a:r>
                <a:rPr lang="en-US" sz="2000" dirty="0">
                  <a:solidFill>
                    <a:srgbClr val="000000"/>
                  </a:solidFill>
                  <a:latin typeface="Georgia"/>
                </a:rPr>
                <a:t>A regulatory triplet</a:t>
              </a:r>
            </a:p>
          </p:txBody>
        </p:sp>
        <p:grpSp>
          <p:nvGrpSpPr>
            <p:cNvPr id="13" name="Group 12"/>
            <p:cNvGrpSpPr/>
            <p:nvPr/>
          </p:nvGrpSpPr>
          <p:grpSpPr>
            <a:xfrm>
              <a:off x="250897" y="1600200"/>
              <a:ext cx="4375006" cy="1524000"/>
              <a:chOff x="-3635303" y="3124200"/>
              <a:chExt cx="4375006" cy="1524000"/>
            </a:xfrm>
          </p:grpSpPr>
          <p:grpSp>
            <p:nvGrpSpPr>
              <p:cNvPr id="22" name="Group 21"/>
              <p:cNvGrpSpPr/>
              <p:nvPr/>
            </p:nvGrpSpPr>
            <p:grpSpPr>
              <a:xfrm rot="16200000">
                <a:off x="-2159696" y="3155958"/>
                <a:ext cx="1371600" cy="1612884"/>
                <a:chOff x="1268482" y="2355505"/>
                <a:chExt cx="685800" cy="806442"/>
              </a:xfrm>
            </p:grpSpPr>
            <p:sp>
              <p:nvSpPr>
                <p:cNvPr id="23" name="Oval 22"/>
                <p:cNvSpPr/>
                <p:nvPr/>
              </p:nvSpPr>
              <p:spPr bwMode="auto">
                <a:xfrm>
                  <a:off x="1477954" y="2933347"/>
                  <a:ext cx="228600" cy="228600"/>
                </a:xfrm>
                <a:prstGeom prst="ellipse">
                  <a:avLst/>
                </a:prstGeom>
                <a:solidFill>
                  <a:srgbClr val="FF00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defTabSz="914400" eaLnBrk="0" hangingPunct="0">
                    <a:defRPr/>
                  </a:pPr>
                  <a:endParaRPr lang="en-US" sz="2400" kern="0">
                    <a:solidFill>
                      <a:srgbClr val="005193"/>
                    </a:solidFill>
                    <a:latin typeface="Times New Roman" pitchFamily="18" charset="0"/>
                  </a:endParaRPr>
                </a:p>
              </p:txBody>
            </p:sp>
            <p:cxnSp>
              <p:nvCxnSpPr>
                <p:cNvPr id="24" name="Straight Arrow Connector 23"/>
                <p:cNvCxnSpPr>
                  <a:stCxn id="27" idx="4"/>
                  <a:endCxn id="23" idx="1"/>
                </p:cNvCxnSpPr>
                <p:nvPr/>
              </p:nvCxnSpPr>
              <p:spPr bwMode="auto">
                <a:xfrm>
                  <a:off x="1382782" y="2584105"/>
                  <a:ext cx="128650" cy="382720"/>
                </a:xfrm>
                <a:prstGeom prst="straightConnector1">
                  <a:avLst/>
                </a:prstGeom>
                <a:solidFill>
                  <a:srgbClr val="C6531F"/>
                </a:solidFill>
                <a:ln w="57150" cap="flat" cmpd="sng" algn="ctr">
                  <a:solidFill>
                    <a:schemeClr val="tx1"/>
                  </a:solidFill>
                  <a:prstDash val="solid"/>
                  <a:round/>
                  <a:headEnd type="none" w="med" len="med"/>
                  <a:tailEnd type="arrow"/>
                </a:ln>
                <a:effectLst/>
              </p:spPr>
            </p:cxnSp>
            <p:cxnSp>
              <p:nvCxnSpPr>
                <p:cNvPr id="25" name="Straight Arrow Connector 24"/>
                <p:cNvCxnSpPr>
                  <a:stCxn id="26" idx="4"/>
                  <a:endCxn id="23" idx="7"/>
                </p:cNvCxnSpPr>
                <p:nvPr/>
              </p:nvCxnSpPr>
              <p:spPr bwMode="auto">
                <a:xfrm flipH="1">
                  <a:off x="1673077" y="2584105"/>
                  <a:ext cx="166906" cy="382720"/>
                </a:xfrm>
                <a:prstGeom prst="straightConnector1">
                  <a:avLst/>
                </a:prstGeom>
                <a:solidFill>
                  <a:srgbClr val="C6531F"/>
                </a:solidFill>
                <a:ln w="57150" cap="flat" cmpd="sng" algn="ctr">
                  <a:solidFill>
                    <a:schemeClr val="tx1"/>
                  </a:solidFill>
                  <a:prstDash val="solid"/>
                  <a:round/>
                  <a:headEnd type="none" w="med" len="med"/>
                  <a:tailEnd type="arrow"/>
                </a:ln>
                <a:effectLst/>
              </p:spPr>
            </p:cxnSp>
            <p:sp>
              <p:nvSpPr>
                <p:cNvPr id="26" name="Oval 25"/>
                <p:cNvSpPr/>
                <p:nvPr/>
              </p:nvSpPr>
              <p:spPr bwMode="auto">
                <a:xfrm>
                  <a:off x="1725682" y="2355505"/>
                  <a:ext cx="228600" cy="228600"/>
                </a:xfrm>
                <a:prstGeom prst="ellipse">
                  <a:avLst/>
                </a:prstGeom>
                <a:solidFill>
                  <a:srgbClr val="0080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defTabSz="914400" eaLnBrk="0" hangingPunct="0">
                    <a:defRPr/>
                  </a:pPr>
                  <a:endParaRPr lang="en-US" sz="2400" kern="0">
                    <a:solidFill>
                      <a:srgbClr val="005193"/>
                    </a:solidFill>
                    <a:latin typeface="Times New Roman" pitchFamily="18" charset="0"/>
                  </a:endParaRPr>
                </a:p>
              </p:txBody>
            </p:sp>
            <p:sp>
              <p:nvSpPr>
                <p:cNvPr id="27" name="Oval 26"/>
                <p:cNvSpPr/>
                <p:nvPr/>
              </p:nvSpPr>
              <p:spPr bwMode="auto">
                <a:xfrm>
                  <a:off x="1268482" y="2355505"/>
                  <a:ext cx="228600" cy="228600"/>
                </a:xfrm>
                <a:prstGeom prst="ellipse">
                  <a:avLst/>
                </a:prstGeom>
                <a:solidFill>
                  <a:srgbClr val="008000"/>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defTabSz="914400" eaLnBrk="0" hangingPunct="0">
                    <a:defRPr/>
                  </a:pPr>
                  <a:endParaRPr lang="en-US" sz="2400" kern="0">
                    <a:solidFill>
                      <a:srgbClr val="005193"/>
                    </a:solidFill>
                    <a:latin typeface="Times New Roman" pitchFamily="18" charset="0"/>
                  </a:endParaRPr>
                </a:p>
              </p:txBody>
            </p:sp>
          </p:grpSp>
          <p:sp>
            <p:nvSpPr>
              <p:cNvPr id="39" name="TextBox 38"/>
              <p:cNvSpPr txBox="1"/>
              <p:nvPr/>
            </p:nvSpPr>
            <p:spPr>
              <a:xfrm>
                <a:off x="-2362200" y="3276600"/>
                <a:ext cx="620745" cy="369332"/>
              </a:xfrm>
              <a:prstGeom prst="rect">
                <a:avLst/>
              </a:prstGeom>
              <a:noFill/>
            </p:spPr>
            <p:txBody>
              <a:bodyPr wrap="none" rtlCol="0">
                <a:spAutoFit/>
              </a:bodyPr>
              <a:lstStyle/>
              <a:p>
                <a:pPr defTabSz="914400" fontAlgn="auto">
                  <a:spcBef>
                    <a:spcPts val="0"/>
                  </a:spcBef>
                  <a:spcAft>
                    <a:spcPts val="0"/>
                  </a:spcAft>
                </a:pPr>
                <a:r>
                  <a:rPr lang="en-US" dirty="0">
                    <a:solidFill>
                      <a:srgbClr val="000000"/>
                    </a:solidFill>
                    <a:latin typeface="Helvetica"/>
                    <a:cs typeface="Helvetica"/>
                  </a:rPr>
                  <a:t>RF1</a:t>
                </a:r>
              </a:p>
            </p:txBody>
          </p:sp>
          <p:sp>
            <p:nvSpPr>
              <p:cNvPr id="40" name="TextBox 39"/>
              <p:cNvSpPr txBox="1"/>
              <p:nvPr/>
            </p:nvSpPr>
            <p:spPr>
              <a:xfrm>
                <a:off x="-2362200" y="4191000"/>
                <a:ext cx="620745" cy="369332"/>
              </a:xfrm>
              <a:prstGeom prst="rect">
                <a:avLst/>
              </a:prstGeom>
              <a:noFill/>
            </p:spPr>
            <p:txBody>
              <a:bodyPr wrap="none" rtlCol="0">
                <a:spAutoFit/>
              </a:bodyPr>
              <a:lstStyle/>
              <a:p>
                <a:pPr defTabSz="914400" fontAlgn="auto">
                  <a:spcBef>
                    <a:spcPts val="0"/>
                  </a:spcBef>
                  <a:spcAft>
                    <a:spcPts val="0"/>
                  </a:spcAft>
                </a:pPr>
                <a:r>
                  <a:rPr lang="en-US" dirty="0">
                    <a:solidFill>
                      <a:srgbClr val="000000"/>
                    </a:solidFill>
                    <a:latin typeface="Helvetica"/>
                    <a:cs typeface="Helvetica"/>
                  </a:rPr>
                  <a:t>RF2</a:t>
                </a:r>
              </a:p>
            </p:txBody>
          </p:sp>
          <p:sp>
            <p:nvSpPr>
              <p:cNvPr id="41" name="TextBox 40"/>
              <p:cNvSpPr txBox="1"/>
              <p:nvPr/>
            </p:nvSpPr>
            <p:spPr>
              <a:xfrm>
                <a:off x="-1066800" y="3821668"/>
                <a:ext cx="325668" cy="369332"/>
              </a:xfrm>
              <a:prstGeom prst="rect">
                <a:avLst/>
              </a:prstGeom>
              <a:noFill/>
            </p:spPr>
            <p:txBody>
              <a:bodyPr wrap="none" rtlCol="0">
                <a:spAutoFit/>
              </a:bodyPr>
              <a:lstStyle/>
              <a:p>
                <a:pPr defTabSz="914400" fontAlgn="auto">
                  <a:spcBef>
                    <a:spcPts val="0"/>
                  </a:spcBef>
                  <a:spcAft>
                    <a:spcPts val="0"/>
                  </a:spcAft>
                </a:pPr>
                <a:r>
                  <a:rPr lang="en-US" dirty="0">
                    <a:solidFill>
                      <a:srgbClr val="000000"/>
                    </a:solidFill>
                    <a:latin typeface="Helvetica"/>
                    <a:cs typeface="Helvetica"/>
                  </a:rPr>
                  <a:t>T</a:t>
                </a:r>
              </a:p>
            </p:txBody>
          </p:sp>
          <p:sp>
            <p:nvSpPr>
              <p:cNvPr id="42" name="Rectangle 41"/>
              <p:cNvSpPr/>
              <p:nvPr/>
            </p:nvSpPr>
            <p:spPr>
              <a:xfrm>
                <a:off x="-3635303" y="3124200"/>
                <a:ext cx="1425503" cy="369332"/>
              </a:xfrm>
              <a:prstGeom prst="rect">
                <a:avLst/>
              </a:prstGeom>
            </p:spPr>
            <p:txBody>
              <a:bodyPr wrap="none">
                <a:spAutoFit/>
              </a:bodyPr>
              <a:lstStyle/>
              <a:p>
                <a:pPr defTabSz="914400" fontAlgn="auto">
                  <a:spcBef>
                    <a:spcPts val="0"/>
                  </a:spcBef>
                  <a:spcAft>
                    <a:spcPts val="0"/>
                  </a:spcAft>
                </a:pPr>
                <a:r>
                  <a:rPr lang="en-US" dirty="0">
                    <a:solidFill>
                      <a:srgbClr val="000000"/>
                    </a:solidFill>
                    <a:latin typeface="Helvetica"/>
                    <a:cs typeface="Helvetica"/>
                  </a:rPr>
                  <a:t>10110101…</a:t>
                </a:r>
              </a:p>
            </p:txBody>
          </p:sp>
          <p:sp>
            <p:nvSpPr>
              <p:cNvPr id="43" name="Rectangle 42"/>
              <p:cNvSpPr/>
              <p:nvPr/>
            </p:nvSpPr>
            <p:spPr>
              <a:xfrm>
                <a:off x="-3635303" y="4038600"/>
                <a:ext cx="1425503" cy="369332"/>
              </a:xfrm>
              <a:prstGeom prst="rect">
                <a:avLst/>
              </a:prstGeom>
            </p:spPr>
            <p:txBody>
              <a:bodyPr wrap="none">
                <a:spAutoFit/>
              </a:bodyPr>
              <a:lstStyle/>
              <a:p>
                <a:pPr defTabSz="914400" fontAlgn="auto">
                  <a:spcBef>
                    <a:spcPts val="0"/>
                  </a:spcBef>
                  <a:spcAft>
                    <a:spcPts val="0"/>
                  </a:spcAft>
                </a:pPr>
                <a:r>
                  <a:rPr lang="en-US" dirty="0">
                    <a:solidFill>
                      <a:srgbClr val="000000"/>
                    </a:solidFill>
                    <a:latin typeface="Helvetica"/>
                    <a:cs typeface="Helvetica"/>
                  </a:rPr>
                  <a:t>10110101…</a:t>
                </a:r>
              </a:p>
            </p:txBody>
          </p:sp>
          <p:sp>
            <p:nvSpPr>
              <p:cNvPr id="44" name="Rectangle 43"/>
              <p:cNvSpPr/>
              <p:nvPr/>
            </p:nvSpPr>
            <p:spPr>
              <a:xfrm>
                <a:off x="-685800" y="3669268"/>
                <a:ext cx="1425503" cy="369332"/>
              </a:xfrm>
              <a:prstGeom prst="rect">
                <a:avLst/>
              </a:prstGeom>
            </p:spPr>
            <p:txBody>
              <a:bodyPr wrap="none">
                <a:spAutoFit/>
              </a:bodyPr>
              <a:lstStyle/>
              <a:p>
                <a:pPr defTabSz="914400" fontAlgn="auto">
                  <a:spcBef>
                    <a:spcPts val="0"/>
                  </a:spcBef>
                  <a:spcAft>
                    <a:spcPts val="0"/>
                  </a:spcAft>
                </a:pPr>
                <a:r>
                  <a:rPr lang="en-US" dirty="0">
                    <a:solidFill>
                      <a:srgbClr val="000000"/>
                    </a:solidFill>
                    <a:latin typeface="Helvetica"/>
                    <a:cs typeface="Helvetica"/>
                  </a:rPr>
                  <a:t>00110101…</a:t>
                </a:r>
              </a:p>
            </p:txBody>
          </p:sp>
          <p:cxnSp>
            <p:nvCxnSpPr>
              <p:cNvPr id="45" name="Straight Connector 44"/>
              <p:cNvCxnSpPr>
                <a:endCxn id="26" idx="0"/>
              </p:cNvCxnSpPr>
              <p:nvPr/>
            </p:nvCxnSpPr>
            <p:spPr>
              <a:xfrm>
                <a:off x="-2743200" y="3505200"/>
                <a:ext cx="462862"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endCxn id="27" idx="0"/>
              </p:cNvCxnSpPr>
              <p:nvPr/>
            </p:nvCxnSpPr>
            <p:spPr>
              <a:xfrm>
                <a:off x="-2743200" y="4419600"/>
                <a:ext cx="462862"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a:stCxn id="23" idx="4"/>
              </p:cNvCxnSpPr>
              <p:nvPr/>
            </p:nvCxnSpPr>
            <p:spPr>
              <a:xfrm>
                <a:off x="-667454" y="4000656"/>
                <a:ext cx="438854"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4" name="Rectangle 13"/>
            <p:cNvSpPr/>
            <p:nvPr/>
          </p:nvSpPr>
          <p:spPr>
            <a:xfrm>
              <a:off x="228600" y="3200400"/>
              <a:ext cx="2743200" cy="1200329"/>
            </a:xfrm>
            <a:prstGeom prst="rect">
              <a:avLst/>
            </a:prstGeom>
          </p:spPr>
          <p:txBody>
            <a:bodyPr wrap="square">
              <a:spAutoFit/>
            </a:bodyPr>
            <a:lstStyle/>
            <a:p>
              <a:pPr defTabSz="914400" fontAlgn="auto">
                <a:spcBef>
                  <a:spcPts val="0"/>
                </a:spcBef>
                <a:spcAft>
                  <a:spcPts val="0"/>
                </a:spcAft>
              </a:pPr>
              <a:r>
                <a:rPr lang="en-US" dirty="0">
                  <a:solidFill>
                    <a:srgbClr val="000000"/>
                  </a:solidFill>
                  <a:latin typeface="Helvetica"/>
                  <a:cs typeface="Helvetica"/>
                </a:rPr>
                <a:t>0 – gene off </a:t>
              </a:r>
            </a:p>
            <a:p>
              <a:pPr defTabSz="914400" fontAlgn="auto">
                <a:spcBef>
                  <a:spcPts val="0"/>
                </a:spcBef>
                <a:spcAft>
                  <a:spcPts val="0"/>
                </a:spcAft>
              </a:pPr>
              <a:r>
                <a:rPr lang="en-US" dirty="0">
                  <a:solidFill>
                    <a:srgbClr val="000000"/>
                  </a:solidFill>
                  <a:latin typeface="Helvetica"/>
                  <a:cs typeface="Helvetica"/>
                </a:rPr>
                <a:t>1 – gene on</a:t>
              </a:r>
            </a:p>
            <a:p>
              <a:pPr defTabSz="914400" fontAlgn="auto">
                <a:spcBef>
                  <a:spcPts val="0"/>
                </a:spcBef>
                <a:spcAft>
                  <a:spcPts val="0"/>
                </a:spcAft>
              </a:pPr>
              <a:r>
                <a:rPr lang="en-US" dirty="0">
                  <a:solidFill>
                    <a:srgbClr val="000000"/>
                  </a:solidFill>
                  <a:latin typeface="Helvetica"/>
                  <a:cs typeface="Helvetica"/>
                </a:rPr>
                <a:t>after </a:t>
              </a:r>
              <a:r>
                <a:rPr lang="en-US" dirty="0" err="1">
                  <a:solidFill>
                    <a:srgbClr val="000000"/>
                  </a:solidFill>
                  <a:latin typeface="Helvetica"/>
                  <a:cs typeface="Helvetica"/>
                </a:rPr>
                <a:t>binarizing</a:t>
              </a:r>
              <a:r>
                <a:rPr lang="en-US" dirty="0">
                  <a:solidFill>
                    <a:srgbClr val="000000"/>
                  </a:solidFill>
                  <a:latin typeface="Helvetica"/>
                  <a:cs typeface="Helvetica"/>
                </a:rPr>
                <a:t> gene expression data*</a:t>
              </a:r>
              <a:endParaRPr lang="en-US" dirty="0">
                <a:solidFill>
                  <a:srgbClr val="000000"/>
                </a:solidFill>
                <a:latin typeface="Georgia"/>
              </a:endParaRPr>
            </a:p>
          </p:txBody>
        </p:sp>
        <p:sp>
          <p:nvSpPr>
            <p:cNvPr id="8" name="TextBox 7"/>
            <p:cNvSpPr txBox="1"/>
            <p:nvPr/>
          </p:nvSpPr>
          <p:spPr>
            <a:xfrm>
              <a:off x="5427" y="6172200"/>
              <a:ext cx="1585215" cy="276999"/>
            </a:xfrm>
            <a:prstGeom prst="rect">
              <a:avLst/>
            </a:prstGeom>
            <a:noFill/>
          </p:spPr>
          <p:txBody>
            <a:bodyPr wrap="none" rtlCol="0">
              <a:spAutoFit/>
            </a:bodyPr>
            <a:lstStyle/>
            <a:p>
              <a:pPr defTabSz="914400" fontAlgn="auto">
                <a:spcBef>
                  <a:spcPts val="0"/>
                </a:spcBef>
                <a:spcAft>
                  <a:spcPts val="0"/>
                </a:spcAft>
              </a:pPr>
              <a:r>
                <a:rPr lang="en-US" sz="1200" dirty="0">
                  <a:solidFill>
                    <a:srgbClr val="000000"/>
                  </a:solidFill>
                  <a:latin typeface="Georgia"/>
                </a:rPr>
                <a:t>*</a:t>
              </a:r>
              <a:r>
                <a:rPr lang="en-US" sz="1200" dirty="0" err="1">
                  <a:solidFill>
                    <a:srgbClr val="000000"/>
                  </a:solidFill>
                  <a:latin typeface="Georgia"/>
                </a:rPr>
                <a:t>BoolNet</a:t>
              </a:r>
              <a:r>
                <a:rPr lang="en-US" sz="1200" dirty="0">
                  <a:solidFill>
                    <a:srgbClr val="000000"/>
                  </a:solidFill>
                  <a:latin typeface="Georgia"/>
                </a:rPr>
                <a:t>, R package</a:t>
              </a:r>
            </a:p>
          </p:txBody>
        </p:sp>
      </p:grpSp>
    </p:spTree>
    <p:extLst>
      <p:ext uri="{BB962C8B-B14F-4D97-AF65-F5344CB8AC3E}">
        <p14:creationId xmlns:p14="http://schemas.microsoft.com/office/powerpoint/2010/main" val="1957008250"/>
      </p:ext>
    </p:extLst>
  </p:cSld>
  <p:clrMapOvr>
    <a:masterClrMapping/>
  </p:clrMapOvr>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10.xml><?xml version="1.0" encoding="utf-8"?>
<p:tagLst xmlns:a="http://schemas.openxmlformats.org/drawingml/2006/main" xmlns:r="http://schemas.openxmlformats.org/officeDocument/2006/relationships" xmlns:p="http://schemas.openxmlformats.org/presentationml/2006/main">
  <p:tag name="DVSHAPEID" val="WNCZF55QxkJr6T6Qfs9IA9"/>
</p:tagLst>
</file>

<file path=ppt/tags/tag100.xml><?xml version="1.0" encoding="utf-8"?>
<p:tagLst xmlns:a="http://schemas.openxmlformats.org/drawingml/2006/main" xmlns:r="http://schemas.openxmlformats.org/officeDocument/2006/relationships" xmlns:p="http://schemas.openxmlformats.org/presentationml/2006/main">
  <p:tag name="DVSHAPEID" val="Ce8UC9wDmDm2g35R1M1DRH"/>
</p:tagLst>
</file>

<file path=ppt/tags/tag1000.xml><?xml version="1.0" encoding="utf-8"?>
<p:tagLst xmlns:a="http://schemas.openxmlformats.org/drawingml/2006/main" xmlns:r="http://schemas.openxmlformats.org/officeDocument/2006/relationships" xmlns:p="http://schemas.openxmlformats.org/presentationml/2006/main">
  <p:tag name="DVSHAPEID" val="nQgOisJPziJ8PUBFRrbGcx"/>
</p:tagLst>
</file>

<file path=ppt/tags/tag1001.xml><?xml version="1.0" encoding="utf-8"?>
<p:tagLst xmlns:a="http://schemas.openxmlformats.org/drawingml/2006/main" xmlns:r="http://schemas.openxmlformats.org/officeDocument/2006/relationships" xmlns:p="http://schemas.openxmlformats.org/presentationml/2006/main">
  <p:tag name="DVSHAPEID" val="IlmhWoqYwdRCUfnv6jaXwg"/>
</p:tagLst>
</file>

<file path=ppt/tags/tag1002.xml><?xml version="1.0" encoding="utf-8"?>
<p:tagLst xmlns:a="http://schemas.openxmlformats.org/drawingml/2006/main" xmlns:r="http://schemas.openxmlformats.org/officeDocument/2006/relationships" xmlns:p="http://schemas.openxmlformats.org/presentationml/2006/main">
  <p:tag name="DVSHAPEID" val="JtmPP4Aq0eOP7Vr0wlpALv"/>
</p:tagLst>
</file>

<file path=ppt/tags/tag1003.xml><?xml version="1.0" encoding="utf-8"?>
<p:tagLst xmlns:a="http://schemas.openxmlformats.org/drawingml/2006/main" xmlns:r="http://schemas.openxmlformats.org/officeDocument/2006/relationships" xmlns:p="http://schemas.openxmlformats.org/presentationml/2006/main">
  <p:tag name="DVSHAPEID" val="hcZmilkSvf0rBTU6ylo6dC"/>
</p:tagLst>
</file>

<file path=ppt/tags/tag1004.xml><?xml version="1.0" encoding="utf-8"?>
<p:tagLst xmlns:a="http://schemas.openxmlformats.org/drawingml/2006/main" xmlns:r="http://schemas.openxmlformats.org/officeDocument/2006/relationships" xmlns:p="http://schemas.openxmlformats.org/presentationml/2006/main">
  <p:tag name="DVSHAPEID" val="N47s46NPyWveb9PtMe68Iz"/>
</p:tagLst>
</file>

<file path=ppt/tags/tag1005.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06.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07.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08.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09.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1.xml><?xml version="1.0" encoding="utf-8"?>
<p:tagLst xmlns:a="http://schemas.openxmlformats.org/drawingml/2006/main" xmlns:r="http://schemas.openxmlformats.org/officeDocument/2006/relationships" xmlns:p="http://schemas.openxmlformats.org/presentationml/2006/main">
  <p:tag name="DVSHAPEID" val="hkkrLyrhwwMom4v5Rr2m2j"/>
</p:tagLst>
</file>

<file path=ppt/tags/tag1010.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11.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12.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13.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14.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15.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16.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17.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18.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19.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2.xml><?xml version="1.0" encoding="utf-8"?>
<p:tagLst xmlns:a="http://schemas.openxmlformats.org/drawingml/2006/main" xmlns:r="http://schemas.openxmlformats.org/officeDocument/2006/relationships" xmlns:p="http://schemas.openxmlformats.org/presentationml/2006/main">
  <p:tag name="DVSHAPEID" val="qcZpYroxdb4chLUvYSvleR"/>
</p:tagLst>
</file>

<file path=ppt/tags/tag1020.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21.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22.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23.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24.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25.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26.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27.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28.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29.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3.xml><?xml version="1.0" encoding="utf-8"?>
<p:tagLst xmlns:a="http://schemas.openxmlformats.org/drawingml/2006/main" xmlns:r="http://schemas.openxmlformats.org/officeDocument/2006/relationships" xmlns:p="http://schemas.openxmlformats.org/presentationml/2006/main">
  <p:tag name="DVSHAPEID" val="OdV5LXZQCrTYT8rmz0SYjA"/>
</p:tagLst>
</file>

<file path=ppt/tags/tag1030.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31.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32.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33.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34.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35.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036.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037.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038.xml><?xml version="1.0" encoding="utf-8"?>
<p:tagLst xmlns:a="http://schemas.openxmlformats.org/drawingml/2006/main" xmlns:r="http://schemas.openxmlformats.org/officeDocument/2006/relationships" xmlns:p="http://schemas.openxmlformats.org/presentationml/2006/main">
  <p:tag name="DVSHAPEID" val="PGjy5pM3cFiFpUfQhd4GH4"/>
</p:tagLst>
</file>

<file path=ppt/tags/tag1039.xml><?xml version="1.0" encoding="utf-8"?>
<p:tagLst xmlns:a="http://schemas.openxmlformats.org/drawingml/2006/main" xmlns:r="http://schemas.openxmlformats.org/officeDocument/2006/relationships" xmlns:p="http://schemas.openxmlformats.org/presentationml/2006/main">
  <p:tag name="DVSHAPEID" val="VnHKh4z9Z5Tefq8v1o2uJQ"/>
</p:tagLst>
</file>

<file path=ppt/tags/tag104.xml><?xml version="1.0" encoding="utf-8"?>
<p:tagLst xmlns:a="http://schemas.openxmlformats.org/drawingml/2006/main" xmlns:r="http://schemas.openxmlformats.org/officeDocument/2006/relationships" xmlns:p="http://schemas.openxmlformats.org/presentationml/2006/main">
  <p:tag name="DVSHAPEID" val="k4HuWXkjADAr3jIN9bCTvg"/>
</p:tagLst>
</file>

<file path=ppt/tags/tag1040.xml><?xml version="1.0" encoding="utf-8"?>
<p:tagLst xmlns:a="http://schemas.openxmlformats.org/drawingml/2006/main" xmlns:r="http://schemas.openxmlformats.org/officeDocument/2006/relationships" xmlns:p="http://schemas.openxmlformats.org/presentationml/2006/main">
  <p:tag name="DVSHAPEID" val="VwKUeWWS31SKKWQk8It2Fc"/>
</p:tagLst>
</file>

<file path=ppt/tags/tag1041.xml><?xml version="1.0" encoding="utf-8"?>
<p:tagLst xmlns:a="http://schemas.openxmlformats.org/drawingml/2006/main" xmlns:r="http://schemas.openxmlformats.org/officeDocument/2006/relationships" xmlns:p="http://schemas.openxmlformats.org/presentationml/2006/main">
  <p:tag name="DVSHAPEID" val="qvFANepD1ndGlorgQzn9uS"/>
</p:tagLst>
</file>

<file path=ppt/tags/tag1042.xml><?xml version="1.0" encoding="utf-8"?>
<p:tagLst xmlns:a="http://schemas.openxmlformats.org/drawingml/2006/main" xmlns:r="http://schemas.openxmlformats.org/officeDocument/2006/relationships" xmlns:p="http://schemas.openxmlformats.org/presentationml/2006/main">
  <p:tag name="DVSHAPEID" val="tiIyWQDMvgnAo9DtqWK86m"/>
</p:tagLst>
</file>

<file path=ppt/tags/tag1043.xml><?xml version="1.0" encoding="utf-8"?>
<p:tagLst xmlns:a="http://schemas.openxmlformats.org/drawingml/2006/main" xmlns:r="http://schemas.openxmlformats.org/officeDocument/2006/relationships" xmlns:p="http://schemas.openxmlformats.org/presentationml/2006/main">
  <p:tag name="NAME" val="McK Disclaimer"/>
  <p:tag name="RESIZE" val="Yes"/>
  <p:tag name="LLEFT" val=" 210.125"/>
  <p:tag name="LTOP" val=" 469.875"/>
</p:tagLst>
</file>

<file path=ppt/tags/tag1044.xml><?xml version="1.0" encoding="utf-8"?>
<p:tagLst xmlns:a="http://schemas.openxmlformats.org/drawingml/2006/main" xmlns:r="http://schemas.openxmlformats.org/officeDocument/2006/relationships" xmlns:p="http://schemas.openxmlformats.org/presentationml/2006/main">
  <p:tag name="DVSHAPEID" val="LaFOHLcGEcl5ra0mQCc61R"/>
</p:tagLst>
</file>

<file path=ppt/tags/tag1045.xml><?xml version="1.0" encoding="utf-8"?>
<p:tagLst xmlns:a="http://schemas.openxmlformats.org/drawingml/2006/main" xmlns:r="http://schemas.openxmlformats.org/officeDocument/2006/relationships" xmlns:p="http://schemas.openxmlformats.org/presentationml/2006/main">
  <p:tag name="DVSHAPEID" val="mvFbFGfj0HaILzfpebGnnF"/>
</p:tagLst>
</file>

<file path=ppt/tags/tag1046.xml><?xml version="1.0" encoding="utf-8"?>
<p:tagLst xmlns:a="http://schemas.openxmlformats.org/drawingml/2006/main" xmlns:r="http://schemas.openxmlformats.org/officeDocument/2006/relationships" xmlns:p="http://schemas.openxmlformats.org/presentationml/2006/main">
  <p:tag name="DVSHAPEID" val="pFvFkLSQPybTO98v6wqkbD"/>
</p:tagLst>
</file>

<file path=ppt/tags/tag1047.xml><?xml version="1.0" encoding="utf-8"?>
<p:tagLst xmlns:a="http://schemas.openxmlformats.org/drawingml/2006/main" xmlns:r="http://schemas.openxmlformats.org/officeDocument/2006/relationships" xmlns:p="http://schemas.openxmlformats.org/presentationml/2006/main">
  <p:tag name="DVSHAPEID" val="UIpq7qo1qEuG6ZGZmur9RC"/>
</p:tagLst>
</file>

<file path=ppt/tags/tag1048.xml><?xml version="1.0" encoding="utf-8"?>
<p:tagLst xmlns:a="http://schemas.openxmlformats.org/drawingml/2006/main" xmlns:r="http://schemas.openxmlformats.org/officeDocument/2006/relationships" xmlns:p="http://schemas.openxmlformats.org/presentationml/2006/main">
  <p:tag name="DVSHAPEID" val="xRL5hI49W2tLLMfTDssO7w"/>
</p:tagLst>
</file>

<file path=ppt/tags/tag1049.xml><?xml version="1.0" encoding="utf-8"?>
<p:tagLst xmlns:a="http://schemas.openxmlformats.org/drawingml/2006/main" xmlns:r="http://schemas.openxmlformats.org/officeDocument/2006/relationships" xmlns:p="http://schemas.openxmlformats.org/presentationml/2006/main">
  <p:tag name="DVSHAPEID" val="pFvFkLSQPybTO98v6wqkbD"/>
</p:tagLst>
</file>

<file path=ppt/tags/tag105.xml><?xml version="1.0" encoding="utf-8"?>
<p:tagLst xmlns:a="http://schemas.openxmlformats.org/drawingml/2006/main" xmlns:r="http://schemas.openxmlformats.org/officeDocument/2006/relationships" xmlns:p="http://schemas.openxmlformats.org/presentationml/2006/main">
  <p:tag name="DVSHAPEID" val="bE0lWz4oD9PyvKAsCOGW1E"/>
</p:tagLst>
</file>

<file path=ppt/tags/tag1050.xml><?xml version="1.0" encoding="utf-8"?>
<p:tagLst xmlns:a="http://schemas.openxmlformats.org/drawingml/2006/main" xmlns:r="http://schemas.openxmlformats.org/officeDocument/2006/relationships" xmlns:p="http://schemas.openxmlformats.org/presentationml/2006/main">
  <p:tag name="DVSHAPEID" val="UIpq7qo1qEuG6ZGZmur9RC"/>
</p:tagLst>
</file>

<file path=ppt/tags/tag1051.xml><?xml version="1.0" encoding="utf-8"?>
<p:tagLst xmlns:a="http://schemas.openxmlformats.org/drawingml/2006/main" xmlns:r="http://schemas.openxmlformats.org/officeDocument/2006/relationships" xmlns:p="http://schemas.openxmlformats.org/presentationml/2006/main">
  <p:tag name="DVSHAPEID" val="xRL5hI49W2tLLMfTDssO7w"/>
</p:tagLst>
</file>

<file path=ppt/tags/tag1052.xml><?xml version="1.0" encoding="utf-8"?>
<p:tagLst xmlns:a="http://schemas.openxmlformats.org/drawingml/2006/main" xmlns:r="http://schemas.openxmlformats.org/officeDocument/2006/relationships" xmlns:p="http://schemas.openxmlformats.org/presentationml/2006/main">
  <p:tag name="DVSHAPEID" val="p739P7aVS1MhayF19FXhHr"/>
</p:tagLst>
</file>

<file path=ppt/tags/tag1053.xml><?xml version="1.0" encoding="utf-8"?>
<p:tagLst xmlns:a="http://schemas.openxmlformats.org/drawingml/2006/main" xmlns:r="http://schemas.openxmlformats.org/officeDocument/2006/relationships" xmlns:p="http://schemas.openxmlformats.org/presentationml/2006/main">
  <p:tag name="DVSHAPEID" val="dkeTJsQZH3u1sD27TXZ19r"/>
</p:tagLst>
</file>

<file path=ppt/tags/tag1054.xml><?xml version="1.0" encoding="utf-8"?>
<p:tagLst xmlns:a="http://schemas.openxmlformats.org/drawingml/2006/main" xmlns:r="http://schemas.openxmlformats.org/officeDocument/2006/relationships" xmlns:p="http://schemas.openxmlformats.org/presentationml/2006/main">
  <p:tag name="DVSHAPEID" val="D8g70wsGDsKKYqVs9p41l8"/>
</p:tagLst>
</file>

<file path=ppt/tags/tag1055.xml><?xml version="1.0" encoding="utf-8"?>
<p:tagLst xmlns:a="http://schemas.openxmlformats.org/drawingml/2006/main" xmlns:r="http://schemas.openxmlformats.org/officeDocument/2006/relationships" xmlns:p="http://schemas.openxmlformats.org/presentationml/2006/main">
  <p:tag name="DVSHAPEID" val="a1OPMExDhob6FzhOP6kPDU"/>
</p:tagLst>
</file>

<file path=ppt/tags/tag1056.xml><?xml version="1.0" encoding="utf-8"?>
<p:tagLst xmlns:a="http://schemas.openxmlformats.org/drawingml/2006/main" xmlns:r="http://schemas.openxmlformats.org/officeDocument/2006/relationships" xmlns:p="http://schemas.openxmlformats.org/presentationml/2006/main">
  <p:tag name="DVSHAPEID" val="5aC3vEnvGDJu4krbNrL5nv"/>
</p:tagLst>
</file>

<file path=ppt/tags/tag1057.xml><?xml version="1.0" encoding="utf-8"?>
<p:tagLst xmlns:a="http://schemas.openxmlformats.org/drawingml/2006/main" xmlns:r="http://schemas.openxmlformats.org/officeDocument/2006/relationships" xmlns:p="http://schemas.openxmlformats.org/presentationml/2006/main">
  <p:tag name="DVSHAPEID" val="0I39waGy9e0sLBJ7QUAbPS"/>
</p:tagLst>
</file>

<file path=ppt/tags/tag1058.xml><?xml version="1.0" encoding="utf-8"?>
<p:tagLst xmlns:a="http://schemas.openxmlformats.org/drawingml/2006/main" xmlns:r="http://schemas.openxmlformats.org/officeDocument/2006/relationships" xmlns:p="http://schemas.openxmlformats.org/presentationml/2006/main">
  <p:tag name="DVSHAPEID" val="JaqP7tMnmHo0csKhv7NkLx"/>
</p:tagLst>
</file>

<file path=ppt/tags/tag1059.xml><?xml version="1.0" encoding="utf-8"?>
<p:tagLst xmlns:a="http://schemas.openxmlformats.org/drawingml/2006/main" xmlns:r="http://schemas.openxmlformats.org/officeDocument/2006/relationships" xmlns:p="http://schemas.openxmlformats.org/presentationml/2006/main">
  <p:tag name="DVSHAPEID" val="V1HCiUa4mIsKTppBx747PY"/>
</p:tagLst>
</file>

<file path=ppt/tags/tag106.xml><?xml version="1.0" encoding="utf-8"?>
<p:tagLst xmlns:a="http://schemas.openxmlformats.org/drawingml/2006/main" xmlns:r="http://schemas.openxmlformats.org/officeDocument/2006/relationships" xmlns:p="http://schemas.openxmlformats.org/presentationml/2006/main">
  <p:tag name="DVSHAPEID" val="KKVgiJN211Q4T2tA1Lfc0q"/>
</p:tagLst>
</file>

<file path=ppt/tags/tag1060.xml><?xml version="1.0" encoding="utf-8"?>
<p:tagLst xmlns:a="http://schemas.openxmlformats.org/drawingml/2006/main" xmlns:r="http://schemas.openxmlformats.org/officeDocument/2006/relationships" xmlns:p="http://schemas.openxmlformats.org/presentationml/2006/main">
  <p:tag name="DVSHAPEID" val="LH90t2WcUxE3DH18Ul4itk"/>
</p:tagLst>
</file>

<file path=ppt/tags/tag1061.xml><?xml version="1.0" encoding="utf-8"?>
<p:tagLst xmlns:a="http://schemas.openxmlformats.org/drawingml/2006/main" xmlns:r="http://schemas.openxmlformats.org/officeDocument/2006/relationships" xmlns:p="http://schemas.openxmlformats.org/presentationml/2006/main">
  <p:tag name="DVSHAPEID" val="ti6C2uqNsBVOGSbQqwJ2Ja"/>
</p:tagLst>
</file>

<file path=ppt/tags/tag1062.xml><?xml version="1.0" encoding="utf-8"?>
<p:tagLst xmlns:a="http://schemas.openxmlformats.org/drawingml/2006/main" xmlns:r="http://schemas.openxmlformats.org/officeDocument/2006/relationships" xmlns:p="http://schemas.openxmlformats.org/presentationml/2006/main">
  <p:tag name="DVSHAPEID" val="yfEjWzwhhC6g53Jwlry5TP"/>
</p:tagLst>
</file>

<file path=ppt/tags/tag1063.xml><?xml version="1.0" encoding="utf-8"?>
<p:tagLst xmlns:a="http://schemas.openxmlformats.org/drawingml/2006/main" xmlns:r="http://schemas.openxmlformats.org/officeDocument/2006/relationships" xmlns:p="http://schemas.openxmlformats.org/presentationml/2006/main">
  <p:tag name="DVSHAPEID" val="QUR26JEDP53GgMvD7k1h9Z"/>
</p:tagLst>
</file>

<file path=ppt/tags/tag1064.xml><?xml version="1.0" encoding="utf-8"?>
<p:tagLst xmlns:a="http://schemas.openxmlformats.org/drawingml/2006/main" xmlns:r="http://schemas.openxmlformats.org/officeDocument/2006/relationships" xmlns:p="http://schemas.openxmlformats.org/presentationml/2006/main">
  <p:tag name="DVSHAPEID" val="7wnLadRfEwccxmTAf4wbPX"/>
</p:tagLst>
</file>

<file path=ppt/tags/tag1065.xml><?xml version="1.0" encoding="utf-8"?>
<p:tagLst xmlns:a="http://schemas.openxmlformats.org/drawingml/2006/main" xmlns:r="http://schemas.openxmlformats.org/officeDocument/2006/relationships" xmlns:p="http://schemas.openxmlformats.org/presentationml/2006/main">
  <p:tag name="DVSHAPEID" val="4x1lE2AgMNk1igzfx6mOX9"/>
</p:tagLst>
</file>

<file path=ppt/tags/tag1066.xml><?xml version="1.0" encoding="utf-8"?>
<p:tagLst xmlns:a="http://schemas.openxmlformats.org/drawingml/2006/main" xmlns:r="http://schemas.openxmlformats.org/officeDocument/2006/relationships" xmlns:p="http://schemas.openxmlformats.org/presentationml/2006/main">
  <p:tag name="DVSHAPEID" val="H8PJuIxx9ypfD3NTB7f3Ej"/>
</p:tagLst>
</file>

<file path=ppt/tags/tag1067.xml><?xml version="1.0" encoding="utf-8"?>
<p:tagLst xmlns:a="http://schemas.openxmlformats.org/drawingml/2006/main" xmlns:r="http://schemas.openxmlformats.org/officeDocument/2006/relationships" xmlns:p="http://schemas.openxmlformats.org/presentationml/2006/main">
  <p:tag name="DVSHAPEID" val="9wXf2NiFfK51OWNhvOShSr"/>
</p:tagLst>
</file>

<file path=ppt/tags/tag1068.xml><?xml version="1.0" encoding="utf-8"?>
<p:tagLst xmlns:a="http://schemas.openxmlformats.org/drawingml/2006/main" xmlns:r="http://schemas.openxmlformats.org/officeDocument/2006/relationships" xmlns:p="http://schemas.openxmlformats.org/presentationml/2006/main">
  <p:tag name="DVSHAPEID" val="PqXvuf782n7Rtft6w3pi4P"/>
</p:tagLst>
</file>

<file path=ppt/tags/tag1069.xml><?xml version="1.0" encoding="utf-8"?>
<p:tagLst xmlns:a="http://schemas.openxmlformats.org/drawingml/2006/main" xmlns:r="http://schemas.openxmlformats.org/officeDocument/2006/relationships" xmlns:p="http://schemas.openxmlformats.org/presentationml/2006/main">
  <p:tag name="DVSHAPEID" val="XgisRnUzc6DkNOTBPmj2k3"/>
</p:tagLst>
</file>

<file path=ppt/tags/tag107.xml><?xml version="1.0" encoding="utf-8"?>
<p:tagLst xmlns:a="http://schemas.openxmlformats.org/drawingml/2006/main" xmlns:r="http://schemas.openxmlformats.org/officeDocument/2006/relationships" xmlns:p="http://schemas.openxmlformats.org/presentationml/2006/main">
  <p:tag name="DVSHAPEID" val="SA80dWOt6V0qAurMRsrMde"/>
</p:tagLst>
</file>

<file path=ppt/tags/tag1070.xml><?xml version="1.0" encoding="utf-8"?>
<p:tagLst xmlns:a="http://schemas.openxmlformats.org/drawingml/2006/main" xmlns:r="http://schemas.openxmlformats.org/officeDocument/2006/relationships" xmlns:p="http://schemas.openxmlformats.org/presentationml/2006/main">
  <p:tag name="DVSHAPEID" val="YtCHeCiNRQOXUIUVnH4TkJ"/>
</p:tagLst>
</file>

<file path=ppt/tags/tag1071.xml><?xml version="1.0" encoding="utf-8"?>
<p:tagLst xmlns:a="http://schemas.openxmlformats.org/drawingml/2006/main" xmlns:r="http://schemas.openxmlformats.org/officeDocument/2006/relationships" xmlns:p="http://schemas.openxmlformats.org/presentationml/2006/main">
  <p:tag name="DVSHAPEID" val="M862Z1MZhGhLmKh1eeGUbE"/>
</p:tagLst>
</file>

<file path=ppt/tags/tag1072.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1073.xml><?xml version="1.0" encoding="utf-8"?>
<p:tagLst xmlns:a="http://schemas.openxmlformats.org/drawingml/2006/main" xmlns:r="http://schemas.openxmlformats.org/officeDocument/2006/relationships" xmlns:p="http://schemas.openxmlformats.org/presentationml/2006/main">
  <p:tag name="DVSHAPEID" val="F9maEltPcqx8VBjFOOqZK1"/>
</p:tagLst>
</file>

<file path=ppt/tags/tag1074.xml><?xml version="1.0" encoding="utf-8"?>
<p:tagLst xmlns:a="http://schemas.openxmlformats.org/drawingml/2006/main" xmlns:r="http://schemas.openxmlformats.org/officeDocument/2006/relationships" xmlns:p="http://schemas.openxmlformats.org/presentationml/2006/main">
  <p:tag name="DVSHAPEID" val="D73Nq2BpTk55OzX2idN64H"/>
</p:tagLst>
</file>

<file path=ppt/tags/tag1075.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1076.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1077.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1078.xml><?xml version="1.0" encoding="utf-8"?>
<p:tagLst xmlns:a="http://schemas.openxmlformats.org/drawingml/2006/main" xmlns:r="http://schemas.openxmlformats.org/officeDocument/2006/relationships" xmlns:p="http://schemas.openxmlformats.org/presentationml/2006/main">
  <p:tag name="DVSHAPEID" val="HyxZSXtcrznEvf7RVreNxd"/>
</p:tagLst>
</file>

<file path=ppt/tags/tag1079.xml><?xml version="1.0" encoding="utf-8"?>
<p:tagLst xmlns:a="http://schemas.openxmlformats.org/drawingml/2006/main" xmlns:r="http://schemas.openxmlformats.org/officeDocument/2006/relationships" xmlns:p="http://schemas.openxmlformats.org/presentationml/2006/main">
  <p:tag name="DVSHAPEID" val="3QNJHLvcbDXWpvfr9DVHSv"/>
</p:tagLst>
</file>

<file path=ppt/tags/tag108.xml><?xml version="1.0" encoding="utf-8"?>
<p:tagLst xmlns:a="http://schemas.openxmlformats.org/drawingml/2006/main" xmlns:r="http://schemas.openxmlformats.org/officeDocument/2006/relationships" xmlns:p="http://schemas.openxmlformats.org/presentationml/2006/main">
  <p:tag name="DVSHAPEID" val="1iB4eSoWduprtw4a7x67jm"/>
</p:tagLst>
</file>

<file path=ppt/tags/tag1080.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81.xml><?xml version="1.0" encoding="utf-8"?>
<p:tagLst xmlns:a="http://schemas.openxmlformats.org/drawingml/2006/main" xmlns:r="http://schemas.openxmlformats.org/officeDocument/2006/relationships" xmlns:p="http://schemas.openxmlformats.org/presentationml/2006/main">
  <p:tag name="DVSHAPEID" val="HyPCBthARPkx9CFZR4TPLG"/>
</p:tagLst>
</file>

<file path=ppt/tags/tag1082.xml><?xml version="1.0" encoding="utf-8"?>
<p:tagLst xmlns:a="http://schemas.openxmlformats.org/drawingml/2006/main" xmlns:r="http://schemas.openxmlformats.org/officeDocument/2006/relationships" xmlns:p="http://schemas.openxmlformats.org/presentationml/2006/main">
  <p:tag name="DVSHAPEID" val="MW0yf1ne0D8WtwTiQP5hok"/>
</p:tagLst>
</file>

<file path=ppt/tags/tag1083.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84.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85.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86.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87.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88.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89.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9.xml><?xml version="1.0" encoding="utf-8"?>
<p:tagLst xmlns:a="http://schemas.openxmlformats.org/drawingml/2006/main" xmlns:r="http://schemas.openxmlformats.org/officeDocument/2006/relationships" xmlns:p="http://schemas.openxmlformats.org/presentationml/2006/main">
  <p:tag name="DVSHAPEID" val="OnNBdVGxR5bEyQo8HW59Hw"/>
</p:tagLst>
</file>

<file path=ppt/tags/tag1090.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91.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92.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93.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094.xml><?xml version="1.0" encoding="utf-8"?>
<p:tagLst xmlns:a="http://schemas.openxmlformats.org/drawingml/2006/main" xmlns:r="http://schemas.openxmlformats.org/officeDocument/2006/relationships" xmlns:p="http://schemas.openxmlformats.org/presentationml/2006/main">
  <p:tag name="DVSHAPEID" val="9WxytgQClyY0LTB2dfcDOG"/>
</p:tagLst>
</file>

<file path=ppt/tags/tag1095.xml><?xml version="1.0" encoding="utf-8"?>
<p:tagLst xmlns:a="http://schemas.openxmlformats.org/drawingml/2006/main" xmlns:r="http://schemas.openxmlformats.org/officeDocument/2006/relationships" xmlns:p="http://schemas.openxmlformats.org/presentationml/2006/main">
  <p:tag name="DVSHAPEID" val="pc986yd4KthsM31Gy7noiA"/>
</p:tagLst>
</file>

<file path=ppt/tags/tag1096.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1097.xml><?xml version="1.0" encoding="utf-8"?>
<p:tagLst xmlns:a="http://schemas.openxmlformats.org/drawingml/2006/main" xmlns:r="http://schemas.openxmlformats.org/officeDocument/2006/relationships" xmlns:p="http://schemas.openxmlformats.org/presentationml/2006/main">
  <p:tag name="DVSHAPEID" val="Ii6y1wH5gqoOeHn6RqtVpx"/>
</p:tagLst>
</file>

<file path=ppt/tags/tag1098.xml><?xml version="1.0" encoding="utf-8"?>
<p:tagLst xmlns:a="http://schemas.openxmlformats.org/drawingml/2006/main" xmlns:r="http://schemas.openxmlformats.org/officeDocument/2006/relationships" xmlns:p="http://schemas.openxmlformats.org/presentationml/2006/main">
  <p:tag name="DVSHAPEID" val="XkvGhdX501MsJsT8L47Yu5"/>
</p:tagLst>
</file>

<file path=ppt/tags/tag1099.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11.xml><?xml version="1.0" encoding="utf-8"?>
<p:tagLst xmlns:a="http://schemas.openxmlformats.org/drawingml/2006/main" xmlns:r="http://schemas.openxmlformats.org/officeDocument/2006/relationships" xmlns:p="http://schemas.openxmlformats.org/presentationml/2006/main">
  <p:tag name="DVSHAPEID" val="0atNZVsBofcKJgX42e57Fs"/>
</p:tagLst>
</file>

<file path=ppt/tags/tag110.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1100.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1101.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1102.xml><?xml version="1.0" encoding="utf-8"?>
<p:tagLst xmlns:a="http://schemas.openxmlformats.org/drawingml/2006/main" xmlns:r="http://schemas.openxmlformats.org/officeDocument/2006/relationships" xmlns:p="http://schemas.openxmlformats.org/presentationml/2006/main">
  <p:tag name="DVSHAPEID" val="4J6HW3qYNS5bkM2lfu8apm"/>
</p:tagLst>
</file>

<file path=ppt/tags/tag1103.xml><?xml version="1.0" encoding="utf-8"?>
<p:tagLst xmlns:a="http://schemas.openxmlformats.org/drawingml/2006/main" xmlns:r="http://schemas.openxmlformats.org/officeDocument/2006/relationships" xmlns:p="http://schemas.openxmlformats.org/presentationml/2006/main">
  <p:tag name="DVSHAPEID" val="1LXUdJEpOq2SfMAzgTF2eU"/>
</p:tagLst>
</file>

<file path=ppt/tags/tag1104.xml><?xml version="1.0" encoding="utf-8"?>
<p:tagLst xmlns:a="http://schemas.openxmlformats.org/drawingml/2006/main" xmlns:r="http://schemas.openxmlformats.org/officeDocument/2006/relationships" xmlns:p="http://schemas.openxmlformats.org/presentationml/2006/main">
  <p:tag name="DVSHAPEID" val="my865qODQjFHHkK2PGjo4F"/>
</p:tagLst>
</file>

<file path=ppt/tags/tag1105.xml><?xml version="1.0" encoding="utf-8"?>
<p:tagLst xmlns:a="http://schemas.openxmlformats.org/drawingml/2006/main" xmlns:r="http://schemas.openxmlformats.org/officeDocument/2006/relationships" xmlns:p="http://schemas.openxmlformats.org/presentationml/2006/main">
  <p:tag name="DVSHAPEID" val="9swgKFdeun87opM6DdAaAI"/>
</p:tagLst>
</file>

<file path=ppt/tags/tag1106.xml><?xml version="1.0" encoding="utf-8"?>
<p:tagLst xmlns:a="http://schemas.openxmlformats.org/drawingml/2006/main" xmlns:r="http://schemas.openxmlformats.org/officeDocument/2006/relationships" xmlns:p="http://schemas.openxmlformats.org/presentationml/2006/main">
  <p:tag name="DVSHAPEID" val="cy4gPe4YIQQHoFAPF9pBPi"/>
</p:tagLst>
</file>

<file path=ppt/tags/tag1107.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08.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09.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1.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1110.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11.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12.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13.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14.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15.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16.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17.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18.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19.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2.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1120.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21.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22.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23.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24.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25.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26.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27.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28.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29.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3.xml><?xml version="1.0" encoding="utf-8"?>
<p:tagLst xmlns:a="http://schemas.openxmlformats.org/drawingml/2006/main" xmlns:r="http://schemas.openxmlformats.org/officeDocument/2006/relationships" xmlns:p="http://schemas.openxmlformats.org/presentationml/2006/main">
  <p:tag name="DVSHAPEID" val="0aRHAEFVX736px2nJBa0PB"/>
</p:tagLst>
</file>

<file path=ppt/tags/tag1130.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31.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32.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33.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34.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35.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36.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37.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38.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39.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4.xml><?xml version="1.0" encoding="utf-8"?>
<p:tagLst xmlns:a="http://schemas.openxmlformats.org/drawingml/2006/main" xmlns:r="http://schemas.openxmlformats.org/officeDocument/2006/relationships" xmlns:p="http://schemas.openxmlformats.org/presentationml/2006/main">
  <p:tag name="DVSHAPEID" val="cdVN8mkyAeX4jyOb6GMuYT"/>
</p:tagLst>
</file>

<file path=ppt/tags/tag1140.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141.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142.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143.xml><?xml version="1.0" encoding="utf-8"?>
<p:tagLst xmlns:a="http://schemas.openxmlformats.org/drawingml/2006/main" xmlns:r="http://schemas.openxmlformats.org/officeDocument/2006/relationships" xmlns:p="http://schemas.openxmlformats.org/presentationml/2006/main">
  <p:tag name="DVSHAPEID" val="xlXG9m0OA2gj51GU9n8jwA"/>
</p:tagLst>
</file>

<file path=ppt/tags/tag1144.xml><?xml version="1.0" encoding="utf-8"?>
<p:tagLst xmlns:a="http://schemas.openxmlformats.org/drawingml/2006/main" xmlns:r="http://schemas.openxmlformats.org/officeDocument/2006/relationships" xmlns:p="http://schemas.openxmlformats.org/presentationml/2006/main">
  <p:tag name="DVSHAPEID" val="gJb78P9G3FOur4EX0WqDIB"/>
</p:tagLst>
</file>

<file path=ppt/tags/tag1145.xml><?xml version="1.0" encoding="utf-8"?>
<p:tagLst xmlns:a="http://schemas.openxmlformats.org/drawingml/2006/main" xmlns:r="http://schemas.openxmlformats.org/officeDocument/2006/relationships" xmlns:p="http://schemas.openxmlformats.org/presentationml/2006/main">
  <p:tag name="DVSHAPEID" val="0Z7jsh5beOAW5ev2dbEUYA"/>
</p:tagLst>
</file>

<file path=ppt/tags/tag1146.xml><?xml version="1.0" encoding="utf-8"?>
<p:tagLst xmlns:a="http://schemas.openxmlformats.org/drawingml/2006/main" xmlns:r="http://schemas.openxmlformats.org/officeDocument/2006/relationships" xmlns:p="http://schemas.openxmlformats.org/presentationml/2006/main">
  <p:tag name="DVSHAPEID" val="vBACfcmcTTRFJcZPmSBSqZ"/>
</p:tagLst>
</file>

<file path=ppt/tags/tag1147.xml><?xml version="1.0" encoding="utf-8"?>
<p:tagLst xmlns:a="http://schemas.openxmlformats.org/drawingml/2006/main" xmlns:r="http://schemas.openxmlformats.org/officeDocument/2006/relationships" xmlns:p="http://schemas.openxmlformats.org/presentationml/2006/main">
  <p:tag name="DVSHAPEID" val="UuZqsYIfYOCptwIQ1SP2VH"/>
</p:tagLst>
</file>

<file path=ppt/tags/tag1148.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49.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5.xml><?xml version="1.0" encoding="utf-8"?>
<p:tagLst xmlns:a="http://schemas.openxmlformats.org/drawingml/2006/main" xmlns:r="http://schemas.openxmlformats.org/officeDocument/2006/relationships" xmlns:p="http://schemas.openxmlformats.org/presentationml/2006/main">
  <p:tag name="DVSHAPEID" val="CJ4lnU7gbeZpYELMvjApxP"/>
</p:tagLst>
</file>

<file path=ppt/tags/tag1150.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51.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52.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53.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54.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55.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56.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57.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58.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59.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6.xml><?xml version="1.0" encoding="utf-8"?>
<p:tagLst xmlns:a="http://schemas.openxmlformats.org/drawingml/2006/main" xmlns:r="http://schemas.openxmlformats.org/officeDocument/2006/relationships" xmlns:p="http://schemas.openxmlformats.org/presentationml/2006/main">
  <p:tag name="DVSHAPEID" val="9ldtzxuudlCiAcINYqqj2J"/>
</p:tagLst>
</file>

<file path=ppt/tags/tag1160.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61.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62.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63.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64.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65.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66.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67.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68.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69.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7.xml><?xml version="1.0" encoding="utf-8"?>
<p:tagLst xmlns:a="http://schemas.openxmlformats.org/drawingml/2006/main" xmlns:r="http://schemas.openxmlformats.org/officeDocument/2006/relationships" xmlns:p="http://schemas.openxmlformats.org/presentationml/2006/main">
  <p:tag name="DVSHAPEID" val="5TzapjatTzmNAJ7TkzMH0D"/>
</p:tagLst>
</file>

<file path=ppt/tags/tag1170.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71.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72.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73.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74.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75.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76.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77.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78.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79.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8.xml><?xml version="1.0" encoding="utf-8"?>
<p:tagLst xmlns:a="http://schemas.openxmlformats.org/drawingml/2006/main" xmlns:r="http://schemas.openxmlformats.org/officeDocument/2006/relationships" xmlns:p="http://schemas.openxmlformats.org/presentationml/2006/main">
  <p:tag name="DVSHAPEID" val="NG3z4IkaYdMpgjUp7ajKr3"/>
</p:tagLst>
</file>

<file path=ppt/tags/tag1180.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81.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182.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183.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184.xml><?xml version="1.0" encoding="utf-8"?>
<p:tagLst xmlns:a="http://schemas.openxmlformats.org/drawingml/2006/main" xmlns:r="http://schemas.openxmlformats.org/officeDocument/2006/relationships" xmlns:p="http://schemas.openxmlformats.org/presentationml/2006/main">
  <p:tag name="DVSHAPEID" val="ruH4UAs9dHxv4KDvjEzCOL"/>
</p:tagLst>
</file>

<file path=ppt/tags/tag1185.xml><?xml version="1.0" encoding="utf-8"?>
<p:tagLst xmlns:a="http://schemas.openxmlformats.org/drawingml/2006/main" xmlns:r="http://schemas.openxmlformats.org/officeDocument/2006/relationships" xmlns:p="http://schemas.openxmlformats.org/presentationml/2006/main">
  <p:tag name="DVSHAPEID" val="qnbJzl48hUusvlV8hyYp44"/>
</p:tagLst>
</file>

<file path=ppt/tags/tag1186.xml><?xml version="1.0" encoding="utf-8"?>
<p:tagLst xmlns:a="http://schemas.openxmlformats.org/drawingml/2006/main" xmlns:r="http://schemas.openxmlformats.org/officeDocument/2006/relationships" xmlns:p="http://schemas.openxmlformats.org/presentationml/2006/main">
  <p:tag name="DVSHAPEID" val="uR7PWLZg1pYG4jSb1745qD"/>
</p:tagLst>
</file>

<file path=ppt/tags/tag1187.xml><?xml version="1.0" encoding="utf-8"?>
<p:tagLst xmlns:a="http://schemas.openxmlformats.org/drawingml/2006/main" xmlns:r="http://schemas.openxmlformats.org/officeDocument/2006/relationships" xmlns:p="http://schemas.openxmlformats.org/presentationml/2006/main">
  <p:tag name="DVSHAPEID" val="1CeiAam0DoGlTkBJoj80T4"/>
</p:tagLst>
</file>

<file path=ppt/tags/tag1188.xml><?xml version="1.0" encoding="utf-8"?>
<p:tagLst xmlns:a="http://schemas.openxmlformats.org/drawingml/2006/main" xmlns:r="http://schemas.openxmlformats.org/officeDocument/2006/relationships" xmlns:p="http://schemas.openxmlformats.org/presentationml/2006/main">
  <p:tag name="DVSHAPEID" val="uPhBg6xRkZDQQvBEaOU0Mz"/>
</p:tagLst>
</file>

<file path=ppt/tags/tag1189.xml><?xml version="1.0" encoding="utf-8"?>
<p:tagLst xmlns:a="http://schemas.openxmlformats.org/drawingml/2006/main" xmlns:r="http://schemas.openxmlformats.org/officeDocument/2006/relationships" xmlns:p="http://schemas.openxmlformats.org/presentationml/2006/main">
  <p:tag name="DVSHAPEID" val="ZIqxziILWqKW8o0YTgtL3H"/>
</p:tagLst>
</file>

<file path=ppt/tags/tag119.xml><?xml version="1.0" encoding="utf-8"?>
<p:tagLst xmlns:a="http://schemas.openxmlformats.org/drawingml/2006/main" xmlns:r="http://schemas.openxmlformats.org/officeDocument/2006/relationships" xmlns:p="http://schemas.openxmlformats.org/presentationml/2006/main">
  <p:tag name="DVSHAPEID" val="WNCZF55QxkJr6T6Qfs9IA9"/>
</p:tagLst>
</file>

<file path=ppt/tags/tag1190.xml><?xml version="1.0" encoding="utf-8"?>
<p:tagLst xmlns:a="http://schemas.openxmlformats.org/drawingml/2006/main" xmlns:r="http://schemas.openxmlformats.org/officeDocument/2006/relationships" xmlns:p="http://schemas.openxmlformats.org/presentationml/2006/main">
  <p:tag name="DVSHAPEID" val="H2u68J8j6ShUQyaIxf8z3d"/>
</p:tagLst>
</file>

<file path=ppt/tags/tag1191.xml><?xml version="1.0" encoding="utf-8"?>
<p:tagLst xmlns:a="http://schemas.openxmlformats.org/drawingml/2006/main" xmlns:r="http://schemas.openxmlformats.org/officeDocument/2006/relationships" xmlns:p="http://schemas.openxmlformats.org/presentationml/2006/main">
  <p:tag name="DVSHAPEID" val="6TncDbVDw0vh0o3s9ZDCjR"/>
</p:tagLst>
</file>

<file path=ppt/tags/tag1192.xml><?xml version="1.0" encoding="utf-8"?>
<p:tagLst xmlns:a="http://schemas.openxmlformats.org/drawingml/2006/main" xmlns:r="http://schemas.openxmlformats.org/officeDocument/2006/relationships" xmlns:p="http://schemas.openxmlformats.org/presentationml/2006/main">
  <p:tag name="DVSHAPEID" val="EdysOaIeCuDtWAJW5Woslh"/>
</p:tagLst>
</file>

<file path=ppt/tags/tag1193.xml><?xml version="1.0" encoding="utf-8"?>
<p:tagLst xmlns:a="http://schemas.openxmlformats.org/drawingml/2006/main" xmlns:r="http://schemas.openxmlformats.org/officeDocument/2006/relationships" xmlns:p="http://schemas.openxmlformats.org/presentationml/2006/main">
  <p:tag name="DVSHAPEID" val="oyxMF459VrUef9DbnKVio1"/>
</p:tagLst>
</file>

<file path=ppt/tags/tag1194.xml><?xml version="1.0" encoding="utf-8"?>
<p:tagLst xmlns:a="http://schemas.openxmlformats.org/drawingml/2006/main" xmlns:r="http://schemas.openxmlformats.org/officeDocument/2006/relationships" xmlns:p="http://schemas.openxmlformats.org/presentationml/2006/main">
  <p:tag name="DVSHAPEID" val="ExstJdTHdQwnOZU2vE9tzc"/>
</p:tagLst>
</file>

<file path=ppt/tags/tag1195.xml><?xml version="1.0" encoding="utf-8"?>
<p:tagLst xmlns:a="http://schemas.openxmlformats.org/drawingml/2006/main" xmlns:r="http://schemas.openxmlformats.org/officeDocument/2006/relationships" xmlns:p="http://schemas.openxmlformats.org/presentationml/2006/main">
  <p:tag name="DVSHAPEID" val="zHlAiUyEx3SnU0kclRged3"/>
</p:tagLst>
</file>

<file path=ppt/tags/tag1196.xml><?xml version="1.0" encoding="utf-8"?>
<p:tagLst xmlns:a="http://schemas.openxmlformats.org/drawingml/2006/main" xmlns:r="http://schemas.openxmlformats.org/officeDocument/2006/relationships" xmlns:p="http://schemas.openxmlformats.org/presentationml/2006/main">
  <p:tag name="DVSHAPEID" val="IRkEglfg9UsrXK89VY8zjt"/>
</p:tagLst>
</file>

<file path=ppt/tags/tag1197.xml><?xml version="1.0" encoding="utf-8"?>
<p:tagLst xmlns:a="http://schemas.openxmlformats.org/drawingml/2006/main" xmlns:r="http://schemas.openxmlformats.org/officeDocument/2006/relationships" xmlns:p="http://schemas.openxmlformats.org/presentationml/2006/main">
  <p:tag name="DVSHAPEID" val="JqkfAyPSJeHvLr1rgfKzsz"/>
</p:tagLst>
</file>

<file path=ppt/tags/tag1198.xml><?xml version="1.0" encoding="utf-8"?>
<p:tagLst xmlns:a="http://schemas.openxmlformats.org/drawingml/2006/main" xmlns:r="http://schemas.openxmlformats.org/officeDocument/2006/relationships" xmlns:p="http://schemas.openxmlformats.org/presentationml/2006/main">
  <p:tag name="DVSHAPEID" val="Ihcdv9UmEjrfGcUzU0F2zz"/>
</p:tagLst>
</file>

<file path=ppt/tags/tag1199.xml><?xml version="1.0" encoding="utf-8"?>
<p:tagLst xmlns:a="http://schemas.openxmlformats.org/drawingml/2006/main" xmlns:r="http://schemas.openxmlformats.org/officeDocument/2006/relationships" xmlns:p="http://schemas.openxmlformats.org/presentationml/2006/main">
  <p:tag name="DVSHAPEID" val="MwuRwwXZ4c00FnIq7uW6u2"/>
</p:tagLst>
</file>

<file path=ppt/tags/tag12.xml><?xml version="1.0" encoding="utf-8"?>
<p:tagLst xmlns:a="http://schemas.openxmlformats.org/drawingml/2006/main" xmlns:r="http://schemas.openxmlformats.org/officeDocument/2006/relationships" xmlns:p="http://schemas.openxmlformats.org/presentationml/2006/main">
  <p:tag name="DVSHAPEID" val="GPd0ihVRAIsMMrwR69oWWt"/>
</p:tagLst>
</file>

<file path=ppt/tags/tag120.xml><?xml version="1.0" encoding="utf-8"?>
<p:tagLst xmlns:a="http://schemas.openxmlformats.org/drawingml/2006/main" xmlns:r="http://schemas.openxmlformats.org/officeDocument/2006/relationships" xmlns:p="http://schemas.openxmlformats.org/presentationml/2006/main">
  <p:tag name="DVSHAPEID" val="0atNZVsBofcKJgX42e57Fs"/>
</p:tagLst>
</file>

<file path=ppt/tags/tag1200.xml><?xml version="1.0" encoding="utf-8"?>
<p:tagLst xmlns:a="http://schemas.openxmlformats.org/drawingml/2006/main" xmlns:r="http://schemas.openxmlformats.org/officeDocument/2006/relationships" xmlns:p="http://schemas.openxmlformats.org/presentationml/2006/main">
  <p:tag name="DVSHAPEID" val="azaA41LGccU1JejEaOMTkN"/>
</p:tagLst>
</file>

<file path=ppt/tags/tag1201.xml><?xml version="1.0" encoding="utf-8"?>
<p:tagLst xmlns:a="http://schemas.openxmlformats.org/drawingml/2006/main" xmlns:r="http://schemas.openxmlformats.org/officeDocument/2006/relationships" xmlns:p="http://schemas.openxmlformats.org/presentationml/2006/main">
  <p:tag name="DVSHAPEID" val="ur4TIjihdkZvZtfDDdpgTY"/>
</p:tagLst>
</file>

<file path=ppt/tags/tag1202.xml><?xml version="1.0" encoding="utf-8"?>
<p:tagLst xmlns:a="http://schemas.openxmlformats.org/drawingml/2006/main" xmlns:r="http://schemas.openxmlformats.org/officeDocument/2006/relationships" xmlns:p="http://schemas.openxmlformats.org/presentationml/2006/main">
  <p:tag name="DVSHAPEID" val="Vs2z4cVh5EKfnTznDVXRH7"/>
</p:tagLst>
</file>

<file path=ppt/tags/tag120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0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05.xml><?xml version="1.0" encoding="utf-8"?>
<p:tagLst xmlns:a="http://schemas.openxmlformats.org/drawingml/2006/main" xmlns:r="http://schemas.openxmlformats.org/officeDocument/2006/relationships" xmlns:p="http://schemas.openxmlformats.org/presentationml/2006/main">
  <p:tag name="DVSHAPEID" val="FQoXwuGQwMS7G1xyd4kGJx"/>
</p:tagLst>
</file>

<file path=ppt/tags/tag1206.xml><?xml version="1.0" encoding="utf-8"?>
<p:tagLst xmlns:a="http://schemas.openxmlformats.org/drawingml/2006/main" xmlns:r="http://schemas.openxmlformats.org/officeDocument/2006/relationships" xmlns:p="http://schemas.openxmlformats.org/presentationml/2006/main">
  <p:tag name="DVSHAPEID" val="fHBgkPOHY3Q34fX6K6Nsvu"/>
</p:tagLst>
</file>

<file path=ppt/tags/tag1207.xml><?xml version="1.0" encoding="utf-8"?>
<p:tagLst xmlns:a="http://schemas.openxmlformats.org/drawingml/2006/main" xmlns:r="http://schemas.openxmlformats.org/officeDocument/2006/relationships" xmlns:p="http://schemas.openxmlformats.org/presentationml/2006/main">
  <p:tag name="DVSHAPEID" val="VSTMRJqSQOY8AGlg9Q2ONO"/>
</p:tagLst>
</file>

<file path=ppt/tags/tag1208.xml><?xml version="1.0" encoding="utf-8"?>
<p:tagLst xmlns:a="http://schemas.openxmlformats.org/drawingml/2006/main" xmlns:r="http://schemas.openxmlformats.org/officeDocument/2006/relationships" xmlns:p="http://schemas.openxmlformats.org/presentationml/2006/main">
  <p:tag name="DVSHAPEID" val="hCWiA7kdTh1LLJmyX4h6d2"/>
</p:tagLst>
</file>

<file path=ppt/tags/tag1209.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1.xml><?xml version="1.0" encoding="utf-8"?>
<p:tagLst xmlns:a="http://schemas.openxmlformats.org/drawingml/2006/main" xmlns:r="http://schemas.openxmlformats.org/officeDocument/2006/relationships" xmlns:p="http://schemas.openxmlformats.org/presentationml/2006/main">
  <p:tag name="DVSHAPEID" val="GPd0ihVRAIsMMrwR69oWWt"/>
</p:tagLst>
</file>

<file path=ppt/tags/tag1210.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1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1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1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1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15.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16.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1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1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19.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2.xml><?xml version="1.0" encoding="utf-8"?>
<p:tagLst xmlns:a="http://schemas.openxmlformats.org/drawingml/2006/main" xmlns:r="http://schemas.openxmlformats.org/officeDocument/2006/relationships" xmlns:p="http://schemas.openxmlformats.org/presentationml/2006/main">
  <p:tag name="DVSHAPEID" val="em9QTapVCstyuDAYCbFwFt"/>
</p:tagLst>
</file>

<file path=ppt/tags/tag1220.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2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2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2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2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25.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26.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2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2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29.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23.xml><?xml version="1.0" encoding="utf-8"?>
<p:tagLst xmlns:a="http://schemas.openxmlformats.org/drawingml/2006/main" xmlns:r="http://schemas.openxmlformats.org/officeDocument/2006/relationships" xmlns:p="http://schemas.openxmlformats.org/presentationml/2006/main">
  <p:tag name="DVSHAPEID" val="hXuvya7VJJvcAQQsoKrF50"/>
</p:tagLst>
</file>

<file path=ppt/tags/tag1230.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231.xml><?xml version="1.0" encoding="utf-8"?>
<p:tagLst xmlns:a="http://schemas.openxmlformats.org/drawingml/2006/main" xmlns:r="http://schemas.openxmlformats.org/officeDocument/2006/relationships" xmlns:p="http://schemas.openxmlformats.org/presentationml/2006/main">
  <p:tag name="DVSHAPEID" val="5VFgKuWWpHG6AhPz8iyCUG"/>
</p:tagLst>
</file>

<file path=ppt/tags/tag1232.xml><?xml version="1.0" encoding="utf-8"?>
<p:tagLst xmlns:a="http://schemas.openxmlformats.org/drawingml/2006/main" xmlns:r="http://schemas.openxmlformats.org/officeDocument/2006/relationships" xmlns:p="http://schemas.openxmlformats.org/presentationml/2006/main">
  <p:tag name="DVSHAPEID" val="7OUCUATXxGBfx1CkmQgXRj"/>
</p:tagLst>
</file>

<file path=ppt/tags/tag1233.xml><?xml version="1.0" encoding="utf-8"?>
<p:tagLst xmlns:a="http://schemas.openxmlformats.org/drawingml/2006/main" xmlns:r="http://schemas.openxmlformats.org/officeDocument/2006/relationships" xmlns:p="http://schemas.openxmlformats.org/presentationml/2006/main">
  <p:tag name="DVSHAPEID" val="4E85IoVYyA7oOQl8zm3saZ"/>
</p:tagLst>
</file>

<file path=ppt/tags/tag1234.xml><?xml version="1.0" encoding="utf-8"?>
<p:tagLst xmlns:a="http://schemas.openxmlformats.org/drawingml/2006/main" xmlns:r="http://schemas.openxmlformats.org/officeDocument/2006/relationships" xmlns:p="http://schemas.openxmlformats.org/presentationml/2006/main">
  <p:tag name="DVSHAPEID" val="vlJOWOWIlXPNKgtOSu1y81"/>
</p:tagLst>
</file>

<file path=ppt/tags/tag1235.xml><?xml version="1.0" encoding="utf-8"?>
<p:tagLst xmlns:a="http://schemas.openxmlformats.org/drawingml/2006/main" xmlns:r="http://schemas.openxmlformats.org/officeDocument/2006/relationships" xmlns:p="http://schemas.openxmlformats.org/presentationml/2006/main">
  <p:tag name="DVSHAPEID" val="78cMYegUUo949MlTr62Qe9"/>
</p:tagLst>
</file>

<file path=ppt/tags/tag1236.xml><?xml version="1.0" encoding="utf-8"?>
<p:tagLst xmlns:a="http://schemas.openxmlformats.org/drawingml/2006/main" xmlns:r="http://schemas.openxmlformats.org/officeDocument/2006/relationships" xmlns:p="http://schemas.openxmlformats.org/presentationml/2006/main">
  <p:tag name="DVSHAPEID" val="z165ELtyrBRteBCaQHrq3q"/>
</p:tagLst>
</file>

<file path=ppt/tags/tag1237.xml><?xml version="1.0" encoding="utf-8"?>
<p:tagLst xmlns:a="http://schemas.openxmlformats.org/drawingml/2006/main" xmlns:r="http://schemas.openxmlformats.org/officeDocument/2006/relationships" xmlns:p="http://schemas.openxmlformats.org/presentationml/2006/main">
  <p:tag name="DVSHAPEID" val="DF6HtY3UwhNXzbGSAvrlXy"/>
</p:tagLst>
</file>

<file path=ppt/tags/tag1238.xml><?xml version="1.0" encoding="utf-8"?>
<p:tagLst xmlns:a="http://schemas.openxmlformats.org/drawingml/2006/main" xmlns:r="http://schemas.openxmlformats.org/officeDocument/2006/relationships" xmlns:p="http://schemas.openxmlformats.org/presentationml/2006/main">
  <p:tag name="DVSHAPEID" val="dFyKhhgkoN68nqZWhvvw4z"/>
</p:tagLst>
</file>

<file path=ppt/tags/tag1239.xml><?xml version="1.0" encoding="utf-8"?>
<p:tagLst xmlns:a="http://schemas.openxmlformats.org/drawingml/2006/main" xmlns:r="http://schemas.openxmlformats.org/officeDocument/2006/relationships" xmlns:p="http://schemas.openxmlformats.org/presentationml/2006/main">
  <p:tag name="NAME" val="Moon"/>
</p:tagLst>
</file>

<file path=ppt/tags/tag124.xml><?xml version="1.0" encoding="utf-8"?>
<p:tagLst xmlns:a="http://schemas.openxmlformats.org/drawingml/2006/main" xmlns:r="http://schemas.openxmlformats.org/officeDocument/2006/relationships" xmlns:p="http://schemas.openxmlformats.org/presentationml/2006/main">
  <p:tag name="DVSHAPEID" val="jdXSh7xdgpOL5cmnCeNHJK"/>
</p:tagLst>
</file>

<file path=ppt/tags/tag1240.xml><?xml version="1.0" encoding="utf-8"?>
<p:tagLst xmlns:a="http://schemas.openxmlformats.org/drawingml/2006/main" xmlns:r="http://schemas.openxmlformats.org/officeDocument/2006/relationships" xmlns:p="http://schemas.openxmlformats.org/presentationml/2006/main">
  <p:tag name="NAME" val="Moon"/>
</p:tagLst>
</file>

<file path=ppt/tags/tag1241.xml><?xml version="1.0" encoding="utf-8"?>
<p:tagLst xmlns:a="http://schemas.openxmlformats.org/drawingml/2006/main" xmlns:r="http://schemas.openxmlformats.org/officeDocument/2006/relationships" xmlns:p="http://schemas.openxmlformats.org/presentationml/2006/main">
  <p:tag name="NAME" val="Moon"/>
</p:tagLst>
</file>

<file path=ppt/tags/tag1242.xml><?xml version="1.0" encoding="utf-8"?>
<p:tagLst xmlns:a="http://schemas.openxmlformats.org/drawingml/2006/main" xmlns:r="http://schemas.openxmlformats.org/officeDocument/2006/relationships" xmlns:p="http://schemas.openxmlformats.org/presentationml/2006/main">
  <p:tag name="NAME" val="MoonShape"/>
</p:tagLst>
</file>

<file path=ppt/tags/tag1243.xml><?xml version="1.0" encoding="utf-8"?>
<p:tagLst xmlns:a="http://schemas.openxmlformats.org/drawingml/2006/main" xmlns:r="http://schemas.openxmlformats.org/officeDocument/2006/relationships" xmlns:p="http://schemas.openxmlformats.org/presentationml/2006/main">
  <p:tag name="NAME" val="MoonHalfShape"/>
  <p:tag name="ANGLE" val="1"/>
</p:tagLst>
</file>

<file path=ppt/tags/tag1244.xml><?xml version="1.0" encoding="utf-8"?>
<p:tagLst xmlns:a="http://schemas.openxmlformats.org/drawingml/2006/main" xmlns:r="http://schemas.openxmlformats.org/officeDocument/2006/relationships" xmlns:p="http://schemas.openxmlformats.org/presentationml/2006/main">
  <p:tag name="NAME" val="MoonShape"/>
</p:tagLst>
</file>

<file path=ppt/tags/tag1245.xml><?xml version="1.0" encoding="utf-8"?>
<p:tagLst xmlns:a="http://schemas.openxmlformats.org/drawingml/2006/main" xmlns:r="http://schemas.openxmlformats.org/officeDocument/2006/relationships" xmlns:p="http://schemas.openxmlformats.org/presentationml/2006/main">
  <p:tag name="ANGLE" val="2"/>
  <p:tag name="NAME" val="MoonHalfShape"/>
</p:tagLst>
</file>

<file path=ppt/tags/tag1246.xml><?xml version="1.0" encoding="utf-8"?>
<p:tagLst xmlns:a="http://schemas.openxmlformats.org/drawingml/2006/main" xmlns:r="http://schemas.openxmlformats.org/officeDocument/2006/relationships" xmlns:p="http://schemas.openxmlformats.org/presentationml/2006/main">
  <p:tag name="NAME" val="MoonShape"/>
</p:tagLst>
</file>

<file path=ppt/tags/tag1247.xml><?xml version="1.0" encoding="utf-8"?>
<p:tagLst xmlns:a="http://schemas.openxmlformats.org/drawingml/2006/main" xmlns:r="http://schemas.openxmlformats.org/officeDocument/2006/relationships" xmlns:p="http://schemas.openxmlformats.org/presentationml/2006/main">
  <p:tag name="ANGLE" val="4"/>
  <p:tag name="NAME" val="MoonHalfShape"/>
</p:tagLst>
</file>

<file path=ppt/tags/tag1248.xml><?xml version="1.0" encoding="utf-8"?>
<p:tagLst xmlns:a="http://schemas.openxmlformats.org/drawingml/2006/main" xmlns:r="http://schemas.openxmlformats.org/officeDocument/2006/relationships" xmlns:p="http://schemas.openxmlformats.org/presentationml/2006/main">
  <p:tag name="DVSHAPEID" val="sZToYdmQFXNkM8hPlHki3X"/>
</p:tagLst>
</file>

<file path=ppt/tags/tag1249.xml><?xml version="1.0" encoding="utf-8"?>
<p:tagLst xmlns:a="http://schemas.openxmlformats.org/drawingml/2006/main" xmlns:r="http://schemas.openxmlformats.org/officeDocument/2006/relationships" xmlns:p="http://schemas.openxmlformats.org/presentationml/2006/main">
  <p:tag name="DVSHAPEID" val="idXBeCddwA2gpnRtsiY2hy"/>
</p:tagLst>
</file>

<file path=ppt/tags/tag125.xml><?xml version="1.0" encoding="utf-8"?>
<p:tagLst xmlns:a="http://schemas.openxmlformats.org/drawingml/2006/main" xmlns:r="http://schemas.openxmlformats.org/officeDocument/2006/relationships" xmlns:p="http://schemas.openxmlformats.org/presentationml/2006/main">
  <p:tag name="DVSHAPEID" val="3h3J89NV4ZnhDgyFTZnvs6"/>
</p:tagLst>
</file>

<file path=ppt/tags/tag1250.xml><?xml version="1.0" encoding="utf-8"?>
<p:tagLst xmlns:a="http://schemas.openxmlformats.org/drawingml/2006/main" xmlns:r="http://schemas.openxmlformats.org/officeDocument/2006/relationships" xmlns:p="http://schemas.openxmlformats.org/presentationml/2006/main">
  <p:tag name="NAME" val="McK Disclaimer"/>
  <p:tag name="RESIZE" val="Yes"/>
  <p:tag name="LLEFT" val=" 210.125"/>
  <p:tag name="LTOP" val=" 469.875"/>
</p:tagLst>
</file>

<file path=ppt/tags/tag1251.xml><?xml version="1.0" encoding="utf-8"?>
<p:tagLst xmlns:a="http://schemas.openxmlformats.org/drawingml/2006/main" xmlns:r="http://schemas.openxmlformats.org/officeDocument/2006/relationships" xmlns:p="http://schemas.openxmlformats.org/presentationml/2006/main">
  <p:tag name="DVSHAPEID" val="3tyc3kL84vSfwTuUcajtiu"/>
</p:tagLst>
</file>

<file path=ppt/tags/tag1252.xml><?xml version="1.0" encoding="utf-8"?>
<p:tagLst xmlns:a="http://schemas.openxmlformats.org/drawingml/2006/main" xmlns:r="http://schemas.openxmlformats.org/officeDocument/2006/relationships" xmlns:p="http://schemas.openxmlformats.org/presentationml/2006/main">
  <p:tag name="DVSHAPEID" val="Z2tJLvDfs2TaRpXRaDa7dQ"/>
</p:tagLst>
</file>

<file path=ppt/tags/tag1253.xml><?xml version="1.0" encoding="utf-8"?>
<p:tagLst xmlns:a="http://schemas.openxmlformats.org/drawingml/2006/main" xmlns:r="http://schemas.openxmlformats.org/officeDocument/2006/relationships" xmlns:p="http://schemas.openxmlformats.org/presentationml/2006/main">
  <p:tag name="DVSHAPEID" val="weAj4m6sn1R3vk2OFImONw"/>
</p:tagLst>
</file>

<file path=ppt/tags/tag1254.xml><?xml version="1.0" encoding="utf-8"?>
<p:tagLst xmlns:a="http://schemas.openxmlformats.org/drawingml/2006/main" xmlns:r="http://schemas.openxmlformats.org/officeDocument/2006/relationships" xmlns:p="http://schemas.openxmlformats.org/presentationml/2006/main">
  <p:tag name="DVSHAPEID" val="bxSjeR1CNY36ictt3hty8N"/>
</p:tagLst>
</file>

<file path=ppt/tags/tag1255.xml><?xml version="1.0" encoding="utf-8"?>
<p:tagLst xmlns:a="http://schemas.openxmlformats.org/drawingml/2006/main" xmlns:r="http://schemas.openxmlformats.org/officeDocument/2006/relationships" xmlns:p="http://schemas.openxmlformats.org/presentationml/2006/main">
  <p:tag name="DVSHAPEID" val="gZSmdM9tAcaW1TFyr9fhnz"/>
</p:tagLst>
</file>

<file path=ppt/tags/tag1256.xml><?xml version="1.0" encoding="utf-8"?>
<p:tagLst xmlns:a="http://schemas.openxmlformats.org/drawingml/2006/main" xmlns:r="http://schemas.openxmlformats.org/officeDocument/2006/relationships" xmlns:p="http://schemas.openxmlformats.org/presentationml/2006/main">
  <p:tag name="DVSHAPEID" val="b1916dyC1KrHra3nvzhtsP"/>
</p:tagLst>
</file>

<file path=ppt/tags/tag1257.xml><?xml version="1.0" encoding="utf-8"?>
<p:tagLst xmlns:a="http://schemas.openxmlformats.org/drawingml/2006/main" xmlns:r="http://schemas.openxmlformats.org/officeDocument/2006/relationships" xmlns:p="http://schemas.openxmlformats.org/presentationml/2006/main">
  <p:tag name="DVSHAPEID" val="e81j2lnsEemk0qa7AKeblG"/>
</p:tagLst>
</file>

<file path=ppt/tags/tag1258.xml><?xml version="1.0" encoding="utf-8"?>
<p:tagLst xmlns:a="http://schemas.openxmlformats.org/drawingml/2006/main" xmlns:r="http://schemas.openxmlformats.org/officeDocument/2006/relationships" xmlns:p="http://schemas.openxmlformats.org/presentationml/2006/main">
  <p:tag name="DVSHAPEID" val="mutG7tzUon9ybiPbUpPfig"/>
</p:tagLst>
</file>

<file path=ppt/tags/tag1259.xml><?xml version="1.0" encoding="utf-8"?>
<p:tagLst xmlns:a="http://schemas.openxmlformats.org/drawingml/2006/main" xmlns:r="http://schemas.openxmlformats.org/officeDocument/2006/relationships" xmlns:p="http://schemas.openxmlformats.org/presentationml/2006/main">
  <p:tag name="DVSHAPEID" val="f7eOc0FpqJq19K2oIH5WXt"/>
</p:tagLst>
</file>

<file path=ppt/tags/tag126.xml><?xml version="1.0" encoding="utf-8"?>
<p:tagLst xmlns:a="http://schemas.openxmlformats.org/drawingml/2006/main" xmlns:r="http://schemas.openxmlformats.org/officeDocument/2006/relationships" xmlns:p="http://schemas.openxmlformats.org/presentationml/2006/main">
  <p:tag name="DVSHAPEID" val="oPLD508dRogzaFPxZoqlkO"/>
</p:tagLst>
</file>

<file path=ppt/tags/tag1260.xml><?xml version="1.0" encoding="utf-8"?>
<p:tagLst xmlns:a="http://schemas.openxmlformats.org/drawingml/2006/main" xmlns:r="http://schemas.openxmlformats.org/officeDocument/2006/relationships" xmlns:p="http://schemas.openxmlformats.org/presentationml/2006/main">
  <p:tag name="DVSHAPEID" val="v4WVZ2HW3Ju5v8LDP9oiBK"/>
</p:tagLst>
</file>

<file path=ppt/tags/tag1261.xml><?xml version="1.0" encoding="utf-8"?>
<p:tagLst xmlns:a="http://schemas.openxmlformats.org/drawingml/2006/main" xmlns:r="http://schemas.openxmlformats.org/officeDocument/2006/relationships" xmlns:p="http://schemas.openxmlformats.org/presentationml/2006/main">
  <p:tag name="DVSHAPEID" val="LZMjcxne6NDNNc1P8a31pJ"/>
</p:tagLst>
</file>

<file path=ppt/tags/tag1262.xml><?xml version="1.0" encoding="utf-8"?>
<p:tagLst xmlns:a="http://schemas.openxmlformats.org/drawingml/2006/main" xmlns:r="http://schemas.openxmlformats.org/officeDocument/2006/relationships" xmlns:p="http://schemas.openxmlformats.org/presentationml/2006/main">
  <p:tag name="DVSHAPEID" val="Gg1qtY6WZHs5rr8JGLEbTZ"/>
</p:tagLst>
</file>

<file path=ppt/tags/tag1263.xml><?xml version="1.0" encoding="utf-8"?>
<p:tagLst xmlns:a="http://schemas.openxmlformats.org/drawingml/2006/main" xmlns:r="http://schemas.openxmlformats.org/officeDocument/2006/relationships" xmlns:p="http://schemas.openxmlformats.org/presentationml/2006/main">
  <p:tag name="DVSHAPEID" val="RqOfTDdWQruDZhIRNhdrOo"/>
</p:tagLst>
</file>

<file path=ppt/tags/tag1264.xml><?xml version="1.0" encoding="utf-8"?>
<p:tagLst xmlns:a="http://schemas.openxmlformats.org/drawingml/2006/main" xmlns:r="http://schemas.openxmlformats.org/officeDocument/2006/relationships" xmlns:p="http://schemas.openxmlformats.org/presentationml/2006/main">
  <p:tag name="DVSHAPEID" val="FiZyNyOJRSGGpBCd4sJ3R1"/>
</p:tagLst>
</file>

<file path=ppt/tags/tag1265.xml><?xml version="1.0" encoding="utf-8"?>
<p:tagLst xmlns:a="http://schemas.openxmlformats.org/drawingml/2006/main" xmlns:r="http://schemas.openxmlformats.org/officeDocument/2006/relationships" xmlns:p="http://schemas.openxmlformats.org/presentationml/2006/main">
  <p:tag name="DVSHAPEID" val="TRegGf9HlNV31ceprX7npU"/>
</p:tagLst>
</file>

<file path=ppt/tags/tag1266.xml><?xml version="1.0" encoding="utf-8"?>
<p:tagLst xmlns:a="http://schemas.openxmlformats.org/drawingml/2006/main" xmlns:r="http://schemas.openxmlformats.org/officeDocument/2006/relationships" xmlns:p="http://schemas.openxmlformats.org/presentationml/2006/main">
  <p:tag name="DVSHAPEID" val="8VMJdQwoGFSKLhYUmf3g3w"/>
</p:tagLst>
</file>

<file path=ppt/tags/tag1267.xml><?xml version="1.0" encoding="utf-8"?>
<p:tagLst xmlns:a="http://schemas.openxmlformats.org/drawingml/2006/main" xmlns:r="http://schemas.openxmlformats.org/officeDocument/2006/relationships" xmlns:p="http://schemas.openxmlformats.org/presentationml/2006/main">
  <p:tag name="DVSHAPEID" val="QRuaZvSkRsIYJjuW2iaW6f"/>
</p:tagLst>
</file>

<file path=ppt/tags/tag1268.xml><?xml version="1.0" encoding="utf-8"?>
<p:tagLst xmlns:a="http://schemas.openxmlformats.org/drawingml/2006/main" xmlns:r="http://schemas.openxmlformats.org/officeDocument/2006/relationships" xmlns:p="http://schemas.openxmlformats.org/presentationml/2006/main">
  <p:tag name="DVSHAPEID" val="atd1kOWbCPhsGqqQJdiWGG"/>
</p:tagLst>
</file>

<file path=ppt/tags/tag1269.xml><?xml version="1.0" encoding="utf-8"?>
<p:tagLst xmlns:a="http://schemas.openxmlformats.org/drawingml/2006/main" xmlns:r="http://schemas.openxmlformats.org/officeDocument/2006/relationships" xmlns:p="http://schemas.openxmlformats.org/presentationml/2006/main">
  <p:tag name="DVSHAPEID" val="aXZ5CjdAjzwmWKmFEDde7A"/>
</p:tagLst>
</file>

<file path=ppt/tags/tag127.xml><?xml version="1.0" encoding="utf-8"?>
<p:tagLst xmlns:a="http://schemas.openxmlformats.org/drawingml/2006/main" xmlns:r="http://schemas.openxmlformats.org/officeDocument/2006/relationships" xmlns:p="http://schemas.openxmlformats.org/presentationml/2006/main">
  <p:tag name="DVSHAPEID" val="oNz5PWlNjdhXSeYu3MNR8Y"/>
</p:tagLst>
</file>

<file path=ppt/tags/tag1270.xml><?xml version="1.0" encoding="utf-8"?>
<p:tagLst xmlns:a="http://schemas.openxmlformats.org/drawingml/2006/main" xmlns:r="http://schemas.openxmlformats.org/officeDocument/2006/relationships" xmlns:p="http://schemas.openxmlformats.org/presentationml/2006/main">
  <p:tag name="DVSHAPEID" val="sLXYkhprg64uif2ecDY1wH"/>
</p:tagLst>
</file>

<file path=ppt/tags/tag1271.xml><?xml version="1.0" encoding="utf-8"?>
<p:tagLst xmlns:a="http://schemas.openxmlformats.org/drawingml/2006/main" xmlns:r="http://schemas.openxmlformats.org/officeDocument/2006/relationships" xmlns:p="http://schemas.openxmlformats.org/presentationml/2006/main">
  <p:tag name="DVSHAPEID" val="AOsR0PXmXrbtKvglPF87zB"/>
</p:tagLst>
</file>

<file path=ppt/tags/tag1272.xml><?xml version="1.0" encoding="utf-8"?>
<p:tagLst xmlns:a="http://schemas.openxmlformats.org/drawingml/2006/main" xmlns:r="http://schemas.openxmlformats.org/officeDocument/2006/relationships" xmlns:p="http://schemas.openxmlformats.org/presentationml/2006/main">
  <p:tag name="DVSHAPEID" val="XiS6eAcLIKxEHa5WxYLvUe"/>
</p:tagLst>
</file>

<file path=ppt/tags/tag1273.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74.xml><?xml version="1.0" encoding="utf-8"?>
<p:tagLst xmlns:a="http://schemas.openxmlformats.org/drawingml/2006/main" xmlns:r="http://schemas.openxmlformats.org/officeDocument/2006/relationships" xmlns:p="http://schemas.openxmlformats.org/presentationml/2006/main">
  <p:tag name="DVSHAPEID" val="W5O5fT79l4HINWf8Ct8EPN"/>
</p:tagLst>
</file>

<file path=ppt/tags/tag1275.xml><?xml version="1.0" encoding="utf-8"?>
<p:tagLst xmlns:a="http://schemas.openxmlformats.org/drawingml/2006/main" xmlns:r="http://schemas.openxmlformats.org/officeDocument/2006/relationships" xmlns:p="http://schemas.openxmlformats.org/presentationml/2006/main">
  <p:tag name="DVSHAPEID" val="cIjWXDnnlHv4ZLiRuJWLnn"/>
</p:tagLst>
</file>

<file path=ppt/tags/tag1276.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77.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78.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79.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8.xml><?xml version="1.0" encoding="utf-8"?>
<p:tagLst xmlns:a="http://schemas.openxmlformats.org/drawingml/2006/main" xmlns:r="http://schemas.openxmlformats.org/officeDocument/2006/relationships" xmlns:p="http://schemas.openxmlformats.org/presentationml/2006/main">
  <p:tag name="DVSHAPEID" val="046SQl0Z57LArX40bbS353"/>
</p:tagLst>
</file>

<file path=ppt/tags/tag1280.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81.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82.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83.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84.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85.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86.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1287.xml><?xml version="1.0" encoding="utf-8"?>
<p:tagLst xmlns:a="http://schemas.openxmlformats.org/drawingml/2006/main" xmlns:r="http://schemas.openxmlformats.org/officeDocument/2006/relationships" xmlns:p="http://schemas.openxmlformats.org/presentationml/2006/main">
  <p:tag name="DVSHAPEID" val="mlBtppTKmfpqcYrBokT1EF"/>
</p:tagLst>
</file>

<file path=ppt/tags/tag1288.xml><?xml version="1.0" encoding="utf-8"?>
<p:tagLst xmlns:a="http://schemas.openxmlformats.org/drawingml/2006/main" xmlns:r="http://schemas.openxmlformats.org/officeDocument/2006/relationships" xmlns:p="http://schemas.openxmlformats.org/presentationml/2006/main">
  <p:tag name="DVSHAPEID" val="sltv0COldZf6p2TFVKVfmN"/>
</p:tagLst>
</file>

<file path=ppt/tags/tag1289.xml><?xml version="1.0" encoding="utf-8"?>
<p:tagLst xmlns:a="http://schemas.openxmlformats.org/drawingml/2006/main" xmlns:r="http://schemas.openxmlformats.org/officeDocument/2006/relationships" xmlns:p="http://schemas.openxmlformats.org/presentationml/2006/main">
  <p:tag name="DVSHAPEID" val="g7wpnJuBkcLGSgZTpgV01q"/>
</p:tagLst>
</file>

<file path=ppt/tags/tag129.xml><?xml version="1.0" encoding="utf-8"?>
<p:tagLst xmlns:a="http://schemas.openxmlformats.org/drawingml/2006/main" xmlns:r="http://schemas.openxmlformats.org/officeDocument/2006/relationships" xmlns:p="http://schemas.openxmlformats.org/presentationml/2006/main">
  <p:tag name="DVSHAPEID" val="hcMBzukDytGpNuZW6ZNj8a"/>
</p:tagLst>
</file>

<file path=ppt/tags/tag1290.xml><?xml version="1.0" encoding="utf-8"?>
<p:tagLst xmlns:a="http://schemas.openxmlformats.org/drawingml/2006/main" xmlns:r="http://schemas.openxmlformats.org/officeDocument/2006/relationships" xmlns:p="http://schemas.openxmlformats.org/presentationml/2006/main">
  <p:tag name="DVSHAPEID" val="5NGZIWHOnEgriXcm3JM30h"/>
</p:tagLst>
</file>

<file path=ppt/tags/tag1291.xml><?xml version="1.0" encoding="utf-8"?>
<p:tagLst xmlns:a="http://schemas.openxmlformats.org/drawingml/2006/main" xmlns:r="http://schemas.openxmlformats.org/officeDocument/2006/relationships" xmlns:p="http://schemas.openxmlformats.org/presentationml/2006/main">
  <p:tag name="DVSHAPEID" val="aLwiC1fgNCLy8CQLz6oA6i"/>
</p:tagLst>
</file>

<file path=ppt/tags/tag1292.xml><?xml version="1.0" encoding="utf-8"?>
<p:tagLst xmlns:a="http://schemas.openxmlformats.org/drawingml/2006/main" xmlns:r="http://schemas.openxmlformats.org/officeDocument/2006/relationships" xmlns:p="http://schemas.openxmlformats.org/presentationml/2006/main">
  <p:tag name="DVSHAPEID" val="ISEuPKtUG8kOCVsqjGz6QE"/>
</p:tagLst>
</file>

<file path=ppt/tags/tag1293.xml><?xml version="1.0" encoding="utf-8"?>
<p:tagLst xmlns:a="http://schemas.openxmlformats.org/drawingml/2006/main" xmlns:r="http://schemas.openxmlformats.org/officeDocument/2006/relationships" xmlns:p="http://schemas.openxmlformats.org/presentationml/2006/main">
  <p:tag name="DVSHAPEID" val="manbEFbK6uvrkVo1JyOHOM"/>
</p:tagLst>
</file>

<file path=ppt/tags/tag1294.xml><?xml version="1.0" encoding="utf-8"?>
<p:tagLst xmlns:a="http://schemas.openxmlformats.org/drawingml/2006/main" xmlns:r="http://schemas.openxmlformats.org/officeDocument/2006/relationships" xmlns:p="http://schemas.openxmlformats.org/presentationml/2006/main">
  <p:tag name="DVSHAPEID" val="RdNlywChLrvVBgngiAqnPG"/>
</p:tagLst>
</file>

<file path=ppt/tags/tag1295.xml><?xml version="1.0" encoding="utf-8"?>
<p:tagLst xmlns:a="http://schemas.openxmlformats.org/drawingml/2006/main" xmlns:r="http://schemas.openxmlformats.org/officeDocument/2006/relationships" xmlns:p="http://schemas.openxmlformats.org/presentationml/2006/main">
  <p:tag name="DVSHAPEID" val="NfU65mSE8XFAi9oj6E7OI4"/>
</p:tagLst>
</file>

<file path=ppt/tags/tag1296.xml><?xml version="1.0" encoding="utf-8"?>
<p:tagLst xmlns:a="http://schemas.openxmlformats.org/drawingml/2006/main" xmlns:r="http://schemas.openxmlformats.org/officeDocument/2006/relationships" xmlns:p="http://schemas.openxmlformats.org/presentationml/2006/main">
  <p:tag name="DVSHAPEID" val="XUnvNhN6994GT3AY1JhoRn"/>
</p:tagLst>
</file>

<file path=ppt/tags/tag1297.xml><?xml version="1.0" encoding="utf-8"?>
<p:tagLst xmlns:a="http://schemas.openxmlformats.org/drawingml/2006/main" xmlns:r="http://schemas.openxmlformats.org/officeDocument/2006/relationships" xmlns:p="http://schemas.openxmlformats.org/presentationml/2006/main">
  <p:tag name="DVSHAPEID" val="w7TiXzbXXKlRJkx8GhdDeI"/>
</p:tagLst>
</file>

<file path=ppt/tags/tag1298.xml><?xml version="1.0" encoding="utf-8"?>
<p:tagLst xmlns:a="http://schemas.openxmlformats.org/drawingml/2006/main" xmlns:r="http://schemas.openxmlformats.org/officeDocument/2006/relationships" xmlns:p="http://schemas.openxmlformats.org/presentationml/2006/main">
  <p:tag name="DVSHAPEID" val="WIXpq8MP7cuAofCukdVccj"/>
</p:tagLst>
</file>

<file path=ppt/tags/tag1299.xml><?xml version="1.0" encoding="utf-8"?>
<p:tagLst xmlns:a="http://schemas.openxmlformats.org/drawingml/2006/main" xmlns:r="http://schemas.openxmlformats.org/officeDocument/2006/relationships" xmlns:p="http://schemas.openxmlformats.org/presentationml/2006/main">
  <p:tag name="DVSHAPEID" val="i8m2EsKG44A8S6LjVtLYJZ"/>
</p:tagLst>
</file>

<file path=ppt/tags/tag13.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130.xml><?xml version="1.0" encoding="utf-8"?>
<p:tagLst xmlns:a="http://schemas.openxmlformats.org/drawingml/2006/main" xmlns:r="http://schemas.openxmlformats.org/officeDocument/2006/relationships" xmlns:p="http://schemas.openxmlformats.org/presentationml/2006/main">
  <p:tag name="DVSHAPEID" val="biN0q3BBZ4TWMT5fMwFrzi"/>
</p:tagLst>
</file>

<file path=ppt/tags/tag1300.xml><?xml version="1.0" encoding="utf-8"?>
<p:tagLst xmlns:a="http://schemas.openxmlformats.org/drawingml/2006/main" xmlns:r="http://schemas.openxmlformats.org/officeDocument/2006/relationships" xmlns:p="http://schemas.openxmlformats.org/presentationml/2006/main">
  <p:tag name="DVSHAPEID" val="cIWuQLYoH4pPpazVZVDECr"/>
</p:tagLst>
</file>

<file path=ppt/tags/tag1301.xml><?xml version="1.0" encoding="utf-8"?>
<p:tagLst xmlns:a="http://schemas.openxmlformats.org/drawingml/2006/main" xmlns:r="http://schemas.openxmlformats.org/officeDocument/2006/relationships" xmlns:p="http://schemas.openxmlformats.org/presentationml/2006/main">
  <p:tag name="DVSHAPEID" val="tQSb5bNtZpEiWE5aCZHGnw"/>
</p:tagLst>
</file>

<file path=ppt/tags/tag1302.xml><?xml version="1.0" encoding="utf-8"?>
<p:tagLst xmlns:a="http://schemas.openxmlformats.org/drawingml/2006/main" xmlns:r="http://schemas.openxmlformats.org/officeDocument/2006/relationships" xmlns:p="http://schemas.openxmlformats.org/presentationml/2006/main">
  <p:tag name="DVSHAPEID" val="l1kgqT20bd8Obblx92b8C8"/>
</p:tagLst>
</file>

<file path=ppt/tags/tag1303.xml><?xml version="1.0" encoding="utf-8"?>
<p:tagLst xmlns:a="http://schemas.openxmlformats.org/drawingml/2006/main" xmlns:r="http://schemas.openxmlformats.org/officeDocument/2006/relationships" xmlns:p="http://schemas.openxmlformats.org/presentationml/2006/main">
  <p:tag name="DVSHAPEID" val="m9VhvbXZI2vDnW5aHSM71h"/>
</p:tagLst>
</file>

<file path=ppt/tags/tag1304.xml><?xml version="1.0" encoding="utf-8"?>
<p:tagLst xmlns:a="http://schemas.openxmlformats.org/drawingml/2006/main" xmlns:r="http://schemas.openxmlformats.org/officeDocument/2006/relationships" xmlns:p="http://schemas.openxmlformats.org/presentationml/2006/main">
  <p:tag name="DVSHAPEID" val="rA4r9M4S04GcEak9nR3bu5"/>
</p:tagLst>
</file>

<file path=ppt/tags/tag1305.xml><?xml version="1.0" encoding="utf-8"?>
<p:tagLst xmlns:a="http://schemas.openxmlformats.org/drawingml/2006/main" xmlns:r="http://schemas.openxmlformats.org/officeDocument/2006/relationships" xmlns:p="http://schemas.openxmlformats.org/presentationml/2006/main">
  <p:tag name="DVSHAPEID" val="ixNpsYlilv75Hkc41aVQ1r"/>
</p:tagLst>
</file>

<file path=ppt/tags/tag1306.xml><?xml version="1.0" encoding="utf-8"?>
<p:tagLst xmlns:a="http://schemas.openxmlformats.org/drawingml/2006/main" xmlns:r="http://schemas.openxmlformats.org/officeDocument/2006/relationships" xmlns:p="http://schemas.openxmlformats.org/presentationml/2006/main">
  <p:tag name="DVSHAPEID" val="WahUPxvU4PMmiwDKk5wIIb"/>
</p:tagLst>
</file>

<file path=ppt/tags/tag1307.xml><?xml version="1.0" encoding="utf-8"?>
<p:tagLst xmlns:a="http://schemas.openxmlformats.org/drawingml/2006/main" xmlns:r="http://schemas.openxmlformats.org/officeDocument/2006/relationships" xmlns:p="http://schemas.openxmlformats.org/presentationml/2006/main">
  <p:tag name="DVSHAPEID" val="5zt0WjPSgE3QBD7x9NNqrh"/>
</p:tagLst>
</file>

<file path=ppt/tags/tag1308.xml><?xml version="1.0" encoding="utf-8"?>
<p:tagLst xmlns:a="http://schemas.openxmlformats.org/drawingml/2006/main" xmlns:r="http://schemas.openxmlformats.org/officeDocument/2006/relationships" xmlns:p="http://schemas.openxmlformats.org/presentationml/2006/main">
  <p:tag name="DVSHAPEID" val="il2FqhQPjjJL5HrPAb4bz8"/>
</p:tagLst>
</file>

<file path=ppt/tags/tag1309.xml><?xml version="1.0" encoding="utf-8"?>
<p:tagLst xmlns:a="http://schemas.openxmlformats.org/drawingml/2006/main" xmlns:r="http://schemas.openxmlformats.org/officeDocument/2006/relationships" xmlns:p="http://schemas.openxmlformats.org/presentationml/2006/main">
  <p:tag name="DVSHAPEID" val="irV0CMWJUhJNg7YhSy1rkK"/>
</p:tagLst>
</file>

<file path=ppt/tags/tag131.xml><?xml version="1.0" encoding="utf-8"?>
<p:tagLst xmlns:a="http://schemas.openxmlformats.org/drawingml/2006/main" xmlns:r="http://schemas.openxmlformats.org/officeDocument/2006/relationships" xmlns:p="http://schemas.openxmlformats.org/presentationml/2006/main">
  <p:tag name="DVSHAPEID" val="U19z0e5SgMV70uNy3g2WtB"/>
</p:tagLst>
</file>

<file path=ppt/tags/tag1310.xml><?xml version="1.0" encoding="utf-8"?>
<p:tagLst xmlns:a="http://schemas.openxmlformats.org/drawingml/2006/main" xmlns:r="http://schemas.openxmlformats.org/officeDocument/2006/relationships" xmlns:p="http://schemas.openxmlformats.org/presentationml/2006/main">
  <p:tag name="DVSHAPEID" val="7Pxp6kcBlfIa3AKqE3TAor"/>
</p:tagLst>
</file>

<file path=ppt/tags/tag1311.xml><?xml version="1.0" encoding="utf-8"?>
<p:tagLst xmlns:a="http://schemas.openxmlformats.org/drawingml/2006/main" xmlns:r="http://schemas.openxmlformats.org/officeDocument/2006/relationships" xmlns:p="http://schemas.openxmlformats.org/presentationml/2006/main">
  <p:tag name="DVSHAPEID" val="1hrjRjiwa7Nxk5scGCwjWu"/>
</p:tagLst>
</file>

<file path=ppt/tags/tag1312.xml><?xml version="1.0" encoding="utf-8"?>
<p:tagLst xmlns:a="http://schemas.openxmlformats.org/drawingml/2006/main" xmlns:r="http://schemas.openxmlformats.org/officeDocument/2006/relationships" xmlns:p="http://schemas.openxmlformats.org/presentationml/2006/main">
  <p:tag name="DVSHAPEID" val="554nwsTYyKmFOgYMsSjP5A"/>
</p:tagLst>
</file>

<file path=ppt/tags/tag1313.xml><?xml version="1.0" encoding="utf-8"?>
<p:tagLst xmlns:a="http://schemas.openxmlformats.org/drawingml/2006/main" xmlns:r="http://schemas.openxmlformats.org/officeDocument/2006/relationships" xmlns:p="http://schemas.openxmlformats.org/presentationml/2006/main">
  <p:tag name="DVSHAPEID" val="nvfEYsmh35vxbmftNQCbz2"/>
</p:tagLst>
</file>

<file path=ppt/tags/tag1314.xml><?xml version="1.0" encoding="utf-8"?>
<p:tagLst xmlns:a="http://schemas.openxmlformats.org/drawingml/2006/main" xmlns:r="http://schemas.openxmlformats.org/officeDocument/2006/relationships" xmlns:p="http://schemas.openxmlformats.org/presentationml/2006/main">
  <p:tag name="DVSHAPEID" val="bEhbdU9DZ6pvHy8RurBhGg"/>
</p:tagLst>
</file>

<file path=ppt/tags/tag1315.xml><?xml version="1.0" encoding="utf-8"?>
<p:tagLst xmlns:a="http://schemas.openxmlformats.org/drawingml/2006/main" xmlns:r="http://schemas.openxmlformats.org/officeDocument/2006/relationships" xmlns:p="http://schemas.openxmlformats.org/presentationml/2006/main">
  <p:tag name="DVSHAPEID" val="ag4CwZ5scT0kkAnMes7p5o"/>
</p:tagLst>
</file>

<file path=ppt/tags/tag1316.xml><?xml version="1.0" encoding="utf-8"?>
<p:tagLst xmlns:a="http://schemas.openxmlformats.org/drawingml/2006/main" xmlns:r="http://schemas.openxmlformats.org/officeDocument/2006/relationships" xmlns:p="http://schemas.openxmlformats.org/presentationml/2006/main">
  <p:tag name="DVSHAPEID" val="8GEGkVlbAimUu06Bn9yxUv"/>
</p:tagLst>
</file>

<file path=ppt/tags/tag1317.xml><?xml version="1.0" encoding="utf-8"?>
<p:tagLst xmlns:a="http://schemas.openxmlformats.org/drawingml/2006/main" xmlns:r="http://schemas.openxmlformats.org/officeDocument/2006/relationships" xmlns:p="http://schemas.openxmlformats.org/presentationml/2006/main">
  <p:tag name="DVSHAPEID" val="unexuIc89hbL8oYPFa61iI"/>
</p:tagLst>
</file>

<file path=ppt/tags/tag1318.xml><?xml version="1.0" encoding="utf-8"?>
<p:tagLst xmlns:a="http://schemas.openxmlformats.org/drawingml/2006/main" xmlns:r="http://schemas.openxmlformats.org/officeDocument/2006/relationships" xmlns:p="http://schemas.openxmlformats.org/presentationml/2006/main">
  <p:tag name="DVSHAPEID" val="Yp5mFD4YRyuCbgsMqDYr95"/>
</p:tagLst>
</file>

<file path=ppt/tags/tag1319.xml><?xml version="1.0" encoding="utf-8"?>
<p:tagLst xmlns:a="http://schemas.openxmlformats.org/drawingml/2006/main" xmlns:r="http://schemas.openxmlformats.org/officeDocument/2006/relationships" xmlns:p="http://schemas.openxmlformats.org/presentationml/2006/main">
  <p:tag name="DVSHAPEID" val="JJSIDyuoqScMoPr82z4apD"/>
</p:tagLst>
</file>

<file path=ppt/tags/tag132.xml><?xml version="1.0" encoding="utf-8"?>
<p:tagLst xmlns:a="http://schemas.openxmlformats.org/drawingml/2006/main" xmlns:r="http://schemas.openxmlformats.org/officeDocument/2006/relationships" xmlns:p="http://schemas.openxmlformats.org/presentationml/2006/main">
  <p:tag name="DVSHAPEID" val="wQI5RQchDGBToLQR2nv6O6"/>
</p:tagLst>
</file>

<file path=ppt/tags/tag1320.xml><?xml version="1.0" encoding="utf-8"?>
<p:tagLst xmlns:a="http://schemas.openxmlformats.org/drawingml/2006/main" xmlns:r="http://schemas.openxmlformats.org/officeDocument/2006/relationships" xmlns:p="http://schemas.openxmlformats.org/presentationml/2006/main">
  <p:tag name="DVSHAPEID" val="gvdHnSJt2RzTGmtXZwtt7B"/>
</p:tagLst>
</file>

<file path=ppt/tags/tag1321.xml><?xml version="1.0" encoding="utf-8"?>
<p:tagLst xmlns:a="http://schemas.openxmlformats.org/drawingml/2006/main" xmlns:r="http://schemas.openxmlformats.org/officeDocument/2006/relationships" xmlns:p="http://schemas.openxmlformats.org/presentationml/2006/main">
  <p:tag name="DVSHAPEID" val="ppSDkiApnYF5snuVbCEXQl"/>
</p:tagLst>
</file>

<file path=ppt/tags/tag1322.xml><?xml version="1.0" encoding="utf-8"?>
<p:tagLst xmlns:a="http://schemas.openxmlformats.org/drawingml/2006/main" xmlns:r="http://schemas.openxmlformats.org/officeDocument/2006/relationships" xmlns:p="http://schemas.openxmlformats.org/presentationml/2006/main">
  <p:tag name="DVSHAPEID" val="du85E5zyGWvE5NOJxqSCtB"/>
</p:tagLst>
</file>

<file path=ppt/tags/tag1323.xml><?xml version="1.0" encoding="utf-8"?>
<p:tagLst xmlns:a="http://schemas.openxmlformats.org/drawingml/2006/main" xmlns:r="http://schemas.openxmlformats.org/officeDocument/2006/relationships" xmlns:p="http://schemas.openxmlformats.org/presentationml/2006/main">
  <p:tag name="DVSHAPEID" val="eAU6s4lROaL3cnufEvQOhJ"/>
</p:tagLst>
</file>

<file path=ppt/tags/tag1324.xml><?xml version="1.0" encoding="utf-8"?>
<p:tagLst xmlns:a="http://schemas.openxmlformats.org/drawingml/2006/main" xmlns:r="http://schemas.openxmlformats.org/officeDocument/2006/relationships" xmlns:p="http://schemas.openxmlformats.org/presentationml/2006/main">
  <p:tag name="DVSHAPEID" val="zNhH6r4e4dRBgxbxDvdP8l"/>
</p:tagLst>
</file>

<file path=ppt/tags/tag1325.xml><?xml version="1.0" encoding="utf-8"?>
<p:tagLst xmlns:a="http://schemas.openxmlformats.org/drawingml/2006/main" xmlns:r="http://schemas.openxmlformats.org/officeDocument/2006/relationships" xmlns:p="http://schemas.openxmlformats.org/presentationml/2006/main">
  <p:tag name="DVSHAPEID" val="T1BrehLnMFkv16PLXTMz5x"/>
</p:tagLst>
</file>

<file path=ppt/tags/tag1326.xml><?xml version="1.0" encoding="utf-8"?>
<p:tagLst xmlns:a="http://schemas.openxmlformats.org/drawingml/2006/main" xmlns:r="http://schemas.openxmlformats.org/officeDocument/2006/relationships" xmlns:p="http://schemas.openxmlformats.org/presentationml/2006/main">
  <p:tag name="DVSHAPEID" val="bA7X46RlBrAeUf5FcNsHrc"/>
</p:tagLst>
</file>

<file path=ppt/tags/tag1327.xml><?xml version="1.0" encoding="utf-8"?>
<p:tagLst xmlns:a="http://schemas.openxmlformats.org/drawingml/2006/main" xmlns:r="http://schemas.openxmlformats.org/officeDocument/2006/relationships" xmlns:p="http://schemas.openxmlformats.org/presentationml/2006/main">
  <p:tag name="DVSHAPEID" val="hLw4ISxj2yflP1jhcEvr3S"/>
</p:tagLst>
</file>

<file path=ppt/tags/tag1328.xml><?xml version="1.0" encoding="utf-8"?>
<p:tagLst xmlns:a="http://schemas.openxmlformats.org/drawingml/2006/main" xmlns:r="http://schemas.openxmlformats.org/officeDocument/2006/relationships" xmlns:p="http://schemas.openxmlformats.org/presentationml/2006/main">
  <p:tag name="DVSHAPEID" val="UMbzFhHZ7o6YilqZoZNip2"/>
</p:tagLst>
</file>

<file path=ppt/tags/tag1329.xml><?xml version="1.0" encoding="utf-8"?>
<p:tagLst xmlns:a="http://schemas.openxmlformats.org/drawingml/2006/main" xmlns:r="http://schemas.openxmlformats.org/officeDocument/2006/relationships" xmlns:p="http://schemas.openxmlformats.org/presentationml/2006/main">
  <p:tag name="DVSHAPEID" val="Yzp4mVBNbZ9pRJT8cgC3rR"/>
</p:tagLst>
</file>

<file path=ppt/tags/tag133.xml><?xml version="1.0" encoding="utf-8"?>
<p:tagLst xmlns:a="http://schemas.openxmlformats.org/drawingml/2006/main" xmlns:r="http://schemas.openxmlformats.org/officeDocument/2006/relationships" xmlns:p="http://schemas.openxmlformats.org/presentationml/2006/main">
  <p:tag name="DVSHAPEID" val="1FSBrdsppCOiviRVneFZ8e"/>
</p:tagLst>
</file>

<file path=ppt/tags/tag1330.xml><?xml version="1.0" encoding="utf-8"?>
<p:tagLst xmlns:a="http://schemas.openxmlformats.org/drawingml/2006/main" xmlns:r="http://schemas.openxmlformats.org/officeDocument/2006/relationships" xmlns:p="http://schemas.openxmlformats.org/presentationml/2006/main">
  <p:tag name="DVSHAPEID" val="fQIYQcgwEKsRNC9BVLojc6"/>
</p:tagLst>
</file>

<file path=ppt/tags/tag1331.xml><?xml version="1.0" encoding="utf-8"?>
<p:tagLst xmlns:a="http://schemas.openxmlformats.org/drawingml/2006/main" xmlns:r="http://schemas.openxmlformats.org/officeDocument/2006/relationships" xmlns:p="http://schemas.openxmlformats.org/presentationml/2006/main">
  <p:tag name="DVSHAPEID" val="PTuG6fNwGmB7jylo4oxFlo"/>
</p:tagLst>
</file>

<file path=ppt/tags/tag1332.xml><?xml version="1.0" encoding="utf-8"?>
<p:tagLst xmlns:a="http://schemas.openxmlformats.org/drawingml/2006/main" xmlns:r="http://schemas.openxmlformats.org/officeDocument/2006/relationships" xmlns:p="http://schemas.openxmlformats.org/presentationml/2006/main">
  <p:tag name="DVSHAPEID" val="WZWgZAlQF7E91Pta50J746"/>
</p:tagLst>
</file>

<file path=ppt/tags/tag1333.xml><?xml version="1.0" encoding="utf-8"?>
<p:tagLst xmlns:a="http://schemas.openxmlformats.org/drawingml/2006/main" xmlns:r="http://schemas.openxmlformats.org/officeDocument/2006/relationships" xmlns:p="http://schemas.openxmlformats.org/presentationml/2006/main">
  <p:tag name="DVSHAPEID" val="fFiAfxHZMxKqWuKPgcbQHt"/>
</p:tagLst>
</file>

<file path=ppt/tags/tag1334.xml><?xml version="1.0" encoding="utf-8"?>
<p:tagLst xmlns:a="http://schemas.openxmlformats.org/drawingml/2006/main" xmlns:r="http://schemas.openxmlformats.org/officeDocument/2006/relationships" xmlns:p="http://schemas.openxmlformats.org/presentationml/2006/main">
  <p:tag name="DVSHAPEID" val="taxwUUiwVdkQJgYokO8Fl6"/>
</p:tagLst>
</file>

<file path=ppt/tags/tag1335.xml><?xml version="1.0" encoding="utf-8"?>
<p:tagLst xmlns:a="http://schemas.openxmlformats.org/drawingml/2006/main" xmlns:r="http://schemas.openxmlformats.org/officeDocument/2006/relationships" xmlns:p="http://schemas.openxmlformats.org/presentationml/2006/main">
  <p:tag name="DVSHAPEID" val="J3GBJ0uQl4mKf6BEFNAe40"/>
</p:tagLst>
</file>

<file path=ppt/tags/tag1336.xml><?xml version="1.0" encoding="utf-8"?>
<p:tagLst xmlns:a="http://schemas.openxmlformats.org/drawingml/2006/main" xmlns:r="http://schemas.openxmlformats.org/officeDocument/2006/relationships" xmlns:p="http://schemas.openxmlformats.org/presentationml/2006/main">
  <p:tag name="DVSHAPEID" val="a7eVQOiDWW4X7OvurNY94A"/>
</p:tagLst>
</file>

<file path=ppt/tags/tag1337.xml><?xml version="1.0" encoding="utf-8"?>
<p:tagLst xmlns:a="http://schemas.openxmlformats.org/drawingml/2006/main" xmlns:r="http://schemas.openxmlformats.org/officeDocument/2006/relationships" xmlns:p="http://schemas.openxmlformats.org/presentationml/2006/main">
  <p:tag name="DVSHAPEID" val="VboZyYjU58rJSzmO9FxH7q"/>
</p:tagLst>
</file>

<file path=ppt/tags/tag1338.xml><?xml version="1.0" encoding="utf-8"?>
<p:tagLst xmlns:a="http://schemas.openxmlformats.org/drawingml/2006/main" xmlns:r="http://schemas.openxmlformats.org/officeDocument/2006/relationships" xmlns:p="http://schemas.openxmlformats.org/presentationml/2006/main">
  <p:tag name="DVSHAPEID" val="GhYM8bmMfVVAb2wRgkj2QV"/>
</p:tagLst>
</file>

<file path=ppt/tags/tag1339.xml><?xml version="1.0" encoding="utf-8"?>
<p:tagLst xmlns:a="http://schemas.openxmlformats.org/drawingml/2006/main" xmlns:r="http://schemas.openxmlformats.org/officeDocument/2006/relationships" xmlns:p="http://schemas.openxmlformats.org/presentationml/2006/main">
  <p:tag name="DVSHAPEID" val="voVW7CEjBmsvu60LP8xiTv"/>
</p:tagLst>
</file>

<file path=ppt/tags/tag134.xml><?xml version="1.0" encoding="utf-8"?>
<p:tagLst xmlns:a="http://schemas.openxmlformats.org/drawingml/2006/main" xmlns:r="http://schemas.openxmlformats.org/officeDocument/2006/relationships" xmlns:p="http://schemas.openxmlformats.org/presentationml/2006/main">
  <p:tag name="DVSHAPEID" val="v752HcdErmNpP2cfpZOehZ"/>
</p:tagLst>
</file>

<file path=ppt/tags/tag1340.xml><?xml version="1.0" encoding="utf-8"?>
<p:tagLst xmlns:a="http://schemas.openxmlformats.org/drawingml/2006/main" xmlns:r="http://schemas.openxmlformats.org/officeDocument/2006/relationships" xmlns:p="http://schemas.openxmlformats.org/presentationml/2006/main">
  <p:tag name="DVSHAPEID" val="rX3QkBblY5vRvOdUoSFzwn"/>
</p:tagLst>
</file>

<file path=ppt/tags/tag1341.xml><?xml version="1.0" encoding="utf-8"?>
<p:tagLst xmlns:a="http://schemas.openxmlformats.org/drawingml/2006/main" xmlns:r="http://schemas.openxmlformats.org/officeDocument/2006/relationships" xmlns:p="http://schemas.openxmlformats.org/presentationml/2006/main">
  <p:tag name="DVSHAPEID" val="DQl76GiEucfZDNq0xgbm33"/>
</p:tagLst>
</file>

<file path=ppt/tags/tag1342.xml><?xml version="1.0" encoding="utf-8"?>
<p:tagLst xmlns:a="http://schemas.openxmlformats.org/drawingml/2006/main" xmlns:r="http://schemas.openxmlformats.org/officeDocument/2006/relationships" xmlns:p="http://schemas.openxmlformats.org/presentationml/2006/main">
  <p:tag name="DVSHAPEID" val="QUrOHzDTJHA4kdvcuu3jAi"/>
</p:tagLst>
</file>

<file path=ppt/tags/tag1343.xml><?xml version="1.0" encoding="utf-8"?>
<p:tagLst xmlns:a="http://schemas.openxmlformats.org/drawingml/2006/main" xmlns:r="http://schemas.openxmlformats.org/officeDocument/2006/relationships" xmlns:p="http://schemas.openxmlformats.org/presentationml/2006/main">
  <p:tag name="DVSHAPEID" val="LKd5wcvlh0P35AYgSZEIRy"/>
</p:tagLst>
</file>

<file path=ppt/tags/tag1344.xml><?xml version="1.0" encoding="utf-8"?>
<p:tagLst xmlns:a="http://schemas.openxmlformats.org/drawingml/2006/main" xmlns:r="http://schemas.openxmlformats.org/officeDocument/2006/relationships" xmlns:p="http://schemas.openxmlformats.org/presentationml/2006/main">
  <p:tag name="DVSHAPEID" val="6r7KDICL18fZOH0qOyaXss"/>
</p:tagLst>
</file>

<file path=ppt/tags/tag1345.xml><?xml version="1.0" encoding="utf-8"?>
<p:tagLst xmlns:a="http://schemas.openxmlformats.org/drawingml/2006/main" xmlns:r="http://schemas.openxmlformats.org/officeDocument/2006/relationships" xmlns:p="http://schemas.openxmlformats.org/presentationml/2006/main">
  <p:tag name="DVSHAPEID" val="HfQ4iPmAFAycELXLzNIwZH"/>
</p:tagLst>
</file>

<file path=ppt/tags/tag1346.xml><?xml version="1.0" encoding="utf-8"?>
<p:tagLst xmlns:a="http://schemas.openxmlformats.org/drawingml/2006/main" xmlns:r="http://schemas.openxmlformats.org/officeDocument/2006/relationships" xmlns:p="http://schemas.openxmlformats.org/presentationml/2006/main">
  <p:tag name="DVSHAPEID" val="6025R0nW6yd7Fad10769D9"/>
</p:tagLst>
</file>

<file path=ppt/tags/tag1347.xml><?xml version="1.0" encoding="utf-8"?>
<p:tagLst xmlns:a="http://schemas.openxmlformats.org/drawingml/2006/main" xmlns:r="http://schemas.openxmlformats.org/officeDocument/2006/relationships" xmlns:p="http://schemas.openxmlformats.org/presentationml/2006/main">
  <p:tag name="DVSHAPEID" val="aIqagncv0SDKu2cmbY0iPV"/>
</p:tagLst>
</file>

<file path=ppt/tags/tag1348.xml><?xml version="1.0" encoding="utf-8"?>
<p:tagLst xmlns:a="http://schemas.openxmlformats.org/drawingml/2006/main" xmlns:r="http://schemas.openxmlformats.org/officeDocument/2006/relationships" xmlns:p="http://schemas.openxmlformats.org/presentationml/2006/main">
  <p:tag name="DVSHAPEID" val="Mk48OyTitS2XQjFGK0JBxl"/>
</p:tagLst>
</file>

<file path=ppt/tags/tag1349.xml><?xml version="1.0" encoding="utf-8"?>
<p:tagLst xmlns:a="http://schemas.openxmlformats.org/drawingml/2006/main" xmlns:r="http://schemas.openxmlformats.org/officeDocument/2006/relationships" xmlns:p="http://schemas.openxmlformats.org/presentationml/2006/main">
  <p:tag name="DVSHAPEID" val="EBnzABr5YQWKb8YVWqU9L4"/>
</p:tagLst>
</file>

<file path=ppt/tags/tag135.xml><?xml version="1.0" encoding="utf-8"?>
<p:tagLst xmlns:a="http://schemas.openxmlformats.org/drawingml/2006/main" xmlns:r="http://schemas.openxmlformats.org/officeDocument/2006/relationships" xmlns:p="http://schemas.openxmlformats.org/presentationml/2006/main">
  <p:tag name="DVSHAPEID" val="suj9pqWMr0tFwXFS1lBIyS"/>
</p:tagLst>
</file>

<file path=ppt/tags/tag1350.xml><?xml version="1.0" encoding="utf-8"?>
<p:tagLst xmlns:a="http://schemas.openxmlformats.org/drawingml/2006/main" xmlns:r="http://schemas.openxmlformats.org/officeDocument/2006/relationships" xmlns:p="http://schemas.openxmlformats.org/presentationml/2006/main">
  <p:tag name="DVSHAPEID" val="RugWFTUmk301SAw8UCyufx"/>
</p:tagLst>
</file>

<file path=ppt/tags/tag1351.xml><?xml version="1.0" encoding="utf-8"?>
<p:tagLst xmlns:a="http://schemas.openxmlformats.org/drawingml/2006/main" xmlns:r="http://schemas.openxmlformats.org/officeDocument/2006/relationships" xmlns:p="http://schemas.openxmlformats.org/presentationml/2006/main">
  <p:tag name="DVSHAPEID" val="v5XkFOjXqzVAKTiDVxaCvS"/>
</p:tagLst>
</file>

<file path=ppt/tags/tag1352.xml><?xml version="1.0" encoding="utf-8"?>
<p:tagLst xmlns:a="http://schemas.openxmlformats.org/drawingml/2006/main" xmlns:r="http://schemas.openxmlformats.org/officeDocument/2006/relationships" xmlns:p="http://schemas.openxmlformats.org/presentationml/2006/main">
  <p:tag name="DVSHAPEID" val="KqU7Fzj4z8gi3YyMYeCBYc"/>
</p:tagLst>
</file>

<file path=ppt/tags/tag1353.xml><?xml version="1.0" encoding="utf-8"?>
<p:tagLst xmlns:a="http://schemas.openxmlformats.org/drawingml/2006/main" xmlns:r="http://schemas.openxmlformats.org/officeDocument/2006/relationships" xmlns:p="http://schemas.openxmlformats.org/presentationml/2006/main">
  <p:tag name="DVSHAPEID" val="imPbiWHxVussxpIHB6Ge3T"/>
</p:tagLst>
</file>

<file path=ppt/tags/tag1354.xml><?xml version="1.0" encoding="utf-8"?>
<p:tagLst xmlns:a="http://schemas.openxmlformats.org/drawingml/2006/main" xmlns:r="http://schemas.openxmlformats.org/officeDocument/2006/relationships" xmlns:p="http://schemas.openxmlformats.org/presentationml/2006/main">
  <p:tag name="DVSHAPEID" val="m3J5JCwdwmFy7yiuhnm1dL"/>
</p:tagLst>
</file>

<file path=ppt/tags/tag1355.xml><?xml version="1.0" encoding="utf-8"?>
<p:tagLst xmlns:a="http://schemas.openxmlformats.org/drawingml/2006/main" xmlns:r="http://schemas.openxmlformats.org/officeDocument/2006/relationships" xmlns:p="http://schemas.openxmlformats.org/presentationml/2006/main">
  <p:tag name="DVSHAPEID" val="qIyx24ah0vNINsQTSvHCR6"/>
</p:tagLst>
</file>

<file path=ppt/tags/tag1356.xml><?xml version="1.0" encoding="utf-8"?>
<p:tagLst xmlns:a="http://schemas.openxmlformats.org/drawingml/2006/main" xmlns:r="http://schemas.openxmlformats.org/officeDocument/2006/relationships" xmlns:p="http://schemas.openxmlformats.org/presentationml/2006/main">
  <p:tag name="DVSHAPEID" val="JowiyBwM7XESyzBS4J8A1a"/>
</p:tagLst>
</file>

<file path=ppt/tags/tag1357.xml><?xml version="1.0" encoding="utf-8"?>
<p:tagLst xmlns:a="http://schemas.openxmlformats.org/drawingml/2006/main" xmlns:r="http://schemas.openxmlformats.org/officeDocument/2006/relationships" xmlns:p="http://schemas.openxmlformats.org/presentationml/2006/main">
  <p:tag name="DVSHAPEID" val="NvlbKFn5jP3jZa0KvyKeoQ"/>
</p:tagLst>
</file>

<file path=ppt/tags/tag1358.xml><?xml version="1.0" encoding="utf-8"?>
<p:tagLst xmlns:a="http://schemas.openxmlformats.org/drawingml/2006/main" xmlns:r="http://schemas.openxmlformats.org/officeDocument/2006/relationships" xmlns:p="http://schemas.openxmlformats.org/presentationml/2006/main">
  <p:tag name="DVSHAPEID" val="fqzZM8GTOmce6FHQ87JTsg"/>
</p:tagLst>
</file>

<file path=ppt/tags/tag1359.xml><?xml version="1.0" encoding="utf-8"?>
<p:tagLst xmlns:a="http://schemas.openxmlformats.org/drawingml/2006/main" xmlns:r="http://schemas.openxmlformats.org/officeDocument/2006/relationships" xmlns:p="http://schemas.openxmlformats.org/presentationml/2006/main">
  <p:tag name="DVSHAPEID" val="NEzx5pu2oht2Z9SRx5TWZp"/>
</p:tagLst>
</file>

<file path=ppt/tags/tag136.xml><?xml version="1.0" encoding="utf-8"?>
<p:tagLst xmlns:a="http://schemas.openxmlformats.org/drawingml/2006/main" xmlns:r="http://schemas.openxmlformats.org/officeDocument/2006/relationships" xmlns:p="http://schemas.openxmlformats.org/presentationml/2006/main">
  <p:tag name="DVSHAPEID" val="nFeKiusoUaSMFHp8th0hb0"/>
</p:tagLst>
</file>

<file path=ppt/tags/tag1360.xml><?xml version="1.0" encoding="utf-8"?>
<p:tagLst xmlns:a="http://schemas.openxmlformats.org/drawingml/2006/main" xmlns:r="http://schemas.openxmlformats.org/officeDocument/2006/relationships" xmlns:p="http://schemas.openxmlformats.org/presentationml/2006/main">
  <p:tag name="DVSHAPEID" val="JciCKxewCsjYCUpf3hpMXV"/>
</p:tagLst>
</file>

<file path=ppt/tags/tag1361.xml><?xml version="1.0" encoding="utf-8"?>
<p:tagLst xmlns:a="http://schemas.openxmlformats.org/drawingml/2006/main" xmlns:r="http://schemas.openxmlformats.org/officeDocument/2006/relationships" xmlns:p="http://schemas.openxmlformats.org/presentationml/2006/main">
  <p:tag name="DVSHAPEID" val="Gf030ACsY5hKmF0ZOhCoZ5"/>
</p:tagLst>
</file>

<file path=ppt/tags/tag1362.xml><?xml version="1.0" encoding="utf-8"?>
<p:tagLst xmlns:a="http://schemas.openxmlformats.org/drawingml/2006/main" xmlns:r="http://schemas.openxmlformats.org/officeDocument/2006/relationships" xmlns:p="http://schemas.openxmlformats.org/presentationml/2006/main">
  <p:tag name="DVSHAPEID" val="W5V0xsmQVFyUjhXoirZ4el"/>
</p:tagLst>
</file>

<file path=ppt/tags/tag1363.xml><?xml version="1.0" encoding="utf-8"?>
<p:tagLst xmlns:a="http://schemas.openxmlformats.org/drawingml/2006/main" xmlns:r="http://schemas.openxmlformats.org/officeDocument/2006/relationships" xmlns:p="http://schemas.openxmlformats.org/presentationml/2006/main">
  <p:tag name="DVSHAPEID" val="xGSgbA8El4OBjU7Z3a57aB"/>
</p:tagLst>
</file>

<file path=ppt/tags/tag1364.xml><?xml version="1.0" encoding="utf-8"?>
<p:tagLst xmlns:a="http://schemas.openxmlformats.org/drawingml/2006/main" xmlns:r="http://schemas.openxmlformats.org/officeDocument/2006/relationships" xmlns:p="http://schemas.openxmlformats.org/presentationml/2006/main">
  <p:tag name="DVSHAPEID" val="LJlSRLUjqShHmEKZ8HNzWK"/>
</p:tagLst>
</file>

<file path=ppt/tags/tag1365.xml><?xml version="1.0" encoding="utf-8"?>
<p:tagLst xmlns:a="http://schemas.openxmlformats.org/drawingml/2006/main" xmlns:r="http://schemas.openxmlformats.org/officeDocument/2006/relationships" xmlns:p="http://schemas.openxmlformats.org/presentationml/2006/main">
  <p:tag name="DVSHAPEID" val="oDKInNfYCaOcWfHpqCUFFi"/>
</p:tagLst>
</file>

<file path=ppt/tags/tag1366.xml><?xml version="1.0" encoding="utf-8"?>
<p:tagLst xmlns:a="http://schemas.openxmlformats.org/drawingml/2006/main" xmlns:r="http://schemas.openxmlformats.org/officeDocument/2006/relationships" xmlns:p="http://schemas.openxmlformats.org/presentationml/2006/main">
  <p:tag name="DVSHAPEID" val="EN4fHyBXm5W0kI79o64sg7"/>
</p:tagLst>
</file>

<file path=ppt/tags/tag1367.xml><?xml version="1.0" encoding="utf-8"?>
<p:tagLst xmlns:a="http://schemas.openxmlformats.org/drawingml/2006/main" xmlns:r="http://schemas.openxmlformats.org/officeDocument/2006/relationships" xmlns:p="http://schemas.openxmlformats.org/presentationml/2006/main">
  <p:tag name="DVSHAPEID" val="WeJauh0n5Cj9UMAiqYYRGQ"/>
</p:tagLst>
</file>

<file path=ppt/tags/tag1368.xml><?xml version="1.0" encoding="utf-8"?>
<p:tagLst xmlns:a="http://schemas.openxmlformats.org/drawingml/2006/main" xmlns:r="http://schemas.openxmlformats.org/officeDocument/2006/relationships" xmlns:p="http://schemas.openxmlformats.org/presentationml/2006/main">
  <p:tag name="DVSHAPEID" val="3r2KzTquWCizZGg8MWMe8p"/>
</p:tagLst>
</file>

<file path=ppt/tags/tag1369.xml><?xml version="1.0" encoding="utf-8"?>
<p:tagLst xmlns:a="http://schemas.openxmlformats.org/drawingml/2006/main" xmlns:r="http://schemas.openxmlformats.org/officeDocument/2006/relationships" xmlns:p="http://schemas.openxmlformats.org/presentationml/2006/main">
  <p:tag name="DVSHAPEID" val="eLZLBXsJczY5ah7KH6WAFG"/>
</p:tagLst>
</file>

<file path=ppt/tags/tag137.xml><?xml version="1.0" encoding="utf-8"?>
<p:tagLst xmlns:a="http://schemas.openxmlformats.org/drawingml/2006/main" xmlns:r="http://schemas.openxmlformats.org/officeDocument/2006/relationships" xmlns:p="http://schemas.openxmlformats.org/presentationml/2006/main">
  <p:tag name="DVSHAPEID" val="FgzmPdLjYtPA6EUE7sk26j"/>
</p:tagLst>
</file>

<file path=ppt/tags/tag1370.xml><?xml version="1.0" encoding="utf-8"?>
<p:tagLst xmlns:a="http://schemas.openxmlformats.org/drawingml/2006/main" xmlns:r="http://schemas.openxmlformats.org/officeDocument/2006/relationships" xmlns:p="http://schemas.openxmlformats.org/presentationml/2006/main">
  <p:tag name="DVSHAPEID" val="mw3QZSOtyrg6KTo3h9Npab"/>
</p:tagLst>
</file>

<file path=ppt/tags/tag1371.xml><?xml version="1.0" encoding="utf-8"?>
<p:tagLst xmlns:a="http://schemas.openxmlformats.org/drawingml/2006/main" xmlns:r="http://schemas.openxmlformats.org/officeDocument/2006/relationships" xmlns:p="http://schemas.openxmlformats.org/presentationml/2006/main">
  <p:tag name="DVSHAPEID" val="TGm7QBxSFff4wZVa3mRNZi"/>
</p:tagLst>
</file>

<file path=ppt/tags/tag1372.xml><?xml version="1.0" encoding="utf-8"?>
<p:tagLst xmlns:a="http://schemas.openxmlformats.org/drawingml/2006/main" xmlns:r="http://schemas.openxmlformats.org/officeDocument/2006/relationships" xmlns:p="http://schemas.openxmlformats.org/presentationml/2006/main">
  <p:tag name="DVSHAPEID" val="hOT4iSRon5lbDnuR2cWFM0"/>
</p:tagLst>
</file>

<file path=ppt/tags/tag1373.xml><?xml version="1.0" encoding="utf-8"?>
<p:tagLst xmlns:a="http://schemas.openxmlformats.org/drawingml/2006/main" xmlns:r="http://schemas.openxmlformats.org/officeDocument/2006/relationships" xmlns:p="http://schemas.openxmlformats.org/presentationml/2006/main">
  <p:tag name="DVSHAPEID" val="Nhnkiipdn5zLMAQb3K8Wky"/>
</p:tagLst>
</file>

<file path=ppt/tags/tag1374.xml><?xml version="1.0" encoding="utf-8"?>
<p:tagLst xmlns:a="http://schemas.openxmlformats.org/drawingml/2006/main" xmlns:r="http://schemas.openxmlformats.org/officeDocument/2006/relationships" xmlns:p="http://schemas.openxmlformats.org/presentationml/2006/main">
  <p:tag name="DVSHAPEID" val="8FxpRuuaux10ADyNklToYm"/>
</p:tagLst>
</file>

<file path=ppt/tags/tag1375.xml><?xml version="1.0" encoding="utf-8"?>
<p:tagLst xmlns:a="http://schemas.openxmlformats.org/drawingml/2006/main" xmlns:r="http://schemas.openxmlformats.org/officeDocument/2006/relationships" xmlns:p="http://schemas.openxmlformats.org/presentationml/2006/main">
  <p:tag name="DVSHAPEID" val="WJkpUD5N9Xbf9IMTrUIdA1"/>
</p:tagLst>
</file>

<file path=ppt/tags/tag1376.xml><?xml version="1.0" encoding="utf-8"?>
<p:tagLst xmlns:a="http://schemas.openxmlformats.org/drawingml/2006/main" xmlns:r="http://schemas.openxmlformats.org/officeDocument/2006/relationships" xmlns:p="http://schemas.openxmlformats.org/presentationml/2006/main">
  <p:tag name="DVSHAPEID" val="KL0cDfqN2WzLJO4rzR4Ho4"/>
</p:tagLst>
</file>

<file path=ppt/tags/tag1377.xml><?xml version="1.0" encoding="utf-8"?>
<p:tagLst xmlns:a="http://schemas.openxmlformats.org/drawingml/2006/main" xmlns:r="http://schemas.openxmlformats.org/officeDocument/2006/relationships" xmlns:p="http://schemas.openxmlformats.org/presentationml/2006/main">
  <p:tag name="DVSHAPEID" val="PluQ0qTYFLMUYzoH0PnmUe"/>
</p:tagLst>
</file>

<file path=ppt/tags/tag1378.xml><?xml version="1.0" encoding="utf-8"?>
<p:tagLst xmlns:a="http://schemas.openxmlformats.org/drawingml/2006/main" xmlns:r="http://schemas.openxmlformats.org/officeDocument/2006/relationships" xmlns:p="http://schemas.openxmlformats.org/presentationml/2006/main">
  <p:tag name="DVSHAPEID" val="01YWEgThFv9HW22yrU6SwS"/>
</p:tagLst>
</file>

<file path=ppt/tags/tag1379.xml><?xml version="1.0" encoding="utf-8"?>
<p:tagLst xmlns:a="http://schemas.openxmlformats.org/drawingml/2006/main" xmlns:r="http://schemas.openxmlformats.org/officeDocument/2006/relationships" xmlns:p="http://schemas.openxmlformats.org/presentationml/2006/main">
  <p:tag name="DVSHAPEID" val="57BZ4pUgYUCKkkzJw3LAE0"/>
</p:tagLst>
</file>

<file path=ppt/tags/tag138.xml><?xml version="1.0" encoding="utf-8"?>
<p:tagLst xmlns:a="http://schemas.openxmlformats.org/drawingml/2006/main" xmlns:r="http://schemas.openxmlformats.org/officeDocument/2006/relationships" xmlns:p="http://schemas.openxmlformats.org/presentationml/2006/main">
  <p:tag name="DVSHAPEID" val="AfG6RhF74AzDddXzxywF5E"/>
</p:tagLst>
</file>

<file path=ppt/tags/tag1380.xml><?xml version="1.0" encoding="utf-8"?>
<p:tagLst xmlns:a="http://schemas.openxmlformats.org/drawingml/2006/main" xmlns:r="http://schemas.openxmlformats.org/officeDocument/2006/relationships" xmlns:p="http://schemas.openxmlformats.org/presentationml/2006/main">
  <p:tag name="DVSHAPEID" val="6fgFRcinQFs7WRkEbumpwf"/>
</p:tagLst>
</file>

<file path=ppt/tags/tag1381.xml><?xml version="1.0" encoding="utf-8"?>
<p:tagLst xmlns:a="http://schemas.openxmlformats.org/drawingml/2006/main" xmlns:r="http://schemas.openxmlformats.org/officeDocument/2006/relationships" xmlns:p="http://schemas.openxmlformats.org/presentationml/2006/main">
  <p:tag name="DVSHAPEID" val="TSQYVMWErWb7TukgjvaOIY"/>
</p:tagLst>
</file>

<file path=ppt/tags/tag1382.xml><?xml version="1.0" encoding="utf-8"?>
<p:tagLst xmlns:a="http://schemas.openxmlformats.org/drawingml/2006/main" xmlns:r="http://schemas.openxmlformats.org/officeDocument/2006/relationships" xmlns:p="http://schemas.openxmlformats.org/presentationml/2006/main">
  <p:tag name="DVSHAPEID" val="A9bErpvnAgoMjvSqW5lyNx"/>
</p:tagLst>
</file>

<file path=ppt/tags/tag1383.xml><?xml version="1.0" encoding="utf-8"?>
<p:tagLst xmlns:a="http://schemas.openxmlformats.org/drawingml/2006/main" xmlns:r="http://schemas.openxmlformats.org/officeDocument/2006/relationships" xmlns:p="http://schemas.openxmlformats.org/presentationml/2006/main">
  <p:tag name="DVSHAPEID" val="F3bsOWhtCJNUiHNhkw93lV"/>
</p:tagLst>
</file>

<file path=ppt/tags/tag1384.xml><?xml version="1.0" encoding="utf-8"?>
<p:tagLst xmlns:a="http://schemas.openxmlformats.org/drawingml/2006/main" xmlns:r="http://schemas.openxmlformats.org/officeDocument/2006/relationships" xmlns:p="http://schemas.openxmlformats.org/presentationml/2006/main">
  <p:tag name="DVSHAPEID" val="JfdGOlVAXei37NBcgTkEKr"/>
</p:tagLst>
</file>

<file path=ppt/tags/tag1385.xml><?xml version="1.0" encoding="utf-8"?>
<p:tagLst xmlns:a="http://schemas.openxmlformats.org/drawingml/2006/main" xmlns:r="http://schemas.openxmlformats.org/officeDocument/2006/relationships" xmlns:p="http://schemas.openxmlformats.org/presentationml/2006/main">
  <p:tag name="DVSHAPEID" val="QKMpIBZHc6omEYYWRpTPMX"/>
</p:tagLst>
</file>

<file path=ppt/tags/tag1386.xml><?xml version="1.0" encoding="utf-8"?>
<p:tagLst xmlns:a="http://schemas.openxmlformats.org/drawingml/2006/main" xmlns:r="http://schemas.openxmlformats.org/officeDocument/2006/relationships" xmlns:p="http://schemas.openxmlformats.org/presentationml/2006/main">
  <p:tag name="DVSHAPEID" val="rhWsom71cBTiptUoCjBf2b"/>
</p:tagLst>
</file>

<file path=ppt/tags/tag1387.xml><?xml version="1.0" encoding="utf-8"?>
<p:tagLst xmlns:a="http://schemas.openxmlformats.org/drawingml/2006/main" xmlns:r="http://schemas.openxmlformats.org/officeDocument/2006/relationships" xmlns:p="http://schemas.openxmlformats.org/presentationml/2006/main">
  <p:tag name="DVSHAPEID" val="DwapWm6YFRiSiN4Jiz7cH8"/>
</p:tagLst>
</file>

<file path=ppt/tags/tag1388.xml><?xml version="1.0" encoding="utf-8"?>
<p:tagLst xmlns:a="http://schemas.openxmlformats.org/drawingml/2006/main" xmlns:r="http://schemas.openxmlformats.org/officeDocument/2006/relationships" xmlns:p="http://schemas.openxmlformats.org/presentationml/2006/main">
  <p:tag name="DVSHAPEID" val="Y2RiVsuMbBXuH2kBwqtfQ2"/>
</p:tagLst>
</file>

<file path=ppt/tags/tag1389.xml><?xml version="1.0" encoding="utf-8"?>
<p:tagLst xmlns:a="http://schemas.openxmlformats.org/drawingml/2006/main" xmlns:r="http://schemas.openxmlformats.org/officeDocument/2006/relationships" xmlns:p="http://schemas.openxmlformats.org/presentationml/2006/main">
  <p:tag name="DVSHAPEID" val="XKSwGpvpbDgvy7yEqDtTGG"/>
</p:tagLst>
</file>

<file path=ppt/tags/tag139.xml><?xml version="1.0" encoding="utf-8"?>
<p:tagLst xmlns:a="http://schemas.openxmlformats.org/drawingml/2006/main" xmlns:r="http://schemas.openxmlformats.org/officeDocument/2006/relationships" xmlns:p="http://schemas.openxmlformats.org/presentationml/2006/main">
  <p:tag name="DVSHAPEID" val="YIWBdmZH6IVkdjlIko5c2t"/>
</p:tagLst>
</file>

<file path=ppt/tags/tag1390.xml><?xml version="1.0" encoding="utf-8"?>
<p:tagLst xmlns:a="http://schemas.openxmlformats.org/drawingml/2006/main" xmlns:r="http://schemas.openxmlformats.org/officeDocument/2006/relationships" xmlns:p="http://schemas.openxmlformats.org/presentationml/2006/main">
  <p:tag name="DVSHAPEID" val="dD2qe1QoDTgAzSxbCbFTFl"/>
</p:tagLst>
</file>

<file path=ppt/tags/tag1391.xml><?xml version="1.0" encoding="utf-8"?>
<p:tagLst xmlns:a="http://schemas.openxmlformats.org/drawingml/2006/main" xmlns:r="http://schemas.openxmlformats.org/officeDocument/2006/relationships" xmlns:p="http://schemas.openxmlformats.org/presentationml/2006/main">
  <p:tag name="DVSHAPEID" val="yOilY74rqVqoYRaDEYYnjt"/>
</p:tagLst>
</file>

<file path=ppt/tags/tag1392.xml><?xml version="1.0" encoding="utf-8"?>
<p:tagLst xmlns:a="http://schemas.openxmlformats.org/drawingml/2006/main" xmlns:r="http://schemas.openxmlformats.org/officeDocument/2006/relationships" xmlns:p="http://schemas.openxmlformats.org/presentationml/2006/main">
  <p:tag name="DVSHAPEID" val="0euy7PcaPZ9S4d8S3Jjcsl"/>
</p:tagLst>
</file>

<file path=ppt/tags/tag1393.xml><?xml version="1.0" encoding="utf-8"?>
<p:tagLst xmlns:a="http://schemas.openxmlformats.org/drawingml/2006/main" xmlns:r="http://schemas.openxmlformats.org/officeDocument/2006/relationships" xmlns:p="http://schemas.openxmlformats.org/presentationml/2006/main">
  <p:tag name="DVSHAPEID" val="QZp51DJ5XbfIVOS3uLLFdU"/>
</p:tagLst>
</file>

<file path=ppt/tags/tag1394.xml><?xml version="1.0" encoding="utf-8"?>
<p:tagLst xmlns:a="http://schemas.openxmlformats.org/drawingml/2006/main" xmlns:r="http://schemas.openxmlformats.org/officeDocument/2006/relationships" xmlns:p="http://schemas.openxmlformats.org/presentationml/2006/main">
  <p:tag name="DVSHAPEID" val="49XxLxp1DYmneNxpKhvY9O"/>
</p:tagLst>
</file>

<file path=ppt/tags/tag1395.xml><?xml version="1.0" encoding="utf-8"?>
<p:tagLst xmlns:a="http://schemas.openxmlformats.org/drawingml/2006/main" xmlns:r="http://schemas.openxmlformats.org/officeDocument/2006/relationships" xmlns:p="http://schemas.openxmlformats.org/presentationml/2006/main">
  <p:tag name="DVSHAPEID" val="pnnOzMIRmpDWUg7tRcFVxg"/>
</p:tagLst>
</file>

<file path=ppt/tags/tag1396.xml><?xml version="1.0" encoding="utf-8"?>
<p:tagLst xmlns:a="http://schemas.openxmlformats.org/drawingml/2006/main" xmlns:r="http://schemas.openxmlformats.org/officeDocument/2006/relationships" xmlns:p="http://schemas.openxmlformats.org/presentationml/2006/main">
  <p:tag name="DVSHAPEID" val="bDwxkUd3CLEoOhbdOK3PWx"/>
</p:tagLst>
</file>

<file path=ppt/tags/tag1397.xml><?xml version="1.0" encoding="utf-8"?>
<p:tagLst xmlns:a="http://schemas.openxmlformats.org/drawingml/2006/main" xmlns:r="http://schemas.openxmlformats.org/officeDocument/2006/relationships" xmlns:p="http://schemas.openxmlformats.org/presentationml/2006/main">
  <p:tag name="DVSHAPEID" val="ZzzjIulGXJGk7fKKWv5fBv"/>
</p:tagLst>
</file>

<file path=ppt/tags/tag1398.xml><?xml version="1.0" encoding="utf-8"?>
<p:tagLst xmlns:a="http://schemas.openxmlformats.org/drawingml/2006/main" xmlns:r="http://schemas.openxmlformats.org/officeDocument/2006/relationships" xmlns:p="http://schemas.openxmlformats.org/presentationml/2006/main">
  <p:tag name="DVSHAPEID" val="uC1Wi3O4OqsEDWX0cJIVOU"/>
</p:tagLst>
</file>

<file path=ppt/tags/tag1399.xml><?xml version="1.0" encoding="utf-8"?>
<p:tagLst xmlns:a="http://schemas.openxmlformats.org/drawingml/2006/main" xmlns:r="http://schemas.openxmlformats.org/officeDocument/2006/relationships" xmlns:p="http://schemas.openxmlformats.org/presentationml/2006/main">
  <p:tag name="DVSHAPEID" val="I9R0Hqxq3VZsBHkFhSfn9f"/>
</p:tagLst>
</file>

<file path=ppt/tags/tag14.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140.xml><?xml version="1.0" encoding="utf-8"?>
<p:tagLst xmlns:a="http://schemas.openxmlformats.org/drawingml/2006/main" xmlns:r="http://schemas.openxmlformats.org/officeDocument/2006/relationships" xmlns:p="http://schemas.openxmlformats.org/presentationml/2006/main">
  <p:tag name="DVSHAPEID" val="4MsBZSi6MtJWgYaf3j7mtR"/>
</p:tagLst>
</file>

<file path=ppt/tags/tag1400.xml><?xml version="1.0" encoding="utf-8"?>
<p:tagLst xmlns:a="http://schemas.openxmlformats.org/drawingml/2006/main" xmlns:r="http://schemas.openxmlformats.org/officeDocument/2006/relationships" xmlns:p="http://schemas.openxmlformats.org/presentationml/2006/main">
  <p:tag name="DVSHAPEID" val="Nu3L0QH7BFz5KsVMeSO7BL"/>
</p:tagLst>
</file>

<file path=ppt/tags/tag1401.xml><?xml version="1.0" encoding="utf-8"?>
<p:tagLst xmlns:a="http://schemas.openxmlformats.org/drawingml/2006/main" xmlns:r="http://schemas.openxmlformats.org/officeDocument/2006/relationships" xmlns:p="http://schemas.openxmlformats.org/presentationml/2006/main">
  <p:tag name="DVSHAPEID" val="BrV40Vto0jCsmnXWqGJWkj"/>
</p:tagLst>
</file>

<file path=ppt/tags/tag1402.xml><?xml version="1.0" encoding="utf-8"?>
<p:tagLst xmlns:a="http://schemas.openxmlformats.org/drawingml/2006/main" xmlns:r="http://schemas.openxmlformats.org/officeDocument/2006/relationships" xmlns:p="http://schemas.openxmlformats.org/presentationml/2006/main">
  <p:tag name="DVSHAPEID" val="Pltl7uRWj7ED2EMaGmUqEY"/>
</p:tagLst>
</file>

<file path=ppt/tags/tag1403.xml><?xml version="1.0" encoding="utf-8"?>
<p:tagLst xmlns:a="http://schemas.openxmlformats.org/drawingml/2006/main" xmlns:r="http://schemas.openxmlformats.org/officeDocument/2006/relationships" xmlns:p="http://schemas.openxmlformats.org/presentationml/2006/main">
  <p:tag name="DVSHAPEID" val="AC2pNHAFt1uSsK5s9Ygqlk"/>
</p:tagLst>
</file>

<file path=ppt/tags/tag1404.xml><?xml version="1.0" encoding="utf-8"?>
<p:tagLst xmlns:a="http://schemas.openxmlformats.org/drawingml/2006/main" xmlns:r="http://schemas.openxmlformats.org/officeDocument/2006/relationships" xmlns:p="http://schemas.openxmlformats.org/presentationml/2006/main">
  <p:tag name="DVSHAPEID" val="CVmtl0inJkWQKRjHH9mEDD"/>
</p:tagLst>
</file>

<file path=ppt/tags/tag1405.xml><?xml version="1.0" encoding="utf-8"?>
<p:tagLst xmlns:a="http://schemas.openxmlformats.org/drawingml/2006/main" xmlns:r="http://schemas.openxmlformats.org/officeDocument/2006/relationships" xmlns:p="http://schemas.openxmlformats.org/presentationml/2006/main">
  <p:tag name="DVSHAPEID" val="dvScEmNLhylXeA2R3KE28V"/>
</p:tagLst>
</file>

<file path=ppt/tags/tag1406.xml><?xml version="1.0" encoding="utf-8"?>
<p:tagLst xmlns:a="http://schemas.openxmlformats.org/drawingml/2006/main" xmlns:r="http://schemas.openxmlformats.org/officeDocument/2006/relationships" xmlns:p="http://schemas.openxmlformats.org/presentationml/2006/main">
  <p:tag name="DVSHAPEID" val="zZiQ33FiVu0coulWNUjiq8"/>
</p:tagLst>
</file>

<file path=ppt/tags/tag1407.xml><?xml version="1.0" encoding="utf-8"?>
<p:tagLst xmlns:a="http://schemas.openxmlformats.org/drawingml/2006/main" xmlns:r="http://schemas.openxmlformats.org/officeDocument/2006/relationships" xmlns:p="http://schemas.openxmlformats.org/presentationml/2006/main">
  <p:tag name="DVSHAPEID" val="EQYGg21p97AhVTTOiJ6YCQ"/>
</p:tagLst>
</file>

<file path=ppt/tags/tag1408.xml><?xml version="1.0" encoding="utf-8"?>
<p:tagLst xmlns:a="http://schemas.openxmlformats.org/drawingml/2006/main" xmlns:r="http://schemas.openxmlformats.org/officeDocument/2006/relationships" xmlns:p="http://schemas.openxmlformats.org/presentationml/2006/main">
  <p:tag name="DVSHAPEID" val="NuyrWVVtH5v4p4Y43X88C2"/>
</p:tagLst>
</file>

<file path=ppt/tags/tag1409.xml><?xml version="1.0" encoding="utf-8"?>
<p:tagLst xmlns:a="http://schemas.openxmlformats.org/drawingml/2006/main" xmlns:r="http://schemas.openxmlformats.org/officeDocument/2006/relationships" xmlns:p="http://schemas.openxmlformats.org/presentationml/2006/main">
  <p:tag name="DVSHAPEID" val="VwyUR56m3VuRj5TB3GEJJp"/>
</p:tagLst>
</file>

<file path=ppt/tags/tag141.xml><?xml version="1.0" encoding="utf-8"?>
<p:tagLst xmlns:a="http://schemas.openxmlformats.org/drawingml/2006/main" xmlns:r="http://schemas.openxmlformats.org/officeDocument/2006/relationships" xmlns:p="http://schemas.openxmlformats.org/presentationml/2006/main">
  <p:tag name="DVSHAPEID" val="cgNJhkDXhYccMcgEeLu6hw"/>
</p:tagLst>
</file>

<file path=ppt/tags/tag1410.xml><?xml version="1.0" encoding="utf-8"?>
<p:tagLst xmlns:a="http://schemas.openxmlformats.org/drawingml/2006/main" xmlns:r="http://schemas.openxmlformats.org/officeDocument/2006/relationships" xmlns:p="http://schemas.openxmlformats.org/presentationml/2006/main">
  <p:tag name="DVSHAPEID" val="hPyrJrRvgg8Ky2S23Qml2A"/>
</p:tagLst>
</file>

<file path=ppt/tags/tag1411.xml><?xml version="1.0" encoding="utf-8"?>
<p:tagLst xmlns:a="http://schemas.openxmlformats.org/drawingml/2006/main" xmlns:r="http://schemas.openxmlformats.org/officeDocument/2006/relationships" xmlns:p="http://schemas.openxmlformats.org/presentationml/2006/main">
  <p:tag name="DVSHAPEID" val="FnYYOZlR8SDFWFIMfZT3gO"/>
</p:tagLst>
</file>

<file path=ppt/tags/tag1412.xml><?xml version="1.0" encoding="utf-8"?>
<p:tagLst xmlns:a="http://schemas.openxmlformats.org/drawingml/2006/main" xmlns:r="http://schemas.openxmlformats.org/officeDocument/2006/relationships" xmlns:p="http://schemas.openxmlformats.org/presentationml/2006/main">
  <p:tag name="DVSHAPEID" val="ZPPu2RQfj1aAG7R2BUDODT"/>
</p:tagLst>
</file>

<file path=ppt/tags/tag1413.xml><?xml version="1.0" encoding="utf-8"?>
<p:tagLst xmlns:a="http://schemas.openxmlformats.org/drawingml/2006/main" xmlns:r="http://schemas.openxmlformats.org/officeDocument/2006/relationships" xmlns:p="http://schemas.openxmlformats.org/presentationml/2006/main">
  <p:tag name="DVSHAPEID" val="gjDJZdAosQYRo98kWt0TyC"/>
</p:tagLst>
</file>

<file path=ppt/tags/tag1414.xml><?xml version="1.0" encoding="utf-8"?>
<p:tagLst xmlns:a="http://schemas.openxmlformats.org/drawingml/2006/main" xmlns:r="http://schemas.openxmlformats.org/officeDocument/2006/relationships" xmlns:p="http://schemas.openxmlformats.org/presentationml/2006/main">
  <p:tag name="DVSHAPEID" val="vlZBUcnZqsb5ywRjSCEVyj"/>
</p:tagLst>
</file>

<file path=ppt/tags/tag1415.xml><?xml version="1.0" encoding="utf-8"?>
<p:tagLst xmlns:a="http://schemas.openxmlformats.org/drawingml/2006/main" xmlns:r="http://schemas.openxmlformats.org/officeDocument/2006/relationships" xmlns:p="http://schemas.openxmlformats.org/presentationml/2006/main">
  <p:tag name="DVSHAPEID" val="COIIThXaNJkENhKojn0tqv"/>
</p:tagLst>
</file>

<file path=ppt/tags/tag1416.xml><?xml version="1.0" encoding="utf-8"?>
<p:tagLst xmlns:a="http://schemas.openxmlformats.org/drawingml/2006/main" xmlns:r="http://schemas.openxmlformats.org/officeDocument/2006/relationships" xmlns:p="http://schemas.openxmlformats.org/presentationml/2006/main">
  <p:tag name="DVSHAPEID" val="MSbvtWGIZ7JxUgEjT0jKy5"/>
</p:tagLst>
</file>

<file path=ppt/tags/tag1417.xml><?xml version="1.0" encoding="utf-8"?>
<p:tagLst xmlns:a="http://schemas.openxmlformats.org/drawingml/2006/main" xmlns:r="http://schemas.openxmlformats.org/officeDocument/2006/relationships" xmlns:p="http://schemas.openxmlformats.org/presentationml/2006/main">
  <p:tag name="DVSHAPEID" val="rjeVgbiDoEnzKsnNQy6rhx"/>
</p:tagLst>
</file>

<file path=ppt/tags/tag1418.xml><?xml version="1.0" encoding="utf-8"?>
<p:tagLst xmlns:a="http://schemas.openxmlformats.org/drawingml/2006/main" xmlns:r="http://schemas.openxmlformats.org/officeDocument/2006/relationships" xmlns:p="http://schemas.openxmlformats.org/presentationml/2006/main">
  <p:tag name="DVSHAPEID" val="G4fBxx3orMIjA8T4W2Sbq2"/>
</p:tagLst>
</file>

<file path=ppt/tags/tag1419.xml><?xml version="1.0" encoding="utf-8"?>
<p:tagLst xmlns:a="http://schemas.openxmlformats.org/drawingml/2006/main" xmlns:r="http://schemas.openxmlformats.org/officeDocument/2006/relationships" xmlns:p="http://schemas.openxmlformats.org/presentationml/2006/main">
  <p:tag name="DVSHAPEID" val="k8pWhtQn7EbkcKMsSZMFy0"/>
</p:tagLst>
</file>

<file path=ppt/tags/tag142.xml><?xml version="1.0" encoding="utf-8"?>
<p:tagLst xmlns:a="http://schemas.openxmlformats.org/drawingml/2006/main" xmlns:r="http://schemas.openxmlformats.org/officeDocument/2006/relationships" xmlns:p="http://schemas.openxmlformats.org/presentationml/2006/main">
  <p:tag name="DVSHAPEID" val="Qs5vYQxkQyqvmMkO87gwoa"/>
</p:tagLst>
</file>

<file path=ppt/tags/tag1420.xml><?xml version="1.0" encoding="utf-8"?>
<p:tagLst xmlns:a="http://schemas.openxmlformats.org/drawingml/2006/main" xmlns:r="http://schemas.openxmlformats.org/officeDocument/2006/relationships" xmlns:p="http://schemas.openxmlformats.org/presentationml/2006/main">
  <p:tag name="DVSHAPEID" val="vqab7BA581wIG1qZkBigPD"/>
</p:tagLst>
</file>

<file path=ppt/tags/tag1421.xml><?xml version="1.0" encoding="utf-8"?>
<p:tagLst xmlns:a="http://schemas.openxmlformats.org/drawingml/2006/main" xmlns:r="http://schemas.openxmlformats.org/officeDocument/2006/relationships" xmlns:p="http://schemas.openxmlformats.org/presentationml/2006/main">
  <p:tag name="DVSHAPEID" val="iVzhWj2wxYxTPvYQgQrgYX"/>
</p:tagLst>
</file>

<file path=ppt/tags/tag1422.xml><?xml version="1.0" encoding="utf-8"?>
<p:tagLst xmlns:a="http://schemas.openxmlformats.org/drawingml/2006/main" xmlns:r="http://schemas.openxmlformats.org/officeDocument/2006/relationships" xmlns:p="http://schemas.openxmlformats.org/presentationml/2006/main">
  <p:tag name="DVSHAPEID" val="tU4O7NRIRQPBbNExrNeEgy"/>
</p:tagLst>
</file>

<file path=ppt/tags/tag1423.xml><?xml version="1.0" encoding="utf-8"?>
<p:tagLst xmlns:a="http://schemas.openxmlformats.org/drawingml/2006/main" xmlns:r="http://schemas.openxmlformats.org/officeDocument/2006/relationships" xmlns:p="http://schemas.openxmlformats.org/presentationml/2006/main">
  <p:tag name="DVSHAPEID" val="OXhXkpEJO01Hmi84TiygPm"/>
</p:tagLst>
</file>

<file path=ppt/tags/tag1424.xml><?xml version="1.0" encoding="utf-8"?>
<p:tagLst xmlns:a="http://schemas.openxmlformats.org/drawingml/2006/main" xmlns:r="http://schemas.openxmlformats.org/officeDocument/2006/relationships" xmlns:p="http://schemas.openxmlformats.org/presentationml/2006/main">
  <p:tag name="DVSHAPEID" val="08W0teyWmeExEMpYABuPMb"/>
</p:tagLst>
</file>

<file path=ppt/tags/tag1425.xml><?xml version="1.0" encoding="utf-8"?>
<p:tagLst xmlns:a="http://schemas.openxmlformats.org/drawingml/2006/main" xmlns:r="http://schemas.openxmlformats.org/officeDocument/2006/relationships" xmlns:p="http://schemas.openxmlformats.org/presentationml/2006/main">
  <p:tag name="DVSHAPEID" val="yF4qgyzJ831dqzLioccpT4"/>
</p:tagLst>
</file>

<file path=ppt/tags/tag1426.xml><?xml version="1.0" encoding="utf-8"?>
<p:tagLst xmlns:a="http://schemas.openxmlformats.org/drawingml/2006/main" xmlns:r="http://schemas.openxmlformats.org/officeDocument/2006/relationships" xmlns:p="http://schemas.openxmlformats.org/presentationml/2006/main">
  <p:tag name="DVSHAPEID" val="ss9J8pOcLtUeQN9g7tu9rz"/>
</p:tagLst>
</file>

<file path=ppt/tags/tag1427.xml><?xml version="1.0" encoding="utf-8"?>
<p:tagLst xmlns:a="http://schemas.openxmlformats.org/drawingml/2006/main" xmlns:r="http://schemas.openxmlformats.org/officeDocument/2006/relationships" xmlns:p="http://schemas.openxmlformats.org/presentationml/2006/main">
  <p:tag name="DVSHAPEID" val="ZZ1HXGaWkGGomjkZKugyfB"/>
</p:tagLst>
</file>

<file path=ppt/tags/tag1428.xml><?xml version="1.0" encoding="utf-8"?>
<p:tagLst xmlns:a="http://schemas.openxmlformats.org/drawingml/2006/main" xmlns:r="http://schemas.openxmlformats.org/officeDocument/2006/relationships" xmlns:p="http://schemas.openxmlformats.org/presentationml/2006/main">
  <p:tag name="DVSHAPEID" val="KziZsm6Hez2H55T59zGS7w"/>
</p:tagLst>
</file>

<file path=ppt/tags/tag1429.xml><?xml version="1.0" encoding="utf-8"?>
<p:tagLst xmlns:a="http://schemas.openxmlformats.org/drawingml/2006/main" xmlns:r="http://schemas.openxmlformats.org/officeDocument/2006/relationships" xmlns:p="http://schemas.openxmlformats.org/presentationml/2006/main">
  <p:tag name="DVSHAPEID" val="Buul4MNa3m2x30OOWWERYL"/>
</p:tagLst>
</file>

<file path=ppt/tags/tag143.xml><?xml version="1.0" encoding="utf-8"?>
<p:tagLst xmlns:a="http://schemas.openxmlformats.org/drawingml/2006/main" xmlns:r="http://schemas.openxmlformats.org/officeDocument/2006/relationships" xmlns:p="http://schemas.openxmlformats.org/presentationml/2006/main">
  <p:tag name="DVSHAPEID" val="sWZWapaMpYXFplEMlMpW8E"/>
</p:tagLst>
</file>

<file path=ppt/tags/tag1430.xml><?xml version="1.0" encoding="utf-8"?>
<p:tagLst xmlns:a="http://schemas.openxmlformats.org/drawingml/2006/main" xmlns:r="http://schemas.openxmlformats.org/officeDocument/2006/relationships" xmlns:p="http://schemas.openxmlformats.org/presentationml/2006/main">
  <p:tag name="DVSHAPEID" val="GjBCsDAneD3cIaScj52fEr"/>
</p:tagLst>
</file>

<file path=ppt/tags/tag1431.xml><?xml version="1.0" encoding="utf-8"?>
<p:tagLst xmlns:a="http://schemas.openxmlformats.org/drawingml/2006/main" xmlns:r="http://schemas.openxmlformats.org/officeDocument/2006/relationships" xmlns:p="http://schemas.openxmlformats.org/presentationml/2006/main">
  <p:tag name="DVSHAPEID" val="KTIzyujhV5S78p7gPjzpvH"/>
</p:tagLst>
</file>

<file path=ppt/tags/tag1432.xml><?xml version="1.0" encoding="utf-8"?>
<p:tagLst xmlns:a="http://schemas.openxmlformats.org/drawingml/2006/main" xmlns:r="http://schemas.openxmlformats.org/officeDocument/2006/relationships" xmlns:p="http://schemas.openxmlformats.org/presentationml/2006/main">
  <p:tag name="DVSHAPEID" val="BBzAv64VqbRfyIUS564XHY"/>
</p:tagLst>
</file>

<file path=ppt/tags/tag1433.xml><?xml version="1.0" encoding="utf-8"?>
<p:tagLst xmlns:a="http://schemas.openxmlformats.org/drawingml/2006/main" xmlns:r="http://schemas.openxmlformats.org/officeDocument/2006/relationships" xmlns:p="http://schemas.openxmlformats.org/presentationml/2006/main">
  <p:tag name="DVSHAPEID" val="jB1t52gJFeV2h70XYcd0EH"/>
</p:tagLst>
</file>

<file path=ppt/tags/tag1434.xml><?xml version="1.0" encoding="utf-8"?>
<p:tagLst xmlns:a="http://schemas.openxmlformats.org/drawingml/2006/main" xmlns:r="http://schemas.openxmlformats.org/officeDocument/2006/relationships" xmlns:p="http://schemas.openxmlformats.org/presentationml/2006/main">
  <p:tag name="DVSHAPEID" val="fTQomWdtlxZDhXz111EHvC"/>
</p:tagLst>
</file>

<file path=ppt/tags/tag1435.xml><?xml version="1.0" encoding="utf-8"?>
<p:tagLst xmlns:a="http://schemas.openxmlformats.org/drawingml/2006/main" xmlns:r="http://schemas.openxmlformats.org/officeDocument/2006/relationships" xmlns:p="http://schemas.openxmlformats.org/presentationml/2006/main">
  <p:tag name="DVSHAPEID" val="xEbqLkJr2xW9o0mbv696SZ"/>
</p:tagLst>
</file>

<file path=ppt/tags/tag1436.xml><?xml version="1.0" encoding="utf-8"?>
<p:tagLst xmlns:a="http://schemas.openxmlformats.org/drawingml/2006/main" xmlns:r="http://schemas.openxmlformats.org/officeDocument/2006/relationships" xmlns:p="http://schemas.openxmlformats.org/presentationml/2006/main">
  <p:tag name="DVSHAPEID" val="QZc6ZNamgmFjbEmo863TY1"/>
</p:tagLst>
</file>

<file path=ppt/tags/tag1437.xml><?xml version="1.0" encoding="utf-8"?>
<p:tagLst xmlns:a="http://schemas.openxmlformats.org/drawingml/2006/main" xmlns:r="http://schemas.openxmlformats.org/officeDocument/2006/relationships" xmlns:p="http://schemas.openxmlformats.org/presentationml/2006/main">
  <p:tag name="DVSHAPEID" val="S2yA3QW4imXyNbeFkWgFgA"/>
</p:tagLst>
</file>

<file path=ppt/tags/tag1438.xml><?xml version="1.0" encoding="utf-8"?>
<p:tagLst xmlns:a="http://schemas.openxmlformats.org/drawingml/2006/main" xmlns:r="http://schemas.openxmlformats.org/officeDocument/2006/relationships" xmlns:p="http://schemas.openxmlformats.org/presentationml/2006/main">
  <p:tag name="DVSHAPEID" val="xX448VcWf4wbJcQDWuhWlH"/>
</p:tagLst>
</file>

<file path=ppt/tags/tag1439.xml><?xml version="1.0" encoding="utf-8"?>
<p:tagLst xmlns:a="http://schemas.openxmlformats.org/drawingml/2006/main" xmlns:r="http://schemas.openxmlformats.org/officeDocument/2006/relationships" xmlns:p="http://schemas.openxmlformats.org/presentationml/2006/main">
  <p:tag name="DVSHAPEID" val="4OB3DoiA5N0n5T75kQUG3G"/>
</p:tagLst>
</file>

<file path=ppt/tags/tag144.xml><?xml version="1.0" encoding="utf-8"?>
<p:tagLst xmlns:a="http://schemas.openxmlformats.org/drawingml/2006/main" xmlns:r="http://schemas.openxmlformats.org/officeDocument/2006/relationships" xmlns:p="http://schemas.openxmlformats.org/presentationml/2006/main">
  <p:tag name="DVSHAPEID" val="SrhoDjGXs7FrGOXdtw2LdI"/>
</p:tagLst>
</file>

<file path=ppt/tags/tag1440.xml><?xml version="1.0" encoding="utf-8"?>
<p:tagLst xmlns:a="http://schemas.openxmlformats.org/drawingml/2006/main" xmlns:r="http://schemas.openxmlformats.org/officeDocument/2006/relationships" xmlns:p="http://schemas.openxmlformats.org/presentationml/2006/main">
  <p:tag name="DVSHAPEID" val="LmKzvoTBYmCQTfs4hNEFYI"/>
</p:tagLst>
</file>

<file path=ppt/tags/tag1441.xml><?xml version="1.0" encoding="utf-8"?>
<p:tagLst xmlns:a="http://schemas.openxmlformats.org/drawingml/2006/main" xmlns:r="http://schemas.openxmlformats.org/officeDocument/2006/relationships" xmlns:p="http://schemas.openxmlformats.org/presentationml/2006/main">
  <p:tag name="DVSHAPEID" val="dvccMdUKXuTyBSWCdTRVDe"/>
</p:tagLst>
</file>

<file path=ppt/tags/tag1442.xml><?xml version="1.0" encoding="utf-8"?>
<p:tagLst xmlns:a="http://schemas.openxmlformats.org/drawingml/2006/main" xmlns:r="http://schemas.openxmlformats.org/officeDocument/2006/relationships" xmlns:p="http://schemas.openxmlformats.org/presentationml/2006/main">
  <p:tag name="DVSHAPEID" val="F05UCl0E2gjN0uGqulchqd"/>
</p:tagLst>
</file>

<file path=ppt/tags/tag1443.xml><?xml version="1.0" encoding="utf-8"?>
<p:tagLst xmlns:a="http://schemas.openxmlformats.org/drawingml/2006/main" xmlns:r="http://schemas.openxmlformats.org/officeDocument/2006/relationships" xmlns:p="http://schemas.openxmlformats.org/presentationml/2006/main">
  <p:tag name="DVSHAPEID" val="8CNzCgPxGpjZPb7SAzKjsD"/>
</p:tagLst>
</file>

<file path=ppt/tags/tag1444.xml><?xml version="1.0" encoding="utf-8"?>
<p:tagLst xmlns:a="http://schemas.openxmlformats.org/drawingml/2006/main" xmlns:r="http://schemas.openxmlformats.org/officeDocument/2006/relationships" xmlns:p="http://schemas.openxmlformats.org/presentationml/2006/main">
  <p:tag name="DVSHAPEID" val="bmkDLyQ0uX3kkQMrsNM6QG"/>
</p:tagLst>
</file>

<file path=ppt/tags/tag1445.xml><?xml version="1.0" encoding="utf-8"?>
<p:tagLst xmlns:a="http://schemas.openxmlformats.org/drawingml/2006/main" xmlns:r="http://schemas.openxmlformats.org/officeDocument/2006/relationships" xmlns:p="http://schemas.openxmlformats.org/presentationml/2006/main">
  <p:tag name="DVSHAPEID" val="Hl57lyqLnpexPiaGQcMvCN"/>
</p:tagLst>
</file>

<file path=ppt/tags/tag1446.xml><?xml version="1.0" encoding="utf-8"?>
<p:tagLst xmlns:a="http://schemas.openxmlformats.org/drawingml/2006/main" xmlns:r="http://schemas.openxmlformats.org/officeDocument/2006/relationships" xmlns:p="http://schemas.openxmlformats.org/presentationml/2006/main">
  <p:tag name="DVSHAPEID" val="s2FRnRBkoz6vEYyEchAJAD"/>
</p:tagLst>
</file>

<file path=ppt/tags/tag1447.xml><?xml version="1.0" encoding="utf-8"?>
<p:tagLst xmlns:a="http://schemas.openxmlformats.org/drawingml/2006/main" xmlns:r="http://schemas.openxmlformats.org/officeDocument/2006/relationships" xmlns:p="http://schemas.openxmlformats.org/presentationml/2006/main">
  <p:tag name="DVSHAPEID" val="rK4vcJ62zwCrlGR5EKAPpa"/>
</p:tagLst>
</file>

<file path=ppt/tags/tag1448.xml><?xml version="1.0" encoding="utf-8"?>
<p:tagLst xmlns:a="http://schemas.openxmlformats.org/drawingml/2006/main" xmlns:r="http://schemas.openxmlformats.org/officeDocument/2006/relationships" xmlns:p="http://schemas.openxmlformats.org/presentationml/2006/main">
  <p:tag name="DVSHAPEID" val="G57zCiXkGdpFRS6C0foSiG"/>
</p:tagLst>
</file>

<file path=ppt/tags/tag1449.xml><?xml version="1.0" encoding="utf-8"?>
<p:tagLst xmlns:a="http://schemas.openxmlformats.org/drawingml/2006/main" xmlns:r="http://schemas.openxmlformats.org/officeDocument/2006/relationships" xmlns:p="http://schemas.openxmlformats.org/presentationml/2006/main">
  <p:tag name="DVSHAPEID" val="ctwa0ubCdpmh3ZnC6N4fQo"/>
</p:tagLst>
</file>

<file path=ppt/tags/tag145.xml><?xml version="1.0" encoding="utf-8"?>
<p:tagLst xmlns:a="http://schemas.openxmlformats.org/drawingml/2006/main" xmlns:r="http://schemas.openxmlformats.org/officeDocument/2006/relationships" xmlns:p="http://schemas.openxmlformats.org/presentationml/2006/main">
  <p:tag name="DVSHAPEID" val="PWifake1irNWm5cIZNyCPH"/>
</p:tagLst>
</file>

<file path=ppt/tags/tag1450.xml><?xml version="1.0" encoding="utf-8"?>
<p:tagLst xmlns:a="http://schemas.openxmlformats.org/drawingml/2006/main" xmlns:r="http://schemas.openxmlformats.org/officeDocument/2006/relationships" xmlns:p="http://schemas.openxmlformats.org/presentationml/2006/main">
  <p:tag name="DVSHAPEID" val="o36KzDwB7Np2oeaRLmbQJP"/>
</p:tagLst>
</file>

<file path=ppt/tags/tag1451.xml><?xml version="1.0" encoding="utf-8"?>
<p:tagLst xmlns:a="http://schemas.openxmlformats.org/drawingml/2006/main" xmlns:r="http://schemas.openxmlformats.org/officeDocument/2006/relationships" xmlns:p="http://schemas.openxmlformats.org/presentationml/2006/main">
  <p:tag name="DVSHAPEID" val="a5bd7fXXb61tbK1vOv4bV2"/>
</p:tagLst>
</file>

<file path=ppt/tags/tag1452.xml><?xml version="1.0" encoding="utf-8"?>
<p:tagLst xmlns:a="http://schemas.openxmlformats.org/drawingml/2006/main" xmlns:r="http://schemas.openxmlformats.org/officeDocument/2006/relationships" xmlns:p="http://schemas.openxmlformats.org/presentationml/2006/main">
  <p:tag name="DVSHAPEID" val="opr7REovH76zT0ylwgE9Bi"/>
</p:tagLst>
</file>

<file path=ppt/tags/tag1453.xml><?xml version="1.0" encoding="utf-8"?>
<p:tagLst xmlns:a="http://schemas.openxmlformats.org/drawingml/2006/main" xmlns:r="http://schemas.openxmlformats.org/officeDocument/2006/relationships" xmlns:p="http://schemas.openxmlformats.org/presentationml/2006/main">
  <p:tag name="DVSHAPEID" val="GMiLzvSmAWT6ypyPj5HZ07"/>
</p:tagLst>
</file>

<file path=ppt/tags/tag1454.xml><?xml version="1.0" encoding="utf-8"?>
<p:tagLst xmlns:a="http://schemas.openxmlformats.org/drawingml/2006/main" xmlns:r="http://schemas.openxmlformats.org/officeDocument/2006/relationships" xmlns:p="http://schemas.openxmlformats.org/presentationml/2006/main">
  <p:tag name="DVSHAPEID" val="GCngVWtrHozOV4IaStVabu"/>
</p:tagLst>
</file>

<file path=ppt/tags/tag1455.xml><?xml version="1.0" encoding="utf-8"?>
<p:tagLst xmlns:a="http://schemas.openxmlformats.org/drawingml/2006/main" xmlns:r="http://schemas.openxmlformats.org/officeDocument/2006/relationships" xmlns:p="http://schemas.openxmlformats.org/presentationml/2006/main">
  <p:tag name="DVSHAPEID" val="chYFTZNRklyy5GnjAVS8ev"/>
</p:tagLst>
</file>

<file path=ppt/tags/tag1456.xml><?xml version="1.0" encoding="utf-8"?>
<p:tagLst xmlns:a="http://schemas.openxmlformats.org/drawingml/2006/main" xmlns:r="http://schemas.openxmlformats.org/officeDocument/2006/relationships" xmlns:p="http://schemas.openxmlformats.org/presentationml/2006/main">
  <p:tag name="DVSHAPEID" val="DTgh1jSovprku6u4lDk4xS"/>
</p:tagLst>
</file>

<file path=ppt/tags/tag1457.xml><?xml version="1.0" encoding="utf-8"?>
<p:tagLst xmlns:a="http://schemas.openxmlformats.org/drawingml/2006/main" xmlns:r="http://schemas.openxmlformats.org/officeDocument/2006/relationships" xmlns:p="http://schemas.openxmlformats.org/presentationml/2006/main">
  <p:tag name="DVSHAPEID" val="XIm35DBYbXVwK5Lvxz6UyQ"/>
</p:tagLst>
</file>

<file path=ppt/tags/tag1458.xml><?xml version="1.0" encoding="utf-8"?>
<p:tagLst xmlns:a="http://schemas.openxmlformats.org/drawingml/2006/main" xmlns:r="http://schemas.openxmlformats.org/officeDocument/2006/relationships" xmlns:p="http://schemas.openxmlformats.org/presentationml/2006/main">
  <p:tag name="DVSHAPEID" val="gpJ4UNj0MdcKWxVXefMwdt"/>
</p:tagLst>
</file>

<file path=ppt/tags/tag1459.xml><?xml version="1.0" encoding="utf-8"?>
<p:tagLst xmlns:a="http://schemas.openxmlformats.org/drawingml/2006/main" xmlns:r="http://schemas.openxmlformats.org/officeDocument/2006/relationships" xmlns:p="http://schemas.openxmlformats.org/presentationml/2006/main">
  <p:tag name="DVSHAPEID" val="rO5YDdxXQ2iGEnf5fwp6ui"/>
</p:tagLst>
</file>

<file path=ppt/tags/tag146.xml><?xml version="1.0" encoding="utf-8"?>
<p:tagLst xmlns:a="http://schemas.openxmlformats.org/drawingml/2006/main" xmlns:r="http://schemas.openxmlformats.org/officeDocument/2006/relationships" xmlns:p="http://schemas.openxmlformats.org/presentationml/2006/main">
  <p:tag name="DVSHAPEID" val="foT28PpceZz9Ck6o8mIrPe"/>
</p:tagLst>
</file>

<file path=ppt/tags/tag1460.xml><?xml version="1.0" encoding="utf-8"?>
<p:tagLst xmlns:a="http://schemas.openxmlformats.org/drawingml/2006/main" xmlns:r="http://schemas.openxmlformats.org/officeDocument/2006/relationships" xmlns:p="http://schemas.openxmlformats.org/presentationml/2006/main">
  <p:tag name="DVSHAPEID" val="uFVzicjcg9rKyk8CV7jaaz"/>
</p:tagLst>
</file>

<file path=ppt/tags/tag1461.xml><?xml version="1.0" encoding="utf-8"?>
<p:tagLst xmlns:a="http://schemas.openxmlformats.org/drawingml/2006/main" xmlns:r="http://schemas.openxmlformats.org/officeDocument/2006/relationships" xmlns:p="http://schemas.openxmlformats.org/presentationml/2006/main">
  <p:tag name="DVSHAPEID" val="ul6kfocnC948kq24UlDEM9"/>
</p:tagLst>
</file>

<file path=ppt/tags/tag1462.xml><?xml version="1.0" encoding="utf-8"?>
<p:tagLst xmlns:a="http://schemas.openxmlformats.org/drawingml/2006/main" xmlns:r="http://schemas.openxmlformats.org/officeDocument/2006/relationships" xmlns:p="http://schemas.openxmlformats.org/presentationml/2006/main">
  <p:tag name="DVSHAPEID" val="1oesCWoIETCWdpVf3K4POA"/>
</p:tagLst>
</file>

<file path=ppt/tags/tag1463.xml><?xml version="1.0" encoding="utf-8"?>
<p:tagLst xmlns:a="http://schemas.openxmlformats.org/drawingml/2006/main" xmlns:r="http://schemas.openxmlformats.org/officeDocument/2006/relationships" xmlns:p="http://schemas.openxmlformats.org/presentationml/2006/main">
  <p:tag name="DVSHAPEID" val="8QtgtCtq6bVWnBt6egzNST"/>
</p:tagLst>
</file>

<file path=ppt/tags/tag1464.xml><?xml version="1.0" encoding="utf-8"?>
<p:tagLst xmlns:a="http://schemas.openxmlformats.org/drawingml/2006/main" xmlns:r="http://schemas.openxmlformats.org/officeDocument/2006/relationships" xmlns:p="http://schemas.openxmlformats.org/presentationml/2006/main">
  <p:tag name="DVSHAPEID" val="IaZ5pbv2hxVqgoZmtMfdMr"/>
</p:tagLst>
</file>

<file path=ppt/tags/tag1465.xml><?xml version="1.0" encoding="utf-8"?>
<p:tagLst xmlns:a="http://schemas.openxmlformats.org/drawingml/2006/main" xmlns:r="http://schemas.openxmlformats.org/officeDocument/2006/relationships" xmlns:p="http://schemas.openxmlformats.org/presentationml/2006/main">
  <p:tag name="DVSHAPEID" val="I1hH55zXiIxCe4XIPDZsr3"/>
</p:tagLst>
</file>

<file path=ppt/tags/tag1466.xml><?xml version="1.0" encoding="utf-8"?>
<p:tagLst xmlns:a="http://schemas.openxmlformats.org/drawingml/2006/main" xmlns:r="http://schemas.openxmlformats.org/officeDocument/2006/relationships" xmlns:p="http://schemas.openxmlformats.org/presentationml/2006/main">
  <p:tag name="DVSHAPEID" val="7P8xk6Smxp55fjMpMIdBmo"/>
</p:tagLst>
</file>

<file path=ppt/tags/tag1467.xml><?xml version="1.0" encoding="utf-8"?>
<p:tagLst xmlns:a="http://schemas.openxmlformats.org/drawingml/2006/main" xmlns:r="http://schemas.openxmlformats.org/officeDocument/2006/relationships" xmlns:p="http://schemas.openxmlformats.org/presentationml/2006/main">
  <p:tag name="DVSHAPEID" val="JxuY8HITuPuEUrzyLt5Wb7"/>
</p:tagLst>
</file>

<file path=ppt/tags/tag1468.xml><?xml version="1.0" encoding="utf-8"?>
<p:tagLst xmlns:a="http://schemas.openxmlformats.org/drawingml/2006/main" xmlns:r="http://schemas.openxmlformats.org/officeDocument/2006/relationships" xmlns:p="http://schemas.openxmlformats.org/presentationml/2006/main">
  <p:tag name="DVSHAPEID" val="jvqMS77RKHjCl7DGFjvcTn"/>
</p:tagLst>
</file>

<file path=ppt/tags/tag1469.xml><?xml version="1.0" encoding="utf-8"?>
<p:tagLst xmlns:a="http://schemas.openxmlformats.org/drawingml/2006/main" xmlns:r="http://schemas.openxmlformats.org/officeDocument/2006/relationships" xmlns:p="http://schemas.openxmlformats.org/presentationml/2006/main">
  <p:tag name="DVSHAPEID" val="3EP2oXbblXcDAkYz46luNh"/>
</p:tagLst>
</file>

<file path=ppt/tags/tag147.xml><?xml version="1.0" encoding="utf-8"?>
<p:tagLst xmlns:a="http://schemas.openxmlformats.org/drawingml/2006/main" xmlns:r="http://schemas.openxmlformats.org/officeDocument/2006/relationships" xmlns:p="http://schemas.openxmlformats.org/presentationml/2006/main">
  <p:tag name="DVSHAPEID" val="LaiRngaLwyVvU9GCmEP9cm"/>
</p:tagLst>
</file>

<file path=ppt/tags/tag1470.xml><?xml version="1.0" encoding="utf-8"?>
<p:tagLst xmlns:a="http://schemas.openxmlformats.org/drawingml/2006/main" xmlns:r="http://schemas.openxmlformats.org/officeDocument/2006/relationships" xmlns:p="http://schemas.openxmlformats.org/presentationml/2006/main">
  <p:tag name="DVSHAPEID" val="kFBsolllbiJVsMXPJaGymm"/>
</p:tagLst>
</file>

<file path=ppt/tags/tag1471.xml><?xml version="1.0" encoding="utf-8"?>
<p:tagLst xmlns:a="http://schemas.openxmlformats.org/drawingml/2006/main" xmlns:r="http://schemas.openxmlformats.org/officeDocument/2006/relationships" xmlns:p="http://schemas.openxmlformats.org/presentationml/2006/main">
  <p:tag name="DVSHAPEID" val="qIwiI6epRpALkaqWyPQZLT"/>
</p:tagLst>
</file>

<file path=ppt/tags/tag1472.xml><?xml version="1.0" encoding="utf-8"?>
<p:tagLst xmlns:a="http://schemas.openxmlformats.org/drawingml/2006/main" xmlns:r="http://schemas.openxmlformats.org/officeDocument/2006/relationships" xmlns:p="http://schemas.openxmlformats.org/presentationml/2006/main">
  <p:tag name="DVSHAPEID" val="UESbCfmbNeVXfTV6Df6Mrj"/>
</p:tagLst>
</file>

<file path=ppt/tags/tag1473.xml><?xml version="1.0" encoding="utf-8"?>
<p:tagLst xmlns:a="http://schemas.openxmlformats.org/drawingml/2006/main" xmlns:r="http://schemas.openxmlformats.org/officeDocument/2006/relationships" xmlns:p="http://schemas.openxmlformats.org/presentationml/2006/main">
  <p:tag name="DVSHAPEID" val="lHsNoNBQImAwNSpwtZ2FBl"/>
</p:tagLst>
</file>

<file path=ppt/tags/tag1474.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1475.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1476.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1477.xml><?xml version="1.0" encoding="utf-8"?>
<p:tagLst xmlns:a="http://schemas.openxmlformats.org/drawingml/2006/main" xmlns:r="http://schemas.openxmlformats.org/officeDocument/2006/relationships" xmlns:p="http://schemas.openxmlformats.org/presentationml/2006/main">
  <p:tag name="DVSHAPEID" val="SjkCWZNqin5LETuti6YgF4"/>
</p:tagLst>
</file>

<file path=ppt/tags/tag1478.xml><?xml version="1.0" encoding="utf-8"?>
<p:tagLst xmlns:a="http://schemas.openxmlformats.org/drawingml/2006/main" xmlns:r="http://schemas.openxmlformats.org/officeDocument/2006/relationships" xmlns:p="http://schemas.openxmlformats.org/presentationml/2006/main">
  <p:tag name="DVSHAPEID" val="9z7GqOoyjGmnkfTbI8FGls"/>
</p:tagLst>
</file>

<file path=ppt/tags/tag1479.xml><?xml version="1.0" encoding="utf-8"?>
<p:tagLst xmlns:a="http://schemas.openxmlformats.org/drawingml/2006/main" xmlns:r="http://schemas.openxmlformats.org/officeDocument/2006/relationships" xmlns:p="http://schemas.openxmlformats.org/presentationml/2006/main">
  <p:tag name="DVSHAPEID" val="bdxythNIOY1N9LufzY1K4o"/>
</p:tagLst>
</file>

<file path=ppt/tags/tag148.xml><?xml version="1.0" encoding="utf-8"?>
<p:tagLst xmlns:a="http://schemas.openxmlformats.org/drawingml/2006/main" xmlns:r="http://schemas.openxmlformats.org/officeDocument/2006/relationships" xmlns:p="http://schemas.openxmlformats.org/presentationml/2006/main">
  <p:tag name="DVSHAPEID" val="er3Gdz9zostUpyZumSE75i"/>
</p:tagLst>
</file>

<file path=ppt/tags/tag1480.xml><?xml version="1.0" encoding="utf-8"?>
<p:tagLst xmlns:a="http://schemas.openxmlformats.org/drawingml/2006/main" xmlns:r="http://schemas.openxmlformats.org/officeDocument/2006/relationships" xmlns:p="http://schemas.openxmlformats.org/presentationml/2006/main">
  <p:tag name="DVSHAPEID" val="phyez6nPAYIHnU9Sl6KASn"/>
</p:tagLst>
</file>

<file path=ppt/tags/tag1481.xml><?xml version="1.0" encoding="utf-8"?>
<p:tagLst xmlns:a="http://schemas.openxmlformats.org/drawingml/2006/main" xmlns:r="http://schemas.openxmlformats.org/officeDocument/2006/relationships" xmlns:p="http://schemas.openxmlformats.org/presentationml/2006/main">
  <p:tag name="DVSHAPEID" val="lx68HtzHEBnNNfZeIHkYn2"/>
</p:tagLst>
</file>

<file path=ppt/tags/tag1482.xml><?xml version="1.0" encoding="utf-8"?>
<p:tagLst xmlns:a="http://schemas.openxmlformats.org/drawingml/2006/main" xmlns:r="http://schemas.openxmlformats.org/officeDocument/2006/relationships" xmlns:p="http://schemas.openxmlformats.org/presentationml/2006/main">
  <p:tag name="DVSHAPEID" val="5rnz5HCVZtw1V18roUgTk7"/>
</p:tagLst>
</file>

<file path=ppt/tags/tag1483.xml><?xml version="1.0" encoding="utf-8"?>
<p:tagLst xmlns:a="http://schemas.openxmlformats.org/drawingml/2006/main" xmlns:r="http://schemas.openxmlformats.org/officeDocument/2006/relationships" xmlns:p="http://schemas.openxmlformats.org/presentationml/2006/main">
  <p:tag name="DVSHAPEID" val="jA7TS7o3gT0jsEK7nR5JCT"/>
</p:tagLst>
</file>

<file path=ppt/tags/tag1484.xml><?xml version="1.0" encoding="utf-8"?>
<p:tagLst xmlns:a="http://schemas.openxmlformats.org/drawingml/2006/main" xmlns:r="http://schemas.openxmlformats.org/officeDocument/2006/relationships" xmlns:p="http://schemas.openxmlformats.org/presentationml/2006/main">
  <p:tag name="DVSHAPEID" val="gLkY5gipIuIY7MscPuxVdD"/>
</p:tagLst>
</file>

<file path=ppt/tags/tag1485.xml><?xml version="1.0" encoding="utf-8"?>
<p:tagLst xmlns:a="http://schemas.openxmlformats.org/drawingml/2006/main" xmlns:r="http://schemas.openxmlformats.org/officeDocument/2006/relationships" xmlns:p="http://schemas.openxmlformats.org/presentationml/2006/main">
  <p:tag name="DVSHAPEID" val="1CzuGgxpNBuqklzT17LQav"/>
</p:tagLst>
</file>

<file path=ppt/tags/tag1486.xml><?xml version="1.0" encoding="utf-8"?>
<p:tagLst xmlns:a="http://schemas.openxmlformats.org/drawingml/2006/main" xmlns:r="http://schemas.openxmlformats.org/officeDocument/2006/relationships" xmlns:p="http://schemas.openxmlformats.org/presentationml/2006/main">
  <p:tag name="DVSHAPEID" val="LjQI3ND3V8UAv8fvDnHEo5"/>
</p:tagLst>
</file>

<file path=ppt/tags/tag1487.xml><?xml version="1.0" encoding="utf-8"?>
<p:tagLst xmlns:a="http://schemas.openxmlformats.org/drawingml/2006/main" xmlns:r="http://schemas.openxmlformats.org/officeDocument/2006/relationships" xmlns:p="http://schemas.openxmlformats.org/presentationml/2006/main">
  <p:tag name="DVSHAPEID" val="rxg7yjha5WFnLLiuZ0E1G6"/>
</p:tagLst>
</file>

<file path=ppt/tags/tag1488.xml><?xml version="1.0" encoding="utf-8"?>
<p:tagLst xmlns:a="http://schemas.openxmlformats.org/drawingml/2006/main" xmlns:r="http://schemas.openxmlformats.org/officeDocument/2006/relationships" xmlns:p="http://schemas.openxmlformats.org/presentationml/2006/main">
  <p:tag name="DVSHAPEID" val="wVS4Tg3XKhVGRjsWekMK3X"/>
</p:tagLst>
</file>

<file path=ppt/tags/tag1489.xml><?xml version="1.0" encoding="utf-8"?>
<p:tagLst xmlns:a="http://schemas.openxmlformats.org/drawingml/2006/main" xmlns:r="http://schemas.openxmlformats.org/officeDocument/2006/relationships" xmlns:p="http://schemas.openxmlformats.org/presentationml/2006/main">
  <p:tag name="DVSHAPEID" val="qmFgylXpVM4UjEO18FDsLL"/>
</p:tagLst>
</file>

<file path=ppt/tags/tag149.xml><?xml version="1.0" encoding="utf-8"?>
<p:tagLst xmlns:a="http://schemas.openxmlformats.org/drawingml/2006/main" xmlns:r="http://schemas.openxmlformats.org/officeDocument/2006/relationships" xmlns:p="http://schemas.openxmlformats.org/presentationml/2006/main">
  <p:tag name="DVSHAPEID" val="iDRQMasGzDZpWQOG3ACXas"/>
</p:tagLst>
</file>

<file path=ppt/tags/tag1490.xml><?xml version="1.0" encoding="utf-8"?>
<p:tagLst xmlns:a="http://schemas.openxmlformats.org/drawingml/2006/main" xmlns:r="http://schemas.openxmlformats.org/officeDocument/2006/relationships" xmlns:p="http://schemas.openxmlformats.org/presentationml/2006/main">
  <p:tag name="DVSHAPEID" val="YzpMmWu8icEWmo4ubESeNk"/>
</p:tagLst>
</file>

<file path=ppt/tags/tag1491.xml><?xml version="1.0" encoding="utf-8"?>
<p:tagLst xmlns:a="http://schemas.openxmlformats.org/drawingml/2006/main" xmlns:r="http://schemas.openxmlformats.org/officeDocument/2006/relationships" xmlns:p="http://schemas.openxmlformats.org/presentationml/2006/main">
  <p:tag name="DVSHAPEID" val="Ume8IaWvtIDEo6RLZ1UNuR"/>
</p:tagLst>
</file>

<file path=ppt/tags/tag1492.xml><?xml version="1.0" encoding="utf-8"?>
<p:tagLst xmlns:a="http://schemas.openxmlformats.org/drawingml/2006/main" xmlns:r="http://schemas.openxmlformats.org/officeDocument/2006/relationships" xmlns:p="http://schemas.openxmlformats.org/presentationml/2006/main">
  <p:tag name="DVSHAPEID" val="rLsdxdZSfEa9FPmlb6njYt"/>
</p:tagLst>
</file>

<file path=ppt/tags/tag1493.xml><?xml version="1.0" encoding="utf-8"?>
<p:tagLst xmlns:a="http://schemas.openxmlformats.org/drawingml/2006/main" xmlns:r="http://schemas.openxmlformats.org/officeDocument/2006/relationships" xmlns:p="http://schemas.openxmlformats.org/presentationml/2006/main">
  <p:tag name="DVSHAPEID" val="tZ7P455wERK72lZBjAfhnM"/>
</p:tagLst>
</file>

<file path=ppt/tags/tag1494.xml><?xml version="1.0" encoding="utf-8"?>
<p:tagLst xmlns:a="http://schemas.openxmlformats.org/drawingml/2006/main" xmlns:r="http://schemas.openxmlformats.org/officeDocument/2006/relationships" xmlns:p="http://schemas.openxmlformats.org/presentationml/2006/main">
  <p:tag name="DVSHAPEID" val="E5bZSBHI33GYis5H9TNI0i"/>
</p:tagLst>
</file>

<file path=ppt/tags/tag1495.xml><?xml version="1.0" encoding="utf-8"?>
<p:tagLst xmlns:a="http://schemas.openxmlformats.org/drawingml/2006/main" xmlns:r="http://schemas.openxmlformats.org/officeDocument/2006/relationships" xmlns:p="http://schemas.openxmlformats.org/presentationml/2006/main">
  <p:tag name="DVSHAPEID" val="6AJ2WSbjSCanb5iwPORfGH"/>
</p:tagLst>
</file>

<file path=ppt/tags/tag1496.xml><?xml version="1.0" encoding="utf-8"?>
<p:tagLst xmlns:a="http://schemas.openxmlformats.org/drawingml/2006/main" xmlns:r="http://schemas.openxmlformats.org/officeDocument/2006/relationships" xmlns:p="http://schemas.openxmlformats.org/presentationml/2006/main">
  <p:tag name="DVSHAPEID" val="pILlLNp5WuJru9WJs0FSTo"/>
</p:tagLst>
</file>

<file path=ppt/tags/tag1497.xml><?xml version="1.0" encoding="utf-8"?>
<p:tagLst xmlns:a="http://schemas.openxmlformats.org/drawingml/2006/main" xmlns:r="http://schemas.openxmlformats.org/officeDocument/2006/relationships" xmlns:p="http://schemas.openxmlformats.org/presentationml/2006/main">
  <p:tag name="DVSHAPEID" val="W2WoNbHjTmyoa0hB7nUNFG"/>
</p:tagLst>
</file>

<file path=ppt/tags/tag1498.xml><?xml version="1.0" encoding="utf-8"?>
<p:tagLst xmlns:a="http://schemas.openxmlformats.org/drawingml/2006/main" xmlns:r="http://schemas.openxmlformats.org/officeDocument/2006/relationships" xmlns:p="http://schemas.openxmlformats.org/presentationml/2006/main">
  <p:tag name="DVSHAPEID" val="z2ddzkxLTGlReiBBMOZFcx"/>
</p:tagLst>
</file>

<file path=ppt/tags/tag1499.xml><?xml version="1.0" encoding="utf-8"?>
<p:tagLst xmlns:a="http://schemas.openxmlformats.org/drawingml/2006/main" xmlns:r="http://schemas.openxmlformats.org/officeDocument/2006/relationships" xmlns:p="http://schemas.openxmlformats.org/presentationml/2006/main">
  <p:tag name="DVSHAPEID" val="CWEsMwDUaXWsnNiXzAKnqK"/>
</p:tagLst>
</file>

<file path=ppt/tags/tag15.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150.xml><?xml version="1.0" encoding="utf-8"?>
<p:tagLst xmlns:a="http://schemas.openxmlformats.org/drawingml/2006/main" xmlns:r="http://schemas.openxmlformats.org/officeDocument/2006/relationships" xmlns:p="http://schemas.openxmlformats.org/presentationml/2006/main">
  <p:tag name="DVSHAPEID" val="92lfGyHOiDwrp1vYdUnA5V"/>
</p:tagLst>
</file>

<file path=ppt/tags/tag1500.xml><?xml version="1.0" encoding="utf-8"?>
<p:tagLst xmlns:a="http://schemas.openxmlformats.org/drawingml/2006/main" xmlns:r="http://schemas.openxmlformats.org/officeDocument/2006/relationships" xmlns:p="http://schemas.openxmlformats.org/presentationml/2006/main">
  <p:tag name="DVSHAPEID" val="CB7OJNHNYV42qhz6y18Zvn"/>
</p:tagLst>
</file>

<file path=ppt/tags/tag1501.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1502.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1503.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1504.xml><?xml version="1.0" encoding="utf-8"?>
<p:tagLst xmlns:a="http://schemas.openxmlformats.org/drawingml/2006/main" xmlns:r="http://schemas.openxmlformats.org/officeDocument/2006/relationships" xmlns:p="http://schemas.openxmlformats.org/presentationml/2006/main">
  <p:tag name="DVSHAPEID" val="PSsfxFNIPCnBeW7IaQiad0"/>
</p:tagLst>
</file>

<file path=ppt/tags/tag1505.xml><?xml version="1.0" encoding="utf-8"?>
<p:tagLst xmlns:a="http://schemas.openxmlformats.org/drawingml/2006/main" xmlns:r="http://schemas.openxmlformats.org/officeDocument/2006/relationships" xmlns:p="http://schemas.openxmlformats.org/presentationml/2006/main">
  <p:tag name="DVSHAPEID" val="qPq0wXpkk7UQBFibTH7B3Y"/>
</p:tagLst>
</file>

<file path=ppt/tags/tag1506.xml><?xml version="1.0" encoding="utf-8"?>
<p:tagLst xmlns:a="http://schemas.openxmlformats.org/drawingml/2006/main" xmlns:r="http://schemas.openxmlformats.org/officeDocument/2006/relationships" xmlns:p="http://schemas.openxmlformats.org/presentationml/2006/main">
  <p:tag name="DVSHAPEID" val="KHEemHG7T6IOsDPx9Pjuif"/>
</p:tagLst>
</file>

<file path=ppt/tags/tag1507.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1508.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1509.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151.xml><?xml version="1.0" encoding="utf-8"?>
<p:tagLst xmlns:a="http://schemas.openxmlformats.org/drawingml/2006/main" xmlns:r="http://schemas.openxmlformats.org/officeDocument/2006/relationships" xmlns:p="http://schemas.openxmlformats.org/presentationml/2006/main">
  <p:tag name="DVSHAPEID" val="G5nwpJowAlv4ImIpe6TPDP"/>
</p:tagLst>
</file>

<file path=ppt/tags/tag1510.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1511.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1512.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1513.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1514.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1515.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1516.xml><?xml version="1.0" encoding="utf-8"?>
<p:tagLst xmlns:a="http://schemas.openxmlformats.org/drawingml/2006/main" xmlns:r="http://schemas.openxmlformats.org/officeDocument/2006/relationships" xmlns:p="http://schemas.openxmlformats.org/presentationml/2006/main">
  <p:tag name="DVSHAPEID" val="WNCZF55QxkJr6T6Qfs9IA9"/>
</p:tagLst>
</file>

<file path=ppt/tags/tag1517.xml><?xml version="1.0" encoding="utf-8"?>
<p:tagLst xmlns:a="http://schemas.openxmlformats.org/drawingml/2006/main" xmlns:r="http://schemas.openxmlformats.org/officeDocument/2006/relationships" xmlns:p="http://schemas.openxmlformats.org/presentationml/2006/main">
  <p:tag name="DVSHAPEID" val="0atNZVsBofcKJgX42e57Fs"/>
</p:tagLst>
</file>

<file path=ppt/tags/tag1518.xml><?xml version="1.0" encoding="utf-8"?>
<p:tagLst xmlns:a="http://schemas.openxmlformats.org/drawingml/2006/main" xmlns:r="http://schemas.openxmlformats.org/officeDocument/2006/relationships" xmlns:p="http://schemas.openxmlformats.org/presentationml/2006/main">
  <p:tag name="DVSHAPEID" val="GPd0ihVRAIsMMrwR69oWWt"/>
</p:tagLst>
</file>

<file path=ppt/tags/tag1519.xml><?xml version="1.0" encoding="utf-8"?>
<p:tagLst xmlns:a="http://schemas.openxmlformats.org/drawingml/2006/main" xmlns:r="http://schemas.openxmlformats.org/officeDocument/2006/relationships" xmlns:p="http://schemas.openxmlformats.org/presentationml/2006/main">
  <p:tag name="DVSHAPEID" val="jvqMS77RKHjCl7DGFjvcTn"/>
</p:tagLst>
</file>

<file path=ppt/tags/tag152.xml><?xml version="1.0" encoding="utf-8"?>
<p:tagLst xmlns:a="http://schemas.openxmlformats.org/drawingml/2006/main" xmlns:r="http://schemas.openxmlformats.org/officeDocument/2006/relationships" xmlns:p="http://schemas.openxmlformats.org/presentationml/2006/main">
  <p:tag name="DVSHAPEID" val="rxgrJ1j14WvdmfS99XqL3a"/>
</p:tagLst>
</file>

<file path=ppt/tags/tag1520.xml><?xml version="1.0" encoding="utf-8"?>
<p:tagLst xmlns:a="http://schemas.openxmlformats.org/drawingml/2006/main" xmlns:r="http://schemas.openxmlformats.org/officeDocument/2006/relationships" xmlns:p="http://schemas.openxmlformats.org/presentationml/2006/main">
  <p:tag name="DVSHAPEID" val="3EP2oXbblXcDAkYz46luNh"/>
</p:tagLst>
</file>

<file path=ppt/tags/tag1521.xml><?xml version="1.0" encoding="utf-8"?>
<p:tagLst xmlns:a="http://schemas.openxmlformats.org/drawingml/2006/main" xmlns:r="http://schemas.openxmlformats.org/officeDocument/2006/relationships" xmlns:p="http://schemas.openxmlformats.org/presentationml/2006/main">
  <p:tag name="DVSHAPEID" val="kFBsolllbiJVsMXPJaGymm"/>
</p:tagLst>
</file>

<file path=ppt/tags/tag1522.xml><?xml version="1.0" encoding="utf-8"?>
<p:tagLst xmlns:a="http://schemas.openxmlformats.org/drawingml/2006/main" xmlns:r="http://schemas.openxmlformats.org/officeDocument/2006/relationships" xmlns:p="http://schemas.openxmlformats.org/presentationml/2006/main">
  <p:tag name="DVSHAPEID" val="HokrqYWA2CXr4IliAIDceN"/>
</p:tagLst>
</file>

<file path=ppt/tags/tag1523.xml><?xml version="1.0" encoding="utf-8"?>
<p:tagLst xmlns:a="http://schemas.openxmlformats.org/drawingml/2006/main" xmlns:r="http://schemas.openxmlformats.org/officeDocument/2006/relationships" xmlns:p="http://schemas.openxmlformats.org/presentationml/2006/main">
  <p:tag name="DVSHAPEID" val="8NdEmmxiiyGv0gTVhHai46"/>
</p:tagLst>
</file>

<file path=ppt/tags/tag1524.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25.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26.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27.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28.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29.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3.xml><?xml version="1.0" encoding="utf-8"?>
<p:tagLst xmlns:a="http://schemas.openxmlformats.org/drawingml/2006/main" xmlns:r="http://schemas.openxmlformats.org/officeDocument/2006/relationships" xmlns:p="http://schemas.openxmlformats.org/presentationml/2006/main">
  <p:tag name="DVSHAPEID" val="oDcOhRFQoPqfA8yh3J7nDC"/>
</p:tagLst>
</file>

<file path=ppt/tags/tag1530.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31.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32.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33.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34.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35.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36.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37.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38.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39.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4.xml><?xml version="1.0" encoding="utf-8"?>
<p:tagLst xmlns:a="http://schemas.openxmlformats.org/drawingml/2006/main" xmlns:r="http://schemas.openxmlformats.org/officeDocument/2006/relationships" xmlns:p="http://schemas.openxmlformats.org/presentationml/2006/main">
  <p:tag name="DVSHAPEID" val="O5NCp4yW7330HrrTnyJ149"/>
</p:tagLst>
</file>

<file path=ppt/tags/tag1540.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41.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42.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43.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44.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45.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46.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47.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48.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49.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5.xml><?xml version="1.0" encoding="utf-8"?>
<p:tagLst xmlns:a="http://schemas.openxmlformats.org/drawingml/2006/main" xmlns:r="http://schemas.openxmlformats.org/officeDocument/2006/relationships" xmlns:p="http://schemas.openxmlformats.org/presentationml/2006/main">
  <p:tag name="DVSHAPEID" val="vW1XiLrBOmgLP71FsBisIn"/>
</p:tagLst>
</file>

<file path=ppt/tags/tag1550.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51.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52.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53.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54.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55.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56.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57.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1558.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1559.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156.xml><?xml version="1.0" encoding="utf-8"?>
<p:tagLst xmlns:a="http://schemas.openxmlformats.org/drawingml/2006/main" xmlns:r="http://schemas.openxmlformats.org/officeDocument/2006/relationships" xmlns:p="http://schemas.openxmlformats.org/presentationml/2006/main">
  <p:tag name="DVSHAPEID" val="ZWzfl7jcxgVGtix1Xjl84l"/>
</p:tagLst>
</file>

<file path=ppt/tags/tag1560.xml><?xml version="1.0" encoding="utf-8"?>
<p:tagLst xmlns:a="http://schemas.openxmlformats.org/drawingml/2006/main" xmlns:r="http://schemas.openxmlformats.org/officeDocument/2006/relationships" xmlns:p="http://schemas.openxmlformats.org/presentationml/2006/main">
  <p:tag name="DVSHAPEID" val="A9fycKnFp25hQuaFDtXgPI"/>
</p:tagLst>
</file>

<file path=ppt/tags/tag1561.xml><?xml version="1.0" encoding="utf-8"?>
<p:tagLst xmlns:a="http://schemas.openxmlformats.org/drawingml/2006/main" xmlns:r="http://schemas.openxmlformats.org/officeDocument/2006/relationships" xmlns:p="http://schemas.openxmlformats.org/presentationml/2006/main">
  <p:tag name="DVSHAPEID" val="HHYkZKOPlw1CkdPfSHOas3"/>
</p:tagLst>
</file>

<file path=ppt/tags/tag1562.xml><?xml version="1.0" encoding="utf-8"?>
<p:tagLst xmlns:a="http://schemas.openxmlformats.org/drawingml/2006/main" xmlns:r="http://schemas.openxmlformats.org/officeDocument/2006/relationships" xmlns:p="http://schemas.openxmlformats.org/presentationml/2006/main">
  <p:tag name="DVSHAPEID" val="dDXWFFWUg3hDpFl9WdGgao"/>
</p:tagLst>
</file>

<file path=ppt/tags/tag1563.xml><?xml version="1.0" encoding="utf-8"?>
<p:tagLst xmlns:a="http://schemas.openxmlformats.org/drawingml/2006/main" xmlns:r="http://schemas.openxmlformats.org/officeDocument/2006/relationships" xmlns:p="http://schemas.openxmlformats.org/presentationml/2006/main">
  <p:tag name="DVSHAPEID" val="Qfp0bV8kOe5Dtln249SqgY"/>
</p:tagLst>
</file>

<file path=ppt/tags/tag1564.xml><?xml version="1.0" encoding="utf-8"?>
<p:tagLst xmlns:a="http://schemas.openxmlformats.org/drawingml/2006/main" xmlns:r="http://schemas.openxmlformats.org/officeDocument/2006/relationships" xmlns:p="http://schemas.openxmlformats.org/presentationml/2006/main">
  <p:tag name="DVSHAPEID" val="bdB1FlqmHCGb5C53YVPrHn"/>
</p:tagLst>
</file>

<file path=ppt/tags/tag1565.xml><?xml version="1.0" encoding="utf-8"?>
<p:tagLst xmlns:a="http://schemas.openxmlformats.org/drawingml/2006/main" xmlns:r="http://schemas.openxmlformats.org/officeDocument/2006/relationships" xmlns:p="http://schemas.openxmlformats.org/presentationml/2006/main">
  <p:tag name="DVSHAPEID" val="ftY7S4erxNvqTMJFQKaRD9"/>
</p:tagLst>
</file>

<file path=ppt/tags/tag1566.xml><?xml version="1.0" encoding="utf-8"?>
<p:tagLst xmlns:a="http://schemas.openxmlformats.org/drawingml/2006/main" xmlns:r="http://schemas.openxmlformats.org/officeDocument/2006/relationships" xmlns:p="http://schemas.openxmlformats.org/presentationml/2006/main">
  <p:tag name="DVSHAPEID" val="M2TL0nCf4DmOX83xsl8g5T"/>
</p:tagLst>
</file>

<file path=ppt/tags/tag1567.xml><?xml version="1.0" encoding="utf-8"?>
<p:tagLst xmlns:a="http://schemas.openxmlformats.org/drawingml/2006/main" xmlns:r="http://schemas.openxmlformats.org/officeDocument/2006/relationships" xmlns:p="http://schemas.openxmlformats.org/presentationml/2006/main">
  <p:tag name="DVSHAPEID" val="GFIikj44gQK6HWd73QPiIS"/>
</p:tagLst>
</file>

<file path=ppt/tags/tag1568.xml><?xml version="1.0" encoding="utf-8"?>
<p:tagLst xmlns:a="http://schemas.openxmlformats.org/drawingml/2006/main" xmlns:r="http://schemas.openxmlformats.org/officeDocument/2006/relationships" xmlns:p="http://schemas.openxmlformats.org/presentationml/2006/main">
  <p:tag name="DVSHAPEID" val="35OBCiiOJm3Sme2I3jaZmw"/>
</p:tagLst>
</file>

<file path=ppt/tags/tag1569.xml><?xml version="1.0" encoding="utf-8"?>
<p:tagLst xmlns:a="http://schemas.openxmlformats.org/drawingml/2006/main" xmlns:r="http://schemas.openxmlformats.org/officeDocument/2006/relationships" xmlns:p="http://schemas.openxmlformats.org/presentationml/2006/main">
  <p:tag name="DVSHAPEID" val="3Rq6jkihqNbOBCtIHLMr6n"/>
</p:tagLst>
</file>

<file path=ppt/tags/tag157.xml><?xml version="1.0" encoding="utf-8"?>
<p:tagLst xmlns:a="http://schemas.openxmlformats.org/drawingml/2006/main" xmlns:r="http://schemas.openxmlformats.org/officeDocument/2006/relationships" xmlns:p="http://schemas.openxmlformats.org/presentationml/2006/main">
  <p:tag name="DVSHAPEID" val="IG3LHhMM7QQaty8omULno0"/>
</p:tagLst>
</file>

<file path=ppt/tags/tag1570.xml><?xml version="1.0" encoding="utf-8"?>
<p:tagLst xmlns:a="http://schemas.openxmlformats.org/drawingml/2006/main" xmlns:r="http://schemas.openxmlformats.org/officeDocument/2006/relationships" xmlns:p="http://schemas.openxmlformats.org/presentationml/2006/main">
  <p:tag name="DVSHAPEID" val="3OzZ5lMw7Ivx2XavYXwsWf"/>
</p:tagLst>
</file>

<file path=ppt/tags/tag1571.xml><?xml version="1.0" encoding="utf-8"?>
<p:tagLst xmlns:a="http://schemas.openxmlformats.org/drawingml/2006/main" xmlns:r="http://schemas.openxmlformats.org/officeDocument/2006/relationships" xmlns:p="http://schemas.openxmlformats.org/presentationml/2006/main">
  <p:tag name="DVSHAPEID" val="HxCpelBodVpFOCxkfXuUGs"/>
</p:tagLst>
</file>

<file path=ppt/tags/tag1572.xml><?xml version="1.0" encoding="utf-8"?>
<p:tagLst xmlns:a="http://schemas.openxmlformats.org/drawingml/2006/main" xmlns:r="http://schemas.openxmlformats.org/officeDocument/2006/relationships" xmlns:p="http://schemas.openxmlformats.org/presentationml/2006/main">
  <p:tag name="DVSHAPEID" val="j3AwxbNOVErN72nG6rUIuA"/>
</p:tagLst>
</file>

<file path=ppt/tags/tag1573.xml><?xml version="1.0" encoding="utf-8"?>
<p:tagLst xmlns:a="http://schemas.openxmlformats.org/drawingml/2006/main" xmlns:r="http://schemas.openxmlformats.org/officeDocument/2006/relationships" xmlns:p="http://schemas.openxmlformats.org/presentationml/2006/main">
  <p:tag name="DVSHAPEID" val="8m9yYEIzX1zeezOINpBoZL"/>
</p:tagLst>
</file>

<file path=ppt/tags/tag1574.xml><?xml version="1.0" encoding="utf-8"?>
<p:tagLst xmlns:a="http://schemas.openxmlformats.org/drawingml/2006/main" xmlns:r="http://schemas.openxmlformats.org/officeDocument/2006/relationships" xmlns:p="http://schemas.openxmlformats.org/presentationml/2006/main">
  <p:tag name="DVSHAPEID" val="e0vuXzQ2ZXXJVdnZd86lGp"/>
</p:tagLst>
</file>

<file path=ppt/tags/tag1575.xml><?xml version="1.0" encoding="utf-8"?>
<p:tagLst xmlns:a="http://schemas.openxmlformats.org/drawingml/2006/main" xmlns:r="http://schemas.openxmlformats.org/officeDocument/2006/relationships" xmlns:p="http://schemas.openxmlformats.org/presentationml/2006/main">
  <p:tag name="DVSHAPEID" val="2lr89PilsaOOQsQnc7QFnx"/>
</p:tagLst>
</file>

<file path=ppt/tags/tag1576.xml><?xml version="1.0" encoding="utf-8"?>
<p:tagLst xmlns:a="http://schemas.openxmlformats.org/drawingml/2006/main" xmlns:r="http://schemas.openxmlformats.org/officeDocument/2006/relationships" xmlns:p="http://schemas.openxmlformats.org/presentationml/2006/main">
  <p:tag name="DVSHAPEID" val="WXzjwJ2GF70efs8qUtMjmx"/>
</p:tagLst>
</file>

<file path=ppt/tags/tag1577.xml><?xml version="1.0" encoding="utf-8"?>
<p:tagLst xmlns:a="http://schemas.openxmlformats.org/drawingml/2006/main" xmlns:r="http://schemas.openxmlformats.org/officeDocument/2006/relationships" xmlns:p="http://schemas.openxmlformats.org/presentationml/2006/main">
  <p:tag name="DVSHAPEID" val="jZO4FO84FVyJx5pakXdfAo"/>
</p:tagLst>
</file>

<file path=ppt/tags/tag1578.xml><?xml version="1.0" encoding="utf-8"?>
<p:tagLst xmlns:a="http://schemas.openxmlformats.org/drawingml/2006/main" xmlns:r="http://schemas.openxmlformats.org/officeDocument/2006/relationships" xmlns:p="http://schemas.openxmlformats.org/presentationml/2006/main">
  <p:tag name="DVSHAPEID" val="D5K9PxRbS3qpEAus4exBs5"/>
</p:tagLst>
</file>

<file path=ppt/tags/tag1579.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158.xml><?xml version="1.0" encoding="utf-8"?>
<p:tagLst xmlns:a="http://schemas.openxmlformats.org/drawingml/2006/main" xmlns:r="http://schemas.openxmlformats.org/officeDocument/2006/relationships" xmlns:p="http://schemas.openxmlformats.org/presentationml/2006/main">
  <p:tag name="DVSHAPEID" val="S5kV5Etf3P3DeSbzp1qK95"/>
</p:tagLst>
</file>

<file path=ppt/tags/tag1580.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1581.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1582.xml><?xml version="1.0" encoding="utf-8"?>
<p:tagLst xmlns:a="http://schemas.openxmlformats.org/drawingml/2006/main" xmlns:r="http://schemas.openxmlformats.org/officeDocument/2006/relationships" xmlns:p="http://schemas.openxmlformats.org/presentationml/2006/main">
  <p:tag name="DVSHAPEID" val="ZMj6hc54pYyYFHzUJjJLAW"/>
</p:tagLst>
</file>

<file path=ppt/tags/tag1583.xml><?xml version="1.0" encoding="utf-8"?>
<p:tagLst xmlns:a="http://schemas.openxmlformats.org/drawingml/2006/main" xmlns:r="http://schemas.openxmlformats.org/officeDocument/2006/relationships" xmlns:p="http://schemas.openxmlformats.org/presentationml/2006/main">
  <p:tag name="DVSHAPEID" val="wf0qaj3M7RUvKsr2h3Qkz3"/>
</p:tagLst>
</file>

<file path=ppt/tags/tag1584.xml><?xml version="1.0" encoding="utf-8"?>
<p:tagLst xmlns:a="http://schemas.openxmlformats.org/drawingml/2006/main" xmlns:r="http://schemas.openxmlformats.org/officeDocument/2006/relationships" xmlns:p="http://schemas.openxmlformats.org/presentationml/2006/main">
  <p:tag name="DVSHAPEID" val="Ce8UC9wDmDm2g35R1M1DRH"/>
</p:tagLst>
</file>

<file path=ppt/tags/tag1585.xml><?xml version="1.0" encoding="utf-8"?>
<p:tagLst xmlns:a="http://schemas.openxmlformats.org/drawingml/2006/main" xmlns:r="http://schemas.openxmlformats.org/officeDocument/2006/relationships" xmlns:p="http://schemas.openxmlformats.org/presentationml/2006/main">
  <p:tag name="DVSHAPEID" val="hkkrLyrhwwMom4v5Rr2m2j"/>
</p:tagLst>
</file>

<file path=ppt/tags/tag1586.xml><?xml version="1.0" encoding="utf-8"?>
<p:tagLst xmlns:a="http://schemas.openxmlformats.org/drawingml/2006/main" xmlns:r="http://schemas.openxmlformats.org/officeDocument/2006/relationships" xmlns:p="http://schemas.openxmlformats.org/presentationml/2006/main">
  <p:tag name="DVSHAPEID" val="qcZpYroxdb4chLUvYSvleR"/>
</p:tagLst>
</file>

<file path=ppt/tags/tag1587.xml><?xml version="1.0" encoding="utf-8"?>
<p:tagLst xmlns:a="http://schemas.openxmlformats.org/drawingml/2006/main" xmlns:r="http://schemas.openxmlformats.org/officeDocument/2006/relationships" xmlns:p="http://schemas.openxmlformats.org/presentationml/2006/main">
  <p:tag name="DVSHAPEID" val="OdV5LXZQCrTYT8rmz0SYjA"/>
</p:tagLst>
</file>

<file path=ppt/tags/tag1588.xml><?xml version="1.0" encoding="utf-8"?>
<p:tagLst xmlns:a="http://schemas.openxmlformats.org/drawingml/2006/main" xmlns:r="http://schemas.openxmlformats.org/officeDocument/2006/relationships" xmlns:p="http://schemas.openxmlformats.org/presentationml/2006/main">
  <p:tag name="DVSHAPEID" val="k4HuWXkjADAr3jIN9bCTvg"/>
</p:tagLst>
</file>

<file path=ppt/tags/tag1589.xml><?xml version="1.0" encoding="utf-8"?>
<p:tagLst xmlns:a="http://schemas.openxmlformats.org/drawingml/2006/main" xmlns:r="http://schemas.openxmlformats.org/officeDocument/2006/relationships" xmlns:p="http://schemas.openxmlformats.org/presentationml/2006/main">
  <p:tag name="DVSHAPEID" val="bE0lWz4oD9PyvKAsCOGW1E"/>
</p:tagLst>
</file>

<file path=ppt/tags/tag159.xml><?xml version="1.0" encoding="utf-8"?>
<p:tagLst xmlns:a="http://schemas.openxmlformats.org/drawingml/2006/main" xmlns:r="http://schemas.openxmlformats.org/officeDocument/2006/relationships" xmlns:p="http://schemas.openxmlformats.org/presentationml/2006/main">
  <p:tag name="DVSHAPEID" val="fovd1p3F8lGCn2LiVv9xjU"/>
</p:tagLst>
</file>

<file path=ppt/tags/tag1590.xml><?xml version="1.0" encoding="utf-8"?>
<p:tagLst xmlns:a="http://schemas.openxmlformats.org/drawingml/2006/main" xmlns:r="http://schemas.openxmlformats.org/officeDocument/2006/relationships" xmlns:p="http://schemas.openxmlformats.org/presentationml/2006/main">
  <p:tag name="DVSHAPEID" val="KKVgiJN211Q4T2tA1Lfc0q"/>
</p:tagLst>
</file>

<file path=ppt/tags/tag1591.xml><?xml version="1.0" encoding="utf-8"?>
<p:tagLst xmlns:a="http://schemas.openxmlformats.org/drawingml/2006/main" xmlns:r="http://schemas.openxmlformats.org/officeDocument/2006/relationships" xmlns:p="http://schemas.openxmlformats.org/presentationml/2006/main">
  <p:tag name="DVSHAPEID" val="SA80dWOt6V0qAurMRsrMde"/>
</p:tagLst>
</file>

<file path=ppt/tags/tag1592.xml><?xml version="1.0" encoding="utf-8"?>
<p:tagLst xmlns:a="http://schemas.openxmlformats.org/drawingml/2006/main" xmlns:r="http://schemas.openxmlformats.org/officeDocument/2006/relationships" xmlns:p="http://schemas.openxmlformats.org/presentationml/2006/main">
  <p:tag name="DVSHAPEID" val="1iB4eSoWduprtw4a7x67jm"/>
</p:tagLst>
</file>

<file path=ppt/tags/tag1593.xml><?xml version="1.0" encoding="utf-8"?>
<p:tagLst xmlns:a="http://schemas.openxmlformats.org/drawingml/2006/main" xmlns:r="http://schemas.openxmlformats.org/officeDocument/2006/relationships" xmlns:p="http://schemas.openxmlformats.org/presentationml/2006/main">
  <p:tag name="DVSHAPEID" val="OnNBdVGxR5bEyQo8HW59Hw"/>
</p:tagLst>
</file>

<file path=ppt/tags/tag1594.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1595.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1596.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1597.xml><?xml version="1.0" encoding="utf-8"?>
<p:tagLst xmlns:a="http://schemas.openxmlformats.org/drawingml/2006/main" xmlns:r="http://schemas.openxmlformats.org/officeDocument/2006/relationships" xmlns:p="http://schemas.openxmlformats.org/presentationml/2006/main">
  <p:tag name="DVSHAPEID" val="0aRHAEFVX736px2nJBa0PB"/>
</p:tagLst>
</file>

<file path=ppt/tags/tag1598.xml><?xml version="1.0" encoding="utf-8"?>
<p:tagLst xmlns:a="http://schemas.openxmlformats.org/drawingml/2006/main" xmlns:r="http://schemas.openxmlformats.org/officeDocument/2006/relationships" xmlns:p="http://schemas.openxmlformats.org/presentationml/2006/main">
  <p:tag name="DVSHAPEID" val="cdVN8mkyAeX4jyOb6GMuYT"/>
</p:tagLst>
</file>

<file path=ppt/tags/tag1599.xml><?xml version="1.0" encoding="utf-8"?>
<p:tagLst xmlns:a="http://schemas.openxmlformats.org/drawingml/2006/main" xmlns:r="http://schemas.openxmlformats.org/officeDocument/2006/relationships" xmlns:p="http://schemas.openxmlformats.org/presentationml/2006/main">
  <p:tag name="DVSHAPEID" val="CJ4lnU7gbeZpYELMvjApxP"/>
</p:tagLst>
</file>

<file path=ppt/tags/tag16.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160.xml><?xml version="1.0" encoding="utf-8"?>
<p:tagLst xmlns:a="http://schemas.openxmlformats.org/drawingml/2006/main" xmlns:r="http://schemas.openxmlformats.org/officeDocument/2006/relationships" xmlns:p="http://schemas.openxmlformats.org/presentationml/2006/main">
  <p:tag name="DVSHAPEID" val="ra9mg8zIINwxxJCeWu653u"/>
</p:tagLst>
</file>

<file path=ppt/tags/tag1600.xml><?xml version="1.0" encoding="utf-8"?>
<p:tagLst xmlns:a="http://schemas.openxmlformats.org/drawingml/2006/main" xmlns:r="http://schemas.openxmlformats.org/officeDocument/2006/relationships" xmlns:p="http://schemas.openxmlformats.org/presentationml/2006/main">
  <p:tag name="DVSHAPEID" val="9ldtzxuudlCiAcINYqqj2J"/>
</p:tagLst>
</file>

<file path=ppt/tags/tag1601.xml><?xml version="1.0" encoding="utf-8"?>
<p:tagLst xmlns:a="http://schemas.openxmlformats.org/drawingml/2006/main" xmlns:r="http://schemas.openxmlformats.org/officeDocument/2006/relationships" xmlns:p="http://schemas.openxmlformats.org/presentationml/2006/main">
  <p:tag name="DVSHAPEID" val="5TzapjatTzmNAJ7TkzMH0D"/>
</p:tagLst>
</file>

<file path=ppt/tags/tag1602.xml><?xml version="1.0" encoding="utf-8"?>
<p:tagLst xmlns:a="http://schemas.openxmlformats.org/drawingml/2006/main" xmlns:r="http://schemas.openxmlformats.org/officeDocument/2006/relationships" xmlns:p="http://schemas.openxmlformats.org/presentationml/2006/main">
  <p:tag name="DVSHAPEID" val="NG3z4IkaYdMpgjUp7ajKr3"/>
</p:tagLst>
</file>

<file path=ppt/tags/tag1603.xml><?xml version="1.0" encoding="utf-8"?>
<p:tagLst xmlns:a="http://schemas.openxmlformats.org/drawingml/2006/main" xmlns:r="http://schemas.openxmlformats.org/officeDocument/2006/relationships" xmlns:p="http://schemas.openxmlformats.org/presentationml/2006/main">
  <p:tag name="DVSHAPEID" val="WNCZF55QxkJr6T6Qfs9IA9"/>
</p:tagLst>
</file>

<file path=ppt/tags/tag1604.xml><?xml version="1.0" encoding="utf-8"?>
<p:tagLst xmlns:a="http://schemas.openxmlformats.org/drawingml/2006/main" xmlns:r="http://schemas.openxmlformats.org/officeDocument/2006/relationships" xmlns:p="http://schemas.openxmlformats.org/presentationml/2006/main">
  <p:tag name="DVSHAPEID" val="0atNZVsBofcKJgX42e57Fs"/>
</p:tagLst>
</file>

<file path=ppt/tags/tag1605.xml><?xml version="1.0" encoding="utf-8"?>
<p:tagLst xmlns:a="http://schemas.openxmlformats.org/drawingml/2006/main" xmlns:r="http://schemas.openxmlformats.org/officeDocument/2006/relationships" xmlns:p="http://schemas.openxmlformats.org/presentationml/2006/main">
  <p:tag name="DVSHAPEID" val="GPd0ihVRAIsMMrwR69oWWt"/>
</p:tagLst>
</file>

<file path=ppt/tags/tag1606.xml><?xml version="1.0" encoding="utf-8"?>
<p:tagLst xmlns:a="http://schemas.openxmlformats.org/drawingml/2006/main" xmlns:r="http://schemas.openxmlformats.org/officeDocument/2006/relationships" xmlns:p="http://schemas.openxmlformats.org/presentationml/2006/main">
  <p:tag name="DVSHAPEID" val="em9QTapVCstyuDAYCbFwFt"/>
</p:tagLst>
</file>

<file path=ppt/tags/tag1607.xml><?xml version="1.0" encoding="utf-8"?>
<p:tagLst xmlns:a="http://schemas.openxmlformats.org/drawingml/2006/main" xmlns:r="http://schemas.openxmlformats.org/officeDocument/2006/relationships" xmlns:p="http://schemas.openxmlformats.org/presentationml/2006/main">
  <p:tag name="DVSHAPEID" val="hXuvya7VJJvcAQQsoKrF50"/>
</p:tagLst>
</file>

<file path=ppt/tags/tag1608.xml><?xml version="1.0" encoding="utf-8"?>
<p:tagLst xmlns:a="http://schemas.openxmlformats.org/drawingml/2006/main" xmlns:r="http://schemas.openxmlformats.org/officeDocument/2006/relationships" xmlns:p="http://schemas.openxmlformats.org/presentationml/2006/main">
  <p:tag name="DVSHAPEID" val="jdXSh7xdgpOL5cmnCeNHJK"/>
</p:tagLst>
</file>

<file path=ppt/tags/tag1609.xml><?xml version="1.0" encoding="utf-8"?>
<p:tagLst xmlns:a="http://schemas.openxmlformats.org/drawingml/2006/main" xmlns:r="http://schemas.openxmlformats.org/officeDocument/2006/relationships" xmlns:p="http://schemas.openxmlformats.org/presentationml/2006/main">
  <p:tag name="DVSHAPEID" val="3h3J89NV4ZnhDgyFTZnvs6"/>
</p:tagLst>
</file>

<file path=ppt/tags/tag161.xml><?xml version="1.0" encoding="utf-8"?>
<p:tagLst xmlns:a="http://schemas.openxmlformats.org/drawingml/2006/main" xmlns:r="http://schemas.openxmlformats.org/officeDocument/2006/relationships" xmlns:p="http://schemas.openxmlformats.org/presentationml/2006/main">
  <p:tag name="DVSHAPEID" val="FvVeMnd9uBglWl4F8V5pCS"/>
</p:tagLst>
</file>

<file path=ppt/tags/tag1610.xml><?xml version="1.0" encoding="utf-8"?>
<p:tagLst xmlns:a="http://schemas.openxmlformats.org/drawingml/2006/main" xmlns:r="http://schemas.openxmlformats.org/officeDocument/2006/relationships" xmlns:p="http://schemas.openxmlformats.org/presentationml/2006/main">
  <p:tag name="DVSHAPEID" val="oPLD508dRogzaFPxZoqlkO"/>
</p:tagLst>
</file>

<file path=ppt/tags/tag1611.xml><?xml version="1.0" encoding="utf-8"?>
<p:tagLst xmlns:a="http://schemas.openxmlformats.org/drawingml/2006/main" xmlns:r="http://schemas.openxmlformats.org/officeDocument/2006/relationships" xmlns:p="http://schemas.openxmlformats.org/presentationml/2006/main">
  <p:tag name="DVSHAPEID" val="oNz5PWlNjdhXSeYu3MNR8Y"/>
</p:tagLst>
</file>

<file path=ppt/tags/tag1612.xml><?xml version="1.0" encoding="utf-8"?>
<p:tagLst xmlns:a="http://schemas.openxmlformats.org/drawingml/2006/main" xmlns:r="http://schemas.openxmlformats.org/officeDocument/2006/relationships" xmlns:p="http://schemas.openxmlformats.org/presentationml/2006/main">
  <p:tag name="DVSHAPEID" val="046SQl0Z57LArX40bbS353"/>
</p:tagLst>
</file>

<file path=ppt/tags/tag1613.xml><?xml version="1.0" encoding="utf-8"?>
<p:tagLst xmlns:a="http://schemas.openxmlformats.org/drawingml/2006/main" xmlns:r="http://schemas.openxmlformats.org/officeDocument/2006/relationships" xmlns:p="http://schemas.openxmlformats.org/presentationml/2006/main">
  <p:tag name="DVSHAPEID" val="hcMBzukDytGpNuZW6ZNj8a"/>
</p:tagLst>
</file>

<file path=ppt/tags/tag1614.xml><?xml version="1.0" encoding="utf-8"?>
<p:tagLst xmlns:a="http://schemas.openxmlformats.org/drawingml/2006/main" xmlns:r="http://schemas.openxmlformats.org/officeDocument/2006/relationships" xmlns:p="http://schemas.openxmlformats.org/presentationml/2006/main">
  <p:tag name="DVSHAPEID" val="biN0q3BBZ4TWMT5fMwFrzi"/>
</p:tagLst>
</file>

<file path=ppt/tags/tag1615.xml><?xml version="1.0" encoding="utf-8"?>
<p:tagLst xmlns:a="http://schemas.openxmlformats.org/drawingml/2006/main" xmlns:r="http://schemas.openxmlformats.org/officeDocument/2006/relationships" xmlns:p="http://schemas.openxmlformats.org/presentationml/2006/main">
  <p:tag name="DVSHAPEID" val="U19z0e5SgMV70uNy3g2WtB"/>
</p:tagLst>
</file>

<file path=ppt/tags/tag1616.xml><?xml version="1.0" encoding="utf-8"?>
<p:tagLst xmlns:a="http://schemas.openxmlformats.org/drawingml/2006/main" xmlns:r="http://schemas.openxmlformats.org/officeDocument/2006/relationships" xmlns:p="http://schemas.openxmlformats.org/presentationml/2006/main">
  <p:tag name="DVSHAPEID" val="wQI5RQchDGBToLQR2nv6O6"/>
</p:tagLst>
</file>

<file path=ppt/tags/tag1617.xml><?xml version="1.0" encoding="utf-8"?>
<p:tagLst xmlns:a="http://schemas.openxmlformats.org/drawingml/2006/main" xmlns:r="http://schemas.openxmlformats.org/officeDocument/2006/relationships" xmlns:p="http://schemas.openxmlformats.org/presentationml/2006/main">
  <p:tag name="DVSHAPEID" val="1FSBrdsppCOiviRVneFZ8e"/>
</p:tagLst>
</file>

<file path=ppt/tags/tag1618.xml><?xml version="1.0" encoding="utf-8"?>
<p:tagLst xmlns:a="http://schemas.openxmlformats.org/drawingml/2006/main" xmlns:r="http://schemas.openxmlformats.org/officeDocument/2006/relationships" xmlns:p="http://schemas.openxmlformats.org/presentationml/2006/main">
  <p:tag name="DVSHAPEID" val="v752HcdErmNpP2cfpZOehZ"/>
</p:tagLst>
</file>

<file path=ppt/tags/tag1619.xml><?xml version="1.0" encoding="utf-8"?>
<p:tagLst xmlns:a="http://schemas.openxmlformats.org/drawingml/2006/main" xmlns:r="http://schemas.openxmlformats.org/officeDocument/2006/relationships" xmlns:p="http://schemas.openxmlformats.org/presentationml/2006/main">
  <p:tag name="DVSHAPEID" val="suj9pqWMr0tFwXFS1lBIyS"/>
</p:tagLst>
</file>

<file path=ppt/tags/tag162.xml><?xml version="1.0" encoding="utf-8"?>
<p:tagLst xmlns:a="http://schemas.openxmlformats.org/drawingml/2006/main" xmlns:r="http://schemas.openxmlformats.org/officeDocument/2006/relationships" xmlns:p="http://schemas.openxmlformats.org/presentationml/2006/main">
  <p:tag name="DVSHAPEID" val="RDEf3VSeWo8yWhyEd3F2qD"/>
</p:tagLst>
</file>

<file path=ppt/tags/tag1620.xml><?xml version="1.0" encoding="utf-8"?>
<p:tagLst xmlns:a="http://schemas.openxmlformats.org/drawingml/2006/main" xmlns:r="http://schemas.openxmlformats.org/officeDocument/2006/relationships" xmlns:p="http://schemas.openxmlformats.org/presentationml/2006/main">
  <p:tag name="DVSHAPEID" val="nFeKiusoUaSMFHp8th0hb0"/>
</p:tagLst>
</file>

<file path=ppt/tags/tag1621.xml><?xml version="1.0" encoding="utf-8"?>
<p:tagLst xmlns:a="http://schemas.openxmlformats.org/drawingml/2006/main" xmlns:r="http://schemas.openxmlformats.org/officeDocument/2006/relationships" xmlns:p="http://schemas.openxmlformats.org/presentationml/2006/main">
  <p:tag name="DVSHAPEID" val="FgzmPdLjYtPA6EUE7sk26j"/>
</p:tagLst>
</file>

<file path=ppt/tags/tag1622.xml><?xml version="1.0" encoding="utf-8"?>
<p:tagLst xmlns:a="http://schemas.openxmlformats.org/drawingml/2006/main" xmlns:r="http://schemas.openxmlformats.org/officeDocument/2006/relationships" xmlns:p="http://schemas.openxmlformats.org/presentationml/2006/main">
  <p:tag name="DVSHAPEID" val="AfG6RhF74AzDddXzxywF5E"/>
</p:tagLst>
</file>

<file path=ppt/tags/tag1623.xml><?xml version="1.0" encoding="utf-8"?>
<p:tagLst xmlns:a="http://schemas.openxmlformats.org/drawingml/2006/main" xmlns:r="http://schemas.openxmlformats.org/officeDocument/2006/relationships" xmlns:p="http://schemas.openxmlformats.org/presentationml/2006/main">
  <p:tag name="DVSHAPEID" val="YIWBdmZH6IVkdjlIko5c2t"/>
</p:tagLst>
</file>

<file path=ppt/tags/tag1624.xml><?xml version="1.0" encoding="utf-8"?>
<p:tagLst xmlns:a="http://schemas.openxmlformats.org/drawingml/2006/main" xmlns:r="http://schemas.openxmlformats.org/officeDocument/2006/relationships" xmlns:p="http://schemas.openxmlformats.org/presentationml/2006/main">
  <p:tag name="DVSHAPEID" val="4MsBZSi6MtJWgYaf3j7mtR"/>
</p:tagLst>
</file>

<file path=ppt/tags/tag1625.xml><?xml version="1.0" encoding="utf-8"?>
<p:tagLst xmlns:a="http://schemas.openxmlformats.org/drawingml/2006/main" xmlns:r="http://schemas.openxmlformats.org/officeDocument/2006/relationships" xmlns:p="http://schemas.openxmlformats.org/presentationml/2006/main">
  <p:tag name="DVSHAPEID" val="cgNJhkDXhYccMcgEeLu6hw"/>
</p:tagLst>
</file>

<file path=ppt/tags/tag1626.xml><?xml version="1.0" encoding="utf-8"?>
<p:tagLst xmlns:a="http://schemas.openxmlformats.org/drawingml/2006/main" xmlns:r="http://schemas.openxmlformats.org/officeDocument/2006/relationships" xmlns:p="http://schemas.openxmlformats.org/presentationml/2006/main">
  <p:tag name="DVSHAPEID" val="Qs5vYQxkQyqvmMkO87gwoa"/>
</p:tagLst>
</file>

<file path=ppt/tags/tag1627.xml><?xml version="1.0" encoding="utf-8"?>
<p:tagLst xmlns:a="http://schemas.openxmlformats.org/drawingml/2006/main" xmlns:r="http://schemas.openxmlformats.org/officeDocument/2006/relationships" xmlns:p="http://schemas.openxmlformats.org/presentationml/2006/main">
  <p:tag name="DVSHAPEID" val="sWZWapaMpYXFplEMlMpW8E"/>
</p:tagLst>
</file>

<file path=ppt/tags/tag1628.xml><?xml version="1.0" encoding="utf-8"?>
<p:tagLst xmlns:a="http://schemas.openxmlformats.org/drawingml/2006/main" xmlns:r="http://schemas.openxmlformats.org/officeDocument/2006/relationships" xmlns:p="http://schemas.openxmlformats.org/presentationml/2006/main">
  <p:tag name="DVSHAPEID" val="SrhoDjGXs7FrGOXdtw2LdI"/>
</p:tagLst>
</file>

<file path=ppt/tags/tag1629.xml><?xml version="1.0" encoding="utf-8"?>
<p:tagLst xmlns:a="http://schemas.openxmlformats.org/drawingml/2006/main" xmlns:r="http://schemas.openxmlformats.org/officeDocument/2006/relationships" xmlns:p="http://schemas.openxmlformats.org/presentationml/2006/main">
  <p:tag name="DVSHAPEID" val="PWifake1irNWm5cIZNyCPH"/>
</p:tagLst>
</file>

<file path=ppt/tags/tag163.xml><?xml version="1.0" encoding="utf-8"?>
<p:tagLst xmlns:a="http://schemas.openxmlformats.org/drawingml/2006/main" xmlns:r="http://schemas.openxmlformats.org/officeDocument/2006/relationships" xmlns:p="http://schemas.openxmlformats.org/presentationml/2006/main">
  <p:tag name="DVSHAPEID" val="vo5E62NKzyCHufDi7uJsSm"/>
</p:tagLst>
</file>

<file path=ppt/tags/tag1630.xml><?xml version="1.0" encoding="utf-8"?>
<p:tagLst xmlns:a="http://schemas.openxmlformats.org/drawingml/2006/main" xmlns:r="http://schemas.openxmlformats.org/officeDocument/2006/relationships" xmlns:p="http://schemas.openxmlformats.org/presentationml/2006/main">
  <p:tag name="DVSHAPEID" val="foT28PpceZz9Ck6o8mIrPe"/>
</p:tagLst>
</file>

<file path=ppt/tags/tag1631.xml><?xml version="1.0" encoding="utf-8"?>
<p:tagLst xmlns:a="http://schemas.openxmlformats.org/drawingml/2006/main" xmlns:r="http://schemas.openxmlformats.org/officeDocument/2006/relationships" xmlns:p="http://schemas.openxmlformats.org/presentationml/2006/main">
  <p:tag name="DVSHAPEID" val="LaiRngaLwyVvU9GCmEP9cm"/>
</p:tagLst>
</file>

<file path=ppt/tags/tag1632.xml><?xml version="1.0" encoding="utf-8"?>
<p:tagLst xmlns:a="http://schemas.openxmlformats.org/drawingml/2006/main" xmlns:r="http://schemas.openxmlformats.org/officeDocument/2006/relationships" xmlns:p="http://schemas.openxmlformats.org/presentationml/2006/main">
  <p:tag name="DVSHAPEID" val="er3Gdz9zostUpyZumSE75i"/>
</p:tagLst>
</file>

<file path=ppt/tags/tag1633.xml><?xml version="1.0" encoding="utf-8"?>
<p:tagLst xmlns:a="http://schemas.openxmlformats.org/drawingml/2006/main" xmlns:r="http://schemas.openxmlformats.org/officeDocument/2006/relationships" xmlns:p="http://schemas.openxmlformats.org/presentationml/2006/main">
  <p:tag name="DVSHAPEID" val="iDRQMasGzDZpWQOG3ACXas"/>
</p:tagLst>
</file>

<file path=ppt/tags/tag1634.xml><?xml version="1.0" encoding="utf-8"?>
<p:tagLst xmlns:a="http://schemas.openxmlformats.org/drawingml/2006/main" xmlns:r="http://schemas.openxmlformats.org/officeDocument/2006/relationships" xmlns:p="http://schemas.openxmlformats.org/presentationml/2006/main">
  <p:tag name="DVSHAPEID" val="92lfGyHOiDwrp1vYdUnA5V"/>
</p:tagLst>
</file>

<file path=ppt/tags/tag1635.xml><?xml version="1.0" encoding="utf-8"?>
<p:tagLst xmlns:a="http://schemas.openxmlformats.org/drawingml/2006/main" xmlns:r="http://schemas.openxmlformats.org/officeDocument/2006/relationships" xmlns:p="http://schemas.openxmlformats.org/presentationml/2006/main">
  <p:tag name="DVSHAPEID" val="G5nwpJowAlv4ImIpe6TPDP"/>
</p:tagLst>
</file>

<file path=ppt/tags/tag1636.xml><?xml version="1.0" encoding="utf-8"?>
<p:tagLst xmlns:a="http://schemas.openxmlformats.org/drawingml/2006/main" xmlns:r="http://schemas.openxmlformats.org/officeDocument/2006/relationships" xmlns:p="http://schemas.openxmlformats.org/presentationml/2006/main">
  <p:tag name="DVSHAPEID" val="rxgrJ1j14WvdmfS99XqL3a"/>
</p:tagLst>
</file>

<file path=ppt/tags/tag1637.xml><?xml version="1.0" encoding="utf-8"?>
<p:tagLst xmlns:a="http://schemas.openxmlformats.org/drawingml/2006/main" xmlns:r="http://schemas.openxmlformats.org/officeDocument/2006/relationships" xmlns:p="http://schemas.openxmlformats.org/presentationml/2006/main">
  <p:tag name="DVSHAPEID" val="oDcOhRFQoPqfA8yh3J7nDC"/>
</p:tagLst>
</file>

<file path=ppt/tags/tag1638.xml><?xml version="1.0" encoding="utf-8"?>
<p:tagLst xmlns:a="http://schemas.openxmlformats.org/drawingml/2006/main" xmlns:r="http://schemas.openxmlformats.org/officeDocument/2006/relationships" xmlns:p="http://schemas.openxmlformats.org/presentationml/2006/main">
  <p:tag name="DVSHAPEID" val="O5NCp4yW7330HrrTnyJ149"/>
</p:tagLst>
</file>

<file path=ppt/tags/tag1639.xml><?xml version="1.0" encoding="utf-8"?>
<p:tagLst xmlns:a="http://schemas.openxmlformats.org/drawingml/2006/main" xmlns:r="http://schemas.openxmlformats.org/officeDocument/2006/relationships" xmlns:p="http://schemas.openxmlformats.org/presentationml/2006/main">
  <p:tag name="DVSHAPEID" val="vW1XiLrBOmgLP71FsBisIn"/>
</p:tagLst>
</file>

<file path=ppt/tags/tag164.xml><?xml version="1.0" encoding="utf-8"?>
<p:tagLst xmlns:a="http://schemas.openxmlformats.org/drawingml/2006/main" xmlns:r="http://schemas.openxmlformats.org/officeDocument/2006/relationships" xmlns:p="http://schemas.openxmlformats.org/presentationml/2006/main">
  <p:tag name="DVSHAPEID" val="XjeuuI02Jbhe8faoPQqbOz"/>
</p:tagLst>
</file>

<file path=ppt/tags/tag1640.xml><?xml version="1.0" encoding="utf-8"?>
<p:tagLst xmlns:a="http://schemas.openxmlformats.org/drawingml/2006/main" xmlns:r="http://schemas.openxmlformats.org/officeDocument/2006/relationships" xmlns:p="http://schemas.openxmlformats.org/presentationml/2006/main">
  <p:tag name="DVSHAPEID" val="ZWzfl7jcxgVGtix1Xjl84l"/>
</p:tagLst>
</file>

<file path=ppt/tags/tag1641.xml><?xml version="1.0" encoding="utf-8"?>
<p:tagLst xmlns:a="http://schemas.openxmlformats.org/drawingml/2006/main" xmlns:r="http://schemas.openxmlformats.org/officeDocument/2006/relationships" xmlns:p="http://schemas.openxmlformats.org/presentationml/2006/main">
  <p:tag name="DVSHAPEID" val="IG3LHhMM7QQaty8omULno0"/>
</p:tagLst>
</file>

<file path=ppt/tags/tag1642.xml><?xml version="1.0" encoding="utf-8"?>
<p:tagLst xmlns:a="http://schemas.openxmlformats.org/drawingml/2006/main" xmlns:r="http://schemas.openxmlformats.org/officeDocument/2006/relationships" xmlns:p="http://schemas.openxmlformats.org/presentationml/2006/main">
  <p:tag name="DVSHAPEID" val="S5kV5Etf3P3DeSbzp1qK95"/>
</p:tagLst>
</file>

<file path=ppt/tags/tag1643.xml><?xml version="1.0" encoding="utf-8"?>
<p:tagLst xmlns:a="http://schemas.openxmlformats.org/drawingml/2006/main" xmlns:r="http://schemas.openxmlformats.org/officeDocument/2006/relationships" xmlns:p="http://schemas.openxmlformats.org/presentationml/2006/main">
  <p:tag name="DVSHAPEID" val="fovd1p3F8lGCn2LiVv9xjU"/>
</p:tagLst>
</file>

<file path=ppt/tags/tag1644.xml><?xml version="1.0" encoding="utf-8"?>
<p:tagLst xmlns:a="http://schemas.openxmlformats.org/drawingml/2006/main" xmlns:r="http://schemas.openxmlformats.org/officeDocument/2006/relationships" xmlns:p="http://schemas.openxmlformats.org/presentationml/2006/main">
  <p:tag name="DVSHAPEID" val="ra9mg8zIINwxxJCeWu653u"/>
</p:tagLst>
</file>

<file path=ppt/tags/tag1645.xml><?xml version="1.0" encoding="utf-8"?>
<p:tagLst xmlns:a="http://schemas.openxmlformats.org/drawingml/2006/main" xmlns:r="http://schemas.openxmlformats.org/officeDocument/2006/relationships" xmlns:p="http://schemas.openxmlformats.org/presentationml/2006/main">
  <p:tag name="DVSHAPEID" val="FvVeMnd9uBglWl4F8V5pCS"/>
</p:tagLst>
</file>

<file path=ppt/tags/tag1646.xml><?xml version="1.0" encoding="utf-8"?>
<p:tagLst xmlns:a="http://schemas.openxmlformats.org/drawingml/2006/main" xmlns:r="http://schemas.openxmlformats.org/officeDocument/2006/relationships" xmlns:p="http://schemas.openxmlformats.org/presentationml/2006/main">
  <p:tag name="DVSHAPEID" val="RDEf3VSeWo8yWhyEd3F2qD"/>
</p:tagLst>
</file>

<file path=ppt/tags/tag1647.xml><?xml version="1.0" encoding="utf-8"?>
<p:tagLst xmlns:a="http://schemas.openxmlformats.org/drawingml/2006/main" xmlns:r="http://schemas.openxmlformats.org/officeDocument/2006/relationships" xmlns:p="http://schemas.openxmlformats.org/presentationml/2006/main">
  <p:tag name="DVSHAPEID" val="vo5E62NKzyCHufDi7uJsSm"/>
</p:tagLst>
</file>

<file path=ppt/tags/tag1648.xml><?xml version="1.0" encoding="utf-8"?>
<p:tagLst xmlns:a="http://schemas.openxmlformats.org/drawingml/2006/main" xmlns:r="http://schemas.openxmlformats.org/officeDocument/2006/relationships" xmlns:p="http://schemas.openxmlformats.org/presentationml/2006/main">
  <p:tag name="DVSHAPEID" val="XjeuuI02Jbhe8faoPQqbOz"/>
</p:tagLst>
</file>

<file path=ppt/tags/tag1649.xml><?xml version="1.0" encoding="utf-8"?>
<p:tagLst xmlns:a="http://schemas.openxmlformats.org/drawingml/2006/main" xmlns:r="http://schemas.openxmlformats.org/officeDocument/2006/relationships" xmlns:p="http://schemas.openxmlformats.org/presentationml/2006/main">
  <p:tag name="DVSHAPEID" val="B1lxhEyCneeQ2pjfnj38uk"/>
</p:tagLst>
</file>

<file path=ppt/tags/tag165.xml><?xml version="1.0" encoding="utf-8"?>
<p:tagLst xmlns:a="http://schemas.openxmlformats.org/drawingml/2006/main" xmlns:r="http://schemas.openxmlformats.org/officeDocument/2006/relationships" xmlns:p="http://schemas.openxmlformats.org/presentationml/2006/main">
  <p:tag name="DVSHAPEID" val="B1lxhEyCneeQ2pjfnj38uk"/>
</p:tagLst>
</file>

<file path=ppt/tags/tag1650.xml><?xml version="1.0" encoding="utf-8"?>
<p:tagLst xmlns:a="http://schemas.openxmlformats.org/drawingml/2006/main" xmlns:r="http://schemas.openxmlformats.org/officeDocument/2006/relationships" xmlns:p="http://schemas.openxmlformats.org/presentationml/2006/main">
  <p:tag name="DVSHAPEID" val="TgvPhskbdlpxJIs9Tp676d"/>
</p:tagLst>
</file>

<file path=ppt/tags/tag1651.xml><?xml version="1.0" encoding="utf-8"?>
<p:tagLst xmlns:a="http://schemas.openxmlformats.org/drawingml/2006/main" xmlns:r="http://schemas.openxmlformats.org/officeDocument/2006/relationships" xmlns:p="http://schemas.openxmlformats.org/presentationml/2006/main">
  <p:tag name="DVSHAPEID" val="V7o0BKO3RwEh742sm6hb0S"/>
</p:tagLst>
</file>

<file path=ppt/tags/tag1652.xml><?xml version="1.0" encoding="utf-8"?>
<p:tagLst xmlns:a="http://schemas.openxmlformats.org/drawingml/2006/main" xmlns:r="http://schemas.openxmlformats.org/officeDocument/2006/relationships" xmlns:p="http://schemas.openxmlformats.org/presentationml/2006/main">
  <p:tag name="DVSHAPEID" val="46gy070grOXN9LvpwgbKbr"/>
</p:tagLst>
</file>

<file path=ppt/tags/tag1653.xml><?xml version="1.0" encoding="utf-8"?>
<p:tagLst xmlns:a="http://schemas.openxmlformats.org/drawingml/2006/main" xmlns:r="http://schemas.openxmlformats.org/officeDocument/2006/relationships" xmlns:p="http://schemas.openxmlformats.org/presentationml/2006/main">
  <p:tag name="DVSHAPEID" val="u5tOJ7PGaUWw2ZL9c6EaVY"/>
</p:tagLst>
</file>

<file path=ppt/tags/tag1654.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55.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56.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57.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58.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59.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6.xml><?xml version="1.0" encoding="utf-8"?>
<p:tagLst xmlns:a="http://schemas.openxmlformats.org/drawingml/2006/main" xmlns:r="http://schemas.openxmlformats.org/officeDocument/2006/relationships" xmlns:p="http://schemas.openxmlformats.org/presentationml/2006/main">
  <p:tag name="DVSHAPEID" val="TgvPhskbdlpxJIs9Tp676d"/>
</p:tagLst>
</file>

<file path=ppt/tags/tag1660.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61.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62.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63.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64.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65.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66.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67.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68.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69.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7.xml><?xml version="1.0" encoding="utf-8"?>
<p:tagLst xmlns:a="http://schemas.openxmlformats.org/drawingml/2006/main" xmlns:r="http://schemas.openxmlformats.org/officeDocument/2006/relationships" xmlns:p="http://schemas.openxmlformats.org/presentationml/2006/main">
  <p:tag name="DVSHAPEID" val="V7o0BKO3RwEh742sm6hb0S"/>
</p:tagLst>
</file>

<file path=ppt/tags/tag1670.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71.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72.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73.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74.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75.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76.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77.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78.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79.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8.xml><?xml version="1.0" encoding="utf-8"?>
<p:tagLst xmlns:a="http://schemas.openxmlformats.org/drawingml/2006/main" xmlns:r="http://schemas.openxmlformats.org/officeDocument/2006/relationships" xmlns:p="http://schemas.openxmlformats.org/presentationml/2006/main">
  <p:tag name="DVSHAPEID" val="46gy070grOXN9LvpwgbKbr"/>
</p:tagLst>
</file>

<file path=ppt/tags/tag1680.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81.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82.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83.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84.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85.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86.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87.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688.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689.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69.xml><?xml version="1.0" encoding="utf-8"?>
<p:tagLst xmlns:a="http://schemas.openxmlformats.org/drawingml/2006/main" xmlns:r="http://schemas.openxmlformats.org/officeDocument/2006/relationships" xmlns:p="http://schemas.openxmlformats.org/presentationml/2006/main">
  <p:tag name="DVSHAPEID" val="u5tOJ7PGaUWw2ZL9c6EaVY"/>
</p:tagLst>
</file>

<file path=ppt/tags/tag1690.xml><?xml version="1.0" encoding="utf-8"?>
<p:tagLst xmlns:a="http://schemas.openxmlformats.org/drawingml/2006/main" xmlns:r="http://schemas.openxmlformats.org/officeDocument/2006/relationships" xmlns:p="http://schemas.openxmlformats.org/presentationml/2006/main">
  <p:tag name="DVSHAPEID" val="65wBf5vAw1bsUi71h3mkhk"/>
</p:tagLst>
</file>

<file path=ppt/tags/tag1691.xml><?xml version="1.0" encoding="utf-8"?>
<p:tagLst xmlns:a="http://schemas.openxmlformats.org/drawingml/2006/main" xmlns:r="http://schemas.openxmlformats.org/officeDocument/2006/relationships" xmlns:p="http://schemas.openxmlformats.org/presentationml/2006/main">
  <p:tag name="DVSHAPEID" val="afiGA9t77UXVji5tKDg8Ej"/>
</p:tagLst>
</file>

<file path=ppt/tags/tag1692.xml><?xml version="1.0" encoding="utf-8"?>
<p:tagLst xmlns:a="http://schemas.openxmlformats.org/drawingml/2006/main" xmlns:r="http://schemas.openxmlformats.org/officeDocument/2006/relationships" xmlns:p="http://schemas.openxmlformats.org/presentationml/2006/main">
  <p:tag name="DVSHAPEID" val="cGkp6kOrB7vLUgjzum7oTg"/>
</p:tagLst>
</file>

<file path=ppt/tags/tag1693.xml><?xml version="1.0" encoding="utf-8"?>
<p:tagLst xmlns:a="http://schemas.openxmlformats.org/drawingml/2006/main" xmlns:r="http://schemas.openxmlformats.org/officeDocument/2006/relationships" xmlns:p="http://schemas.openxmlformats.org/presentationml/2006/main">
  <p:tag name="DVSHAPEID" val="vZZPWOiI49FQ2Blb38jGiP"/>
</p:tagLst>
</file>

<file path=ppt/tags/tag1694.xml><?xml version="1.0" encoding="utf-8"?>
<p:tagLst xmlns:a="http://schemas.openxmlformats.org/drawingml/2006/main" xmlns:r="http://schemas.openxmlformats.org/officeDocument/2006/relationships" xmlns:p="http://schemas.openxmlformats.org/presentationml/2006/main">
  <p:tag name="DVSHAPEID" val="pxnP9b8T1gqWalqgoZ9S3m"/>
</p:tagLst>
</file>

<file path=ppt/tags/tag1695.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696.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697.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698.xml><?xml version="1.0" encoding="utf-8"?>
<p:tagLst xmlns:a="http://schemas.openxmlformats.org/drawingml/2006/main" xmlns:r="http://schemas.openxmlformats.org/officeDocument/2006/relationships" xmlns:p="http://schemas.openxmlformats.org/presentationml/2006/main">
  <p:tag name="DVSHAPEID" val="UwZ8vc8Lz4ed9WeMXt0t7T"/>
</p:tagLst>
</file>

<file path=ppt/tags/tag1699.xml><?xml version="1.0" encoding="utf-8"?>
<p:tagLst xmlns:a="http://schemas.openxmlformats.org/drawingml/2006/main" xmlns:r="http://schemas.openxmlformats.org/officeDocument/2006/relationships" xmlns:p="http://schemas.openxmlformats.org/presentationml/2006/main">
  <p:tag name="DVSHAPEID" val="OMFvcKg3PrxqAfZGL8Uxj9"/>
</p:tagLst>
</file>

<file path=ppt/tags/tag17.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170.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700.xml><?xml version="1.0" encoding="utf-8"?>
<p:tagLst xmlns:a="http://schemas.openxmlformats.org/drawingml/2006/main" xmlns:r="http://schemas.openxmlformats.org/officeDocument/2006/relationships" xmlns:p="http://schemas.openxmlformats.org/presentationml/2006/main">
  <p:tag name="DVSHAPEID" val="rqXjZLyJKcp1HdsZZouvfN"/>
</p:tagLst>
</file>

<file path=ppt/tags/tag1701.xml><?xml version="1.0" encoding="utf-8"?>
<p:tagLst xmlns:a="http://schemas.openxmlformats.org/drawingml/2006/main" xmlns:r="http://schemas.openxmlformats.org/officeDocument/2006/relationships" xmlns:p="http://schemas.openxmlformats.org/presentationml/2006/main">
  <p:tag name="DVSHAPEID" val="FImYNhISzAzEkfySKuv5Hl"/>
</p:tagLst>
</file>

<file path=ppt/tags/tag1702.xml><?xml version="1.0" encoding="utf-8"?>
<p:tagLst xmlns:a="http://schemas.openxmlformats.org/drawingml/2006/main" xmlns:r="http://schemas.openxmlformats.org/officeDocument/2006/relationships" xmlns:p="http://schemas.openxmlformats.org/presentationml/2006/main">
  <p:tag name="DVSHAPEID" val="0yxMdL8w2NUEKeX1Yh1RCO"/>
</p:tagLst>
</file>

<file path=ppt/tags/tag1703.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04.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05.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06.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07.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08.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09.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1.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710.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11.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12.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13.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14.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15.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16.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17.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18.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19.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2.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720.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21.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22.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23.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24.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25.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26.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27.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28.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29.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3.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730.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31.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32.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33.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1734.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1735.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1736.xml><?xml version="1.0" encoding="utf-8"?>
<p:tagLst xmlns:a="http://schemas.openxmlformats.org/drawingml/2006/main" xmlns:r="http://schemas.openxmlformats.org/officeDocument/2006/relationships" xmlns:p="http://schemas.openxmlformats.org/presentationml/2006/main">
  <p:tag name="DVSHAPEID" val="r3Scr6DZ0a6kINq13XJ3yM"/>
</p:tagLst>
</file>

<file path=ppt/tags/tag1737.xml><?xml version="1.0" encoding="utf-8"?>
<p:tagLst xmlns:a="http://schemas.openxmlformats.org/drawingml/2006/main" xmlns:r="http://schemas.openxmlformats.org/officeDocument/2006/relationships" xmlns:p="http://schemas.openxmlformats.org/presentationml/2006/main">
  <p:tag name="DVSHAPEID" val="KFujVJwd4PIb7uT0j1S3MJ"/>
</p:tagLst>
</file>

<file path=ppt/tags/tag1738.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39.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4.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740.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41.xml><?xml version="1.0" encoding="utf-8"?>
<p:tagLst xmlns:a="http://schemas.openxmlformats.org/drawingml/2006/main" xmlns:r="http://schemas.openxmlformats.org/officeDocument/2006/relationships" xmlns:p="http://schemas.openxmlformats.org/presentationml/2006/main">
  <p:tag name="DVSHAPEID" val="Dh5DkoMTM6ztCcJrKrSbU1"/>
</p:tagLst>
</file>

<file path=ppt/tags/tag1742.xml><?xml version="1.0" encoding="utf-8"?>
<p:tagLst xmlns:a="http://schemas.openxmlformats.org/drawingml/2006/main" xmlns:r="http://schemas.openxmlformats.org/officeDocument/2006/relationships" xmlns:p="http://schemas.openxmlformats.org/presentationml/2006/main">
  <p:tag name="DVSHAPEID" val="nQgOisJPziJ8PUBFRrbGcx"/>
</p:tagLst>
</file>

<file path=ppt/tags/tag1743.xml><?xml version="1.0" encoding="utf-8"?>
<p:tagLst xmlns:a="http://schemas.openxmlformats.org/drawingml/2006/main" xmlns:r="http://schemas.openxmlformats.org/officeDocument/2006/relationships" xmlns:p="http://schemas.openxmlformats.org/presentationml/2006/main">
  <p:tag name="DVSHAPEID" val="IlmhWoqYwdRCUfnv6jaXwg"/>
</p:tagLst>
</file>

<file path=ppt/tags/tag1744.xml><?xml version="1.0" encoding="utf-8"?>
<p:tagLst xmlns:a="http://schemas.openxmlformats.org/drawingml/2006/main" xmlns:r="http://schemas.openxmlformats.org/officeDocument/2006/relationships" xmlns:p="http://schemas.openxmlformats.org/presentationml/2006/main">
  <p:tag name="DVSHAPEID" val="JtmPP4Aq0eOP7Vr0wlpALv"/>
</p:tagLst>
</file>

<file path=ppt/tags/tag1745.xml><?xml version="1.0" encoding="utf-8"?>
<p:tagLst xmlns:a="http://schemas.openxmlformats.org/drawingml/2006/main" xmlns:r="http://schemas.openxmlformats.org/officeDocument/2006/relationships" xmlns:p="http://schemas.openxmlformats.org/presentationml/2006/main">
  <p:tag name="DVSHAPEID" val="hcZmilkSvf0rBTU6ylo6dC"/>
</p:tagLst>
</file>

<file path=ppt/tags/tag1746.xml><?xml version="1.0" encoding="utf-8"?>
<p:tagLst xmlns:a="http://schemas.openxmlformats.org/drawingml/2006/main" xmlns:r="http://schemas.openxmlformats.org/officeDocument/2006/relationships" xmlns:p="http://schemas.openxmlformats.org/presentationml/2006/main">
  <p:tag name="DVSHAPEID" val="N47s46NPyWveb9PtMe68Iz"/>
</p:tagLst>
</file>

<file path=ppt/tags/tag1747.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48.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49.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5.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750.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51.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52.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53.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54.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55.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56.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57.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58.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59.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6.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760.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61.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62.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63.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64.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65.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66.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67.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68.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69.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7.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770.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71.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72.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73.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74.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75.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76.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77.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1778.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1779.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178.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780.xml><?xml version="1.0" encoding="utf-8"?>
<p:tagLst xmlns:a="http://schemas.openxmlformats.org/drawingml/2006/main" xmlns:r="http://schemas.openxmlformats.org/officeDocument/2006/relationships" xmlns:p="http://schemas.openxmlformats.org/presentationml/2006/main">
  <p:tag name="DVSHAPEID" val="PGjy5pM3cFiFpUfQhd4GH4"/>
</p:tagLst>
</file>

<file path=ppt/tags/tag1781.xml><?xml version="1.0" encoding="utf-8"?>
<p:tagLst xmlns:a="http://schemas.openxmlformats.org/drawingml/2006/main" xmlns:r="http://schemas.openxmlformats.org/officeDocument/2006/relationships" xmlns:p="http://schemas.openxmlformats.org/presentationml/2006/main">
  <p:tag name="DVSHAPEID" val="VnHKh4z9Z5Tefq8v1o2uJQ"/>
</p:tagLst>
</file>

<file path=ppt/tags/tag1782.xml><?xml version="1.0" encoding="utf-8"?>
<p:tagLst xmlns:a="http://schemas.openxmlformats.org/drawingml/2006/main" xmlns:r="http://schemas.openxmlformats.org/officeDocument/2006/relationships" xmlns:p="http://schemas.openxmlformats.org/presentationml/2006/main">
  <p:tag name="DVSHAPEID" val="VwKUeWWS31SKKWQk8It2Fc"/>
</p:tagLst>
</file>

<file path=ppt/tags/tag1783.xml><?xml version="1.0" encoding="utf-8"?>
<p:tagLst xmlns:a="http://schemas.openxmlformats.org/drawingml/2006/main" xmlns:r="http://schemas.openxmlformats.org/officeDocument/2006/relationships" xmlns:p="http://schemas.openxmlformats.org/presentationml/2006/main">
  <p:tag name="DVSHAPEID" val="qvFANepD1ndGlorgQzn9uS"/>
</p:tagLst>
</file>

<file path=ppt/tags/tag1784.xml><?xml version="1.0" encoding="utf-8"?>
<p:tagLst xmlns:a="http://schemas.openxmlformats.org/drawingml/2006/main" xmlns:r="http://schemas.openxmlformats.org/officeDocument/2006/relationships" xmlns:p="http://schemas.openxmlformats.org/presentationml/2006/main">
  <p:tag name="DVSHAPEID" val="tiIyWQDMvgnAo9DtqWK86m"/>
</p:tagLst>
</file>

<file path=ppt/tags/tag1785.xml><?xml version="1.0" encoding="utf-8"?>
<p:tagLst xmlns:a="http://schemas.openxmlformats.org/drawingml/2006/main" xmlns:r="http://schemas.openxmlformats.org/officeDocument/2006/relationships" xmlns:p="http://schemas.openxmlformats.org/presentationml/2006/main">
  <p:tag name="NAME" val="McK Disclaimer"/>
  <p:tag name="RESIZE" val="Yes"/>
  <p:tag name="LLEFT" val=" 210.125"/>
  <p:tag name="LTOP" val=" 469.875"/>
</p:tagLst>
</file>

<file path=ppt/tags/tag1786.xml><?xml version="1.0" encoding="utf-8"?>
<p:tagLst xmlns:a="http://schemas.openxmlformats.org/drawingml/2006/main" xmlns:r="http://schemas.openxmlformats.org/officeDocument/2006/relationships" xmlns:p="http://schemas.openxmlformats.org/presentationml/2006/main">
  <p:tag name="DVSHAPEID" val="LaFOHLcGEcl5ra0mQCc61R"/>
</p:tagLst>
</file>

<file path=ppt/tags/tag1787.xml><?xml version="1.0" encoding="utf-8"?>
<p:tagLst xmlns:a="http://schemas.openxmlformats.org/drawingml/2006/main" xmlns:r="http://schemas.openxmlformats.org/officeDocument/2006/relationships" xmlns:p="http://schemas.openxmlformats.org/presentationml/2006/main">
  <p:tag name="DVSHAPEID" val="mvFbFGfj0HaILzfpebGnnF"/>
</p:tagLst>
</file>

<file path=ppt/tags/tag1788.xml><?xml version="1.0" encoding="utf-8"?>
<p:tagLst xmlns:a="http://schemas.openxmlformats.org/drawingml/2006/main" xmlns:r="http://schemas.openxmlformats.org/officeDocument/2006/relationships" xmlns:p="http://schemas.openxmlformats.org/presentationml/2006/main">
  <p:tag name="DVSHAPEID" val="pFvFkLSQPybTO98v6wqkbD"/>
</p:tagLst>
</file>

<file path=ppt/tags/tag1789.xml><?xml version="1.0" encoding="utf-8"?>
<p:tagLst xmlns:a="http://schemas.openxmlformats.org/drawingml/2006/main" xmlns:r="http://schemas.openxmlformats.org/officeDocument/2006/relationships" xmlns:p="http://schemas.openxmlformats.org/presentationml/2006/main">
  <p:tag name="DVSHAPEID" val="UIpq7qo1qEuG6ZGZmur9RC"/>
</p:tagLst>
</file>

<file path=ppt/tags/tag179.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790.xml><?xml version="1.0" encoding="utf-8"?>
<p:tagLst xmlns:a="http://schemas.openxmlformats.org/drawingml/2006/main" xmlns:r="http://schemas.openxmlformats.org/officeDocument/2006/relationships" xmlns:p="http://schemas.openxmlformats.org/presentationml/2006/main">
  <p:tag name="DVSHAPEID" val="xRL5hI49W2tLLMfTDssO7w"/>
</p:tagLst>
</file>

<file path=ppt/tags/tag1791.xml><?xml version="1.0" encoding="utf-8"?>
<p:tagLst xmlns:a="http://schemas.openxmlformats.org/drawingml/2006/main" xmlns:r="http://schemas.openxmlformats.org/officeDocument/2006/relationships" xmlns:p="http://schemas.openxmlformats.org/presentationml/2006/main">
  <p:tag name="DVSHAPEID" val="pFvFkLSQPybTO98v6wqkbD"/>
</p:tagLst>
</file>

<file path=ppt/tags/tag1792.xml><?xml version="1.0" encoding="utf-8"?>
<p:tagLst xmlns:a="http://schemas.openxmlformats.org/drawingml/2006/main" xmlns:r="http://schemas.openxmlformats.org/officeDocument/2006/relationships" xmlns:p="http://schemas.openxmlformats.org/presentationml/2006/main">
  <p:tag name="DVSHAPEID" val="UIpq7qo1qEuG6ZGZmur9RC"/>
</p:tagLst>
</file>

<file path=ppt/tags/tag1793.xml><?xml version="1.0" encoding="utf-8"?>
<p:tagLst xmlns:a="http://schemas.openxmlformats.org/drawingml/2006/main" xmlns:r="http://schemas.openxmlformats.org/officeDocument/2006/relationships" xmlns:p="http://schemas.openxmlformats.org/presentationml/2006/main">
  <p:tag name="DVSHAPEID" val="xRL5hI49W2tLLMfTDssO7w"/>
</p:tagLst>
</file>

<file path=ppt/tags/tag1794.xml><?xml version="1.0" encoding="utf-8"?>
<p:tagLst xmlns:a="http://schemas.openxmlformats.org/drawingml/2006/main" xmlns:r="http://schemas.openxmlformats.org/officeDocument/2006/relationships" xmlns:p="http://schemas.openxmlformats.org/presentationml/2006/main">
  <p:tag name="DVSHAPEID" val="p739P7aVS1MhayF19FXhHr"/>
</p:tagLst>
</file>

<file path=ppt/tags/tag1795.xml><?xml version="1.0" encoding="utf-8"?>
<p:tagLst xmlns:a="http://schemas.openxmlformats.org/drawingml/2006/main" xmlns:r="http://schemas.openxmlformats.org/officeDocument/2006/relationships" xmlns:p="http://schemas.openxmlformats.org/presentationml/2006/main">
  <p:tag name="DVSHAPEID" val="dkeTJsQZH3u1sD27TXZ19r"/>
</p:tagLst>
</file>

<file path=ppt/tags/tag1796.xml><?xml version="1.0" encoding="utf-8"?>
<p:tagLst xmlns:a="http://schemas.openxmlformats.org/drawingml/2006/main" xmlns:r="http://schemas.openxmlformats.org/officeDocument/2006/relationships" xmlns:p="http://schemas.openxmlformats.org/presentationml/2006/main">
  <p:tag name="DVSHAPEID" val="D8g70wsGDsKKYqVs9p41l8"/>
</p:tagLst>
</file>

<file path=ppt/tags/tag1797.xml><?xml version="1.0" encoding="utf-8"?>
<p:tagLst xmlns:a="http://schemas.openxmlformats.org/drawingml/2006/main" xmlns:r="http://schemas.openxmlformats.org/officeDocument/2006/relationships" xmlns:p="http://schemas.openxmlformats.org/presentationml/2006/main">
  <p:tag name="DVSHAPEID" val="a1OPMExDhob6FzhOP6kPDU"/>
</p:tagLst>
</file>

<file path=ppt/tags/tag1798.xml><?xml version="1.0" encoding="utf-8"?>
<p:tagLst xmlns:a="http://schemas.openxmlformats.org/drawingml/2006/main" xmlns:r="http://schemas.openxmlformats.org/officeDocument/2006/relationships" xmlns:p="http://schemas.openxmlformats.org/presentationml/2006/main">
  <p:tag name="DVSHAPEID" val="5aC3vEnvGDJu4krbNrL5nv"/>
</p:tagLst>
</file>

<file path=ppt/tags/tag1799.xml><?xml version="1.0" encoding="utf-8"?>
<p:tagLst xmlns:a="http://schemas.openxmlformats.org/drawingml/2006/main" xmlns:r="http://schemas.openxmlformats.org/officeDocument/2006/relationships" xmlns:p="http://schemas.openxmlformats.org/presentationml/2006/main">
  <p:tag name="DVSHAPEID" val="0I39waGy9e0sLBJ7QUAbPS"/>
</p:tagLst>
</file>

<file path=ppt/tags/tag18.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180.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800.xml><?xml version="1.0" encoding="utf-8"?>
<p:tagLst xmlns:a="http://schemas.openxmlformats.org/drawingml/2006/main" xmlns:r="http://schemas.openxmlformats.org/officeDocument/2006/relationships" xmlns:p="http://schemas.openxmlformats.org/presentationml/2006/main">
  <p:tag name="DVSHAPEID" val="JaqP7tMnmHo0csKhv7NkLx"/>
</p:tagLst>
</file>

<file path=ppt/tags/tag1801.xml><?xml version="1.0" encoding="utf-8"?>
<p:tagLst xmlns:a="http://schemas.openxmlformats.org/drawingml/2006/main" xmlns:r="http://schemas.openxmlformats.org/officeDocument/2006/relationships" xmlns:p="http://schemas.openxmlformats.org/presentationml/2006/main">
  <p:tag name="DVSHAPEID" val="V1HCiUa4mIsKTppBx747PY"/>
</p:tagLst>
</file>

<file path=ppt/tags/tag1802.xml><?xml version="1.0" encoding="utf-8"?>
<p:tagLst xmlns:a="http://schemas.openxmlformats.org/drawingml/2006/main" xmlns:r="http://schemas.openxmlformats.org/officeDocument/2006/relationships" xmlns:p="http://schemas.openxmlformats.org/presentationml/2006/main">
  <p:tag name="DVSHAPEID" val="LH90t2WcUxE3DH18Ul4itk"/>
</p:tagLst>
</file>

<file path=ppt/tags/tag1803.xml><?xml version="1.0" encoding="utf-8"?>
<p:tagLst xmlns:a="http://schemas.openxmlformats.org/drawingml/2006/main" xmlns:r="http://schemas.openxmlformats.org/officeDocument/2006/relationships" xmlns:p="http://schemas.openxmlformats.org/presentationml/2006/main">
  <p:tag name="DVSHAPEID" val="ti6C2uqNsBVOGSbQqwJ2Ja"/>
</p:tagLst>
</file>

<file path=ppt/tags/tag1804.xml><?xml version="1.0" encoding="utf-8"?>
<p:tagLst xmlns:a="http://schemas.openxmlformats.org/drawingml/2006/main" xmlns:r="http://schemas.openxmlformats.org/officeDocument/2006/relationships" xmlns:p="http://schemas.openxmlformats.org/presentationml/2006/main">
  <p:tag name="DVSHAPEID" val="yfEjWzwhhC6g53Jwlry5TP"/>
</p:tagLst>
</file>

<file path=ppt/tags/tag1805.xml><?xml version="1.0" encoding="utf-8"?>
<p:tagLst xmlns:a="http://schemas.openxmlformats.org/drawingml/2006/main" xmlns:r="http://schemas.openxmlformats.org/officeDocument/2006/relationships" xmlns:p="http://schemas.openxmlformats.org/presentationml/2006/main">
  <p:tag name="DVSHAPEID" val="QUR26JEDP53GgMvD7k1h9Z"/>
</p:tagLst>
</file>

<file path=ppt/tags/tag1806.xml><?xml version="1.0" encoding="utf-8"?>
<p:tagLst xmlns:a="http://schemas.openxmlformats.org/drawingml/2006/main" xmlns:r="http://schemas.openxmlformats.org/officeDocument/2006/relationships" xmlns:p="http://schemas.openxmlformats.org/presentationml/2006/main">
  <p:tag name="DVSHAPEID" val="7wnLadRfEwccxmTAf4wbPX"/>
</p:tagLst>
</file>

<file path=ppt/tags/tag1807.xml><?xml version="1.0" encoding="utf-8"?>
<p:tagLst xmlns:a="http://schemas.openxmlformats.org/drawingml/2006/main" xmlns:r="http://schemas.openxmlformats.org/officeDocument/2006/relationships" xmlns:p="http://schemas.openxmlformats.org/presentationml/2006/main">
  <p:tag name="DVSHAPEID" val="4x1lE2AgMNk1igzfx6mOX9"/>
</p:tagLst>
</file>

<file path=ppt/tags/tag1808.xml><?xml version="1.0" encoding="utf-8"?>
<p:tagLst xmlns:a="http://schemas.openxmlformats.org/drawingml/2006/main" xmlns:r="http://schemas.openxmlformats.org/officeDocument/2006/relationships" xmlns:p="http://schemas.openxmlformats.org/presentationml/2006/main">
  <p:tag name="DVSHAPEID" val="H8PJuIxx9ypfD3NTB7f3Ej"/>
</p:tagLst>
</file>

<file path=ppt/tags/tag1809.xml><?xml version="1.0" encoding="utf-8"?>
<p:tagLst xmlns:a="http://schemas.openxmlformats.org/drawingml/2006/main" xmlns:r="http://schemas.openxmlformats.org/officeDocument/2006/relationships" xmlns:p="http://schemas.openxmlformats.org/presentationml/2006/main">
  <p:tag name="DVSHAPEID" val="9wXf2NiFfK51OWNhvOShSr"/>
</p:tagLst>
</file>

<file path=ppt/tags/tag181.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810.xml><?xml version="1.0" encoding="utf-8"?>
<p:tagLst xmlns:a="http://schemas.openxmlformats.org/drawingml/2006/main" xmlns:r="http://schemas.openxmlformats.org/officeDocument/2006/relationships" xmlns:p="http://schemas.openxmlformats.org/presentationml/2006/main">
  <p:tag name="DVSHAPEID" val="PqXvuf782n7Rtft6w3pi4P"/>
</p:tagLst>
</file>

<file path=ppt/tags/tag1811.xml><?xml version="1.0" encoding="utf-8"?>
<p:tagLst xmlns:a="http://schemas.openxmlformats.org/drawingml/2006/main" xmlns:r="http://schemas.openxmlformats.org/officeDocument/2006/relationships" xmlns:p="http://schemas.openxmlformats.org/presentationml/2006/main">
  <p:tag name="DVSHAPEID" val="XgisRnUzc6DkNOTBPmj2k3"/>
</p:tagLst>
</file>

<file path=ppt/tags/tag1812.xml><?xml version="1.0" encoding="utf-8"?>
<p:tagLst xmlns:a="http://schemas.openxmlformats.org/drawingml/2006/main" xmlns:r="http://schemas.openxmlformats.org/officeDocument/2006/relationships" xmlns:p="http://schemas.openxmlformats.org/presentationml/2006/main">
  <p:tag name="DVSHAPEID" val="YtCHeCiNRQOXUIUVnH4TkJ"/>
</p:tagLst>
</file>

<file path=ppt/tags/tag1813.xml><?xml version="1.0" encoding="utf-8"?>
<p:tagLst xmlns:a="http://schemas.openxmlformats.org/drawingml/2006/main" xmlns:r="http://schemas.openxmlformats.org/officeDocument/2006/relationships" xmlns:p="http://schemas.openxmlformats.org/presentationml/2006/main">
  <p:tag name="DVSHAPEID" val="M862Z1MZhGhLmKh1eeGUbE"/>
</p:tagLst>
</file>

<file path=ppt/tags/tag1814.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1815.xml><?xml version="1.0" encoding="utf-8"?>
<p:tagLst xmlns:a="http://schemas.openxmlformats.org/drawingml/2006/main" xmlns:r="http://schemas.openxmlformats.org/officeDocument/2006/relationships" xmlns:p="http://schemas.openxmlformats.org/presentationml/2006/main">
  <p:tag name="DVSHAPEID" val="F9maEltPcqx8VBjFOOqZK1"/>
</p:tagLst>
</file>

<file path=ppt/tags/tag1816.xml><?xml version="1.0" encoding="utf-8"?>
<p:tagLst xmlns:a="http://schemas.openxmlformats.org/drawingml/2006/main" xmlns:r="http://schemas.openxmlformats.org/officeDocument/2006/relationships" xmlns:p="http://schemas.openxmlformats.org/presentationml/2006/main">
  <p:tag name="DVSHAPEID" val="D73Nq2BpTk55OzX2idN64H"/>
</p:tagLst>
</file>

<file path=ppt/tags/tag1817.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1818.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1819.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182.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820.xml><?xml version="1.0" encoding="utf-8"?>
<p:tagLst xmlns:a="http://schemas.openxmlformats.org/drawingml/2006/main" xmlns:r="http://schemas.openxmlformats.org/officeDocument/2006/relationships" xmlns:p="http://schemas.openxmlformats.org/presentationml/2006/main">
  <p:tag name="DVSHAPEID" val="HyxZSXtcrznEvf7RVreNxd"/>
</p:tagLst>
</file>

<file path=ppt/tags/tag1821.xml><?xml version="1.0" encoding="utf-8"?>
<p:tagLst xmlns:a="http://schemas.openxmlformats.org/drawingml/2006/main" xmlns:r="http://schemas.openxmlformats.org/officeDocument/2006/relationships" xmlns:p="http://schemas.openxmlformats.org/presentationml/2006/main">
  <p:tag name="DVSHAPEID" val="3QNJHLvcbDXWpvfr9DVHSv"/>
</p:tagLst>
</file>

<file path=ppt/tags/tag1822.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23.xml><?xml version="1.0" encoding="utf-8"?>
<p:tagLst xmlns:a="http://schemas.openxmlformats.org/drawingml/2006/main" xmlns:r="http://schemas.openxmlformats.org/officeDocument/2006/relationships" xmlns:p="http://schemas.openxmlformats.org/presentationml/2006/main">
  <p:tag name="DVSHAPEID" val="HyPCBthARPkx9CFZR4TPLG"/>
</p:tagLst>
</file>

<file path=ppt/tags/tag1824.xml><?xml version="1.0" encoding="utf-8"?>
<p:tagLst xmlns:a="http://schemas.openxmlformats.org/drawingml/2006/main" xmlns:r="http://schemas.openxmlformats.org/officeDocument/2006/relationships" xmlns:p="http://schemas.openxmlformats.org/presentationml/2006/main">
  <p:tag name="DVSHAPEID" val="MW0yf1ne0D8WtwTiQP5hok"/>
</p:tagLst>
</file>

<file path=ppt/tags/tag1825.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26.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27.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28.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29.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3.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830.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31.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32.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33.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34.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35.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1836.xml><?xml version="1.0" encoding="utf-8"?>
<p:tagLst xmlns:a="http://schemas.openxmlformats.org/drawingml/2006/main" xmlns:r="http://schemas.openxmlformats.org/officeDocument/2006/relationships" xmlns:p="http://schemas.openxmlformats.org/presentationml/2006/main">
  <p:tag name="DVSHAPEID" val="9WxytgQClyY0LTB2dfcDOG"/>
</p:tagLst>
</file>

<file path=ppt/tags/tag1837.xml><?xml version="1.0" encoding="utf-8"?>
<p:tagLst xmlns:a="http://schemas.openxmlformats.org/drawingml/2006/main" xmlns:r="http://schemas.openxmlformats.org/officeDocument/2006/relationships" xmlns:p="http://schemas.openxmlformats.org/presentationml/2006/main">
  <p:tag name="DVSHAPEID" val="pc986yd4KthsM31Gy7noiA"/>
</p:tagLst>
</file>

<file path=ppt/tags/tag1838.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1839.xml><?xml version="1.0" encoding="utf-8"?>
<p:tagLst xmlns:a="http://schemas.openxmlformats.org/drawingml/2006/main" xmlns:r="http://schemas.openxmlformats.org/officeDocument/2006/relationships" xmlns:p="http://schemas.openxmlformats.org/presentationml/2006/main">
  <p:tag name="DVSHAPEID" val="Ii6y1wH5gqoOeHn6RqtVpx"/>
</p:tagLst>
</file>

<file path=ppt/tags/tag184.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840.xml><?xml version="1.0" encoding="utf-8"?>
<p:tagLst xmlns:a="http://schemas.openxmlformats.org/drawingml/2006/main" xmlns:r="http://schemas.openxmlformats.org/officeDocument/2006/relationships" xmlns:p="http://schemas.openxmlformats.org/presentationml/2006/main">
  <p:tag name="DVSHAPEID" val="XkvGhdX501MsJsT8L47Yu5"/>
</p:tagLst>
</file>

<file path=ppt/tags/tag1841.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1842.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1843.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1844.xml><?xml version="1.0" encoding="utf-8"?>
<p:tagLst xmlns:a="http://schemas.openxmlformats.org/drawingml/2006/main" xmlns:r="http://schemas.openxmlformats.org/officeDocument/2006/relationships" xmlns:p="http://schemas.openxmlformats.org/presentationml/2006/main">
  <p:tag name="DVSHAPEID" val="4J6HW3qYNS5bkM2lfu8apm"/>
</p:tagLst>
</file>

<file path=ppt/tags/tag1845.xml><?xml version="1.0" encoding="utf-8"?>
<p:tagLst xmlns:a="http://schemas.openxmlformats.org/drawingml/2006/main" xmlns:r="http://schemas.openxmlformats.org/officeDocument/2006/relationships" xmlns:p="http://schemas.openxmlformats.org/presentationml/2006/main">
  <p:tag name="DVSHAPEID" val="1LXUdJEpOq2SfMAzgTF2eU"/>
</p:tagLst>
</file>

<file path=ppt/tags/tag1846.xml><?xml version="1.0" encoding="utf-8"?>
<p:tagLst xmlns:a="http://schemas.openxmlformats.org/drawingml/2006/main" xmlns:r="http://schemas.openxmlformats.org/officeDocument/2006/relationships" xmlns:p="http://schemas.openxmlformats.org/presentationml/2006/main">
  <p:tag name="DVSHAPEID" val="my865qODQjFHHkK2PGjo4F"/>
</p:tagLst>
</file>

<file path=ppt/tags/tag1847.xml><?xml version="1.0" encoding="utf-8"?>
<p:tagLst xmlns:a="http://schemas.openxmlformats.org/drawingml/2006/main" xmlns:r="http://schemas.openxmlformats.org/officeDocument/2006/relationships" xmlns:p="http://schemas.openxmlformats.org/presentationml/2006/main">
  <p:tag name="DVSHAPEID" val="9swgKFdeun87opM6DdAaAI"/>
</p:tagLst>
</file>

<file path=ppt/tags/tag1848.xml><?xml version="1.0" encoding="utf-8"?>
<p:tagLst xmlns:a="http://schemas.openxmlformats.org/drawingml/2006/main" xmlns:r="http://schemas.openxmlformats.org/officeDocument/2006/relationships" xmlns:p="http://schemas.openxmlformats.org/presentationml/2006/main">
  <p:tag name="DVSHAPEID" val="cy4gPe4YIQQHoFAPF9pBPi"/>
</p:tagLst>
</file>

<file path=ppt/tags/tag1849.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5.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850.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51.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52.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53.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54.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55.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56.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57.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58.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59.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6.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860.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61.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62.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63.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64.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65.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66.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67.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68.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69.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7.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870.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71.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72.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73.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74.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75.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76.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77.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78.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79.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8.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880.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81.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82.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1883.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1884.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1885.xml><?xml version="1.0" encoding="utf-8"?>
<p:tagLst xmlns:a="http://schemas.openxmlformats.org/drawingml/2006/main" xmlns:r="http://schemas.openxmlformats.org/officeDocument/2006/relationships" xmlns:p="http://schemas.openxmlformats.org/presentationml/2006/main">
  <p:tag name="DVSHAPEID" val="xlXG9m0OA2gj51GU9n8jwA"/>
</p:tagLst>
</file>

<file path=ppt/tags/tag1886.xml><?xml version="1.0" encoding="utf-8"?>
<p:tagLst xmlns:a="http://schemas.openxmlformats.org/drawingml/2006/main" xmlns:r="http://schemas.openxmlformats.org/officeDocument/2006/relationships" xmlns:p="http://schemas.openxmlformats.org/presentationml/2006/main">
  <p:tag name="DVSHAPEID" val="gJb78P9G3FOur4EX0WqDIB"/>
</p:tagLst>
</file>

<file path=ppt/tags/tag1887.xml><?xml version="1.0" encoding="utf-8"?>
<p:tagLst xmlns:a="http://schemas.openxmlformats.org/drawingml/2006/main" xmlns:r="http://schemas.openxmlformats.org/officeDocument/2006/relationships" xmlns:p="http://schemas.openxmlformats.org/presentationml/2006/main">
  <p:tag name="DVSHAPEID" val="0Z7jsh5beOAW5ev2dbEUYA"/>
</p:tagLst>
</file>

<file path=ppt/tags/tag1888.xml><?xml version="1.0" encoding="utf-8"?>
<p:tagLst xmlns:a="http://schemas.openxmlformats.org/drawingml/2006/main" xmlns:r="http://schemas.openxmlformats.org/officeDocument/2006/relationships" xmlns:p="http://schemas.openxmlformats.org/presentationml/2006/main">
  <p:tag name="DVSHAPEID" val="vBACfcmcTTRFJcZPmSBSqZ"/>
</p:tagLst>
</file>

<file path=ppt/tags/tag1889.xml><?xml version="1.0" encoding="utf-8"?>
<p:tagLst xmlns:a="http://schemas.openxmlformats.org/drawingml/2006/main" xmlns:r="http://schemas.openxmlformats.org/officeDocument/2006/relationships" xmlns:p="http://schemas.openxmlformats.org/presentationml/2006/main">
  <p:tag name="DVSHAPEID" val="UuZqsYIfYOCptwIQ1SP2VH"/>
</p:tagLst>
</file>

<file path=ppt/tags/tag189.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890.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891.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892.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893.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894.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895.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896.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897.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898.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899.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9.xml><?xml version="1.0" encoding="utf-8"?>
<p:tagLst xmlns:a="http://schemas.openxmlformats.org/drawingml/2006/main" xmlns:r="http://schemas.openxmlformats.org/officeDocument/2006/relationships" xmlns:p="http://schemas.openxmlformats.org/presentationml/2006/main">
  <p:tag name="DVSHAPEID" val="ZMj6hc54pYyYFHzUJjJLAW"/>
</p:tagLst>
</file>

<file path=ppt/tags/tag190.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900.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901.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902.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903.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904.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905.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906.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907.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908.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909.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91.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910.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911.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912.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913.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914.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915.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916.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917.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918.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919.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92.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920.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921.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922.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923.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1924.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1925.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1926.xml><?xml version="1.0" encoding="utf-8"?>
<p:tagLst xmlns:a="http://schemas.openxmlformats.org/drawingml/2006/main" xmlns:r="http://schemas.openxmlformats.org/officeDocument/2006/relationships" xmlns:p="http://schemas.openxmlformats.org/presentationml/2006/main">
  <p:tag name="DVSHAPEID" val="ruH4UAs9dHxv4KDvjEzCOL"/>
</p:tagLst>
</file>

<file path=ppt/tags/tag1927.xml><?xml version="1.0" encoding="utf-8"?>
<p:tagLst xmlns:a="http://schemas.openxmlformats.org/drawingml/2006/main" xmlns:r="http://schemas.openxmlformats.org/officeDocument/2006/relationships" xmlns:p="http://schemas.openxmlformats.org/presentationml/2006/main">
  <p:tag name="DVSHAPEID" val="qnbJzl48hUusvlV8hyYp44"/>
</p:tagLst>
</file>

<file path=ppt/tags/tag1928.xml><?xml version="1.0" encoding="utf-8"?>
<p:tagLst xmlns:a="http://schemas.openxmlformats.org/drawingml/2006/main" xmlns:r="http://schemas.openxmlformats.org/officeDocument/2006/relationships" xmlns:p="http://schemas.openxmlformats.org/presentationml/2006/main">
  <p:tag name="DVSHAPEID" val="uR7PWLZg1pYG4jSb1745qD"/>
</p:tagLst>
</file>

<file path=ppt/tags/tag1929.xml><?xml version="1.0" encoding="utf-8"?>
<p:tagLst xmlns:a="http://schemas.openxmlformats.org/drawingml/2006/main" xmlns:r="http://schemas.openxmlformats.org/officeDocument/2006/relationships" xmlns:p="http://schemas.openxmlformats.org/presentationml/2006/main">
  <p:tag name="DVSHAPEID" val="1CeiAam0DoGlTkBJoj80T4"/>
</p:tagLst>
</file>

<file path=ppt/tags/tag193.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930.xml><?xml version="1.0" encoding="utf-8"?>
<p:tagLst xmlns:a="http://schemas.openxmlformats.org/drawingml/2006/main" xmlns:r="http://schemas.openxmlformats.org/officeDocument/2006/relationships" xmlns:p="http://schemas.openxmlformats.org/presentationml/2006/main">
  <p:tag name="DVSHAPEID" val="uPhBg6xRkZDQQvBEaOU0Mz"/>
</p:tagLst>
</file>

<file path=ppt/tags/tag1931.xml><?xml version="1.0" encoding="utf-8"?>
<p:tagLst xmlns:a="http://schemas.openxmlformats.org/drawingml/2006/main" xmlns:r="http://schemas.openxmlformats.org/officeDocument/2006/relationships" xmlns:p="http://schemas.openxmlformats.org/presentationml/2006/main">
  <p:tag name="DVSHAPEID" val="ZIqxziILWqKW8o0YTgtL3H"/>
</p:tagLst>
</file>

<file path=ppt/tags/tag1932.xml><?xml version="1.0" encoding="utf-8"?>
<p:tagLst xmlns:a="http://schemas.openxmlformats.org/drawingml/2006/main" xmlns:r="http://schemas.openxmlformats.org/officeDocument/2006/relationships" xmlns:p="http://schemas.openxmlformats.org/presentationml/2006/main">
  <p:tag name="DVSHAPEID" val="H2u68J8j6ShUQyaIxf8z3d"/>
</p:tagLst>
</file>

<file path=ppt/tags/tag1933.xml><?xml version="1.0" encoding="utf-8"?>
<p:tagLst xmlns:a="http://schemas.openxmlformats.org/drawingml/2006/main" xmlns:r="http://schemas.openxmlformats.org/officeDocument/2006/relationships" xmlns:p="http://schemas.openxmlformats.org/presentationml/2006/main">
  <p:tag name="DVSHAPEID" val="6TncDbVDw0vh0o3s9ZDCjR"/>
</p:tagLst>
</file>

<file path=ppt/tags/tag1934.xml><?xml version="1.0" encoding="utf-8"?>
<p:tagLst xmlns:a="http://schemas.openxmlformats.org/drawingml/2006/main" xmlns:r="http://schemas.openxmlformats.org/officeDocument/2006/relationships" xmlns:p="http://schemas.openxmlformats.org/presentationml/2006/main">
  <p:tag name="DVSHAPEID" val="EdysOaIeCuDtWAJW5Woslh"/>
</p:tagLst>
</file>

<file path=ppt/tags/tag1935.xml><?xml version="1.0" encoding="utf-8"?>
<p:tagLst xmlns:a="http://schemas.openxmlformats.org/drawingml/2006/main" xmlns:r="http://schemas.openxmlformats.org/officeDocument/2006/relationships" xmlns:p="http://schemas.openxmlformats.org/presentationml/2006/main">
  <p:tag name="DVSHAPEID" val="oyxMF459VrUef9DbnKVio1"/>
</p:tagLst>
</file>

<file path=ppt/tags/tag1936.xml><?xml version="1.0" encoding="utf-8"?>
<p:tagLst xmlns:a="http://schemas.openxmlformats.org/drawingml/2006/main" xmlns:r="http://schemas.openxmlformats.org/officeDocument/2006/relationships" xmlns:p="http://schemas.openxmlformats.org/presentationml/2006/main">
  <p:tag name="DVSHAPEID" val="ExstJdTHdQwnOZU2vE9tzc"/>
</p:tagLst>
</file>

<file path=ppt/tags/tag1937.xml><?xml version="1.0" encoding="utf-8"?>
<p:tagLst xmlns:a="http://schemas.openxmlformats.org/drawingml/2006/main" xmlns:r="http://schemas.openxmlformats.org/officeDocument/2006/relationships" xmlns:p="http://schemas.openxmlformats.org/presentationml/2006/main">
  <p:tag name="DVSHAPEID" val="zHlAiUyEx3SnU0kclRged3"/>
</p:tagLst>
</file>

<file path=ppt/tags/tag1938.xml><?xml version="1.0" encoding="utf-8"?>
<p:tagLst xmlns:a="http://schemas.openxmlformats.org/drawingml/2006/main" xmlns:r="http://schemas.openxmlformats.org/officeDocument/2006/relationships" xmlns:p="http://schemas.openxmlformats.org/presentationml/2006/main">
  <p:tag name="DVSHAPEID" val="IRkEglfg9UsrXK89VY8zjt"/>
</p:tagLst>
</file>

<file path=ppt/tags/tag1939.xml><?xml version="1.0" encoding="utf-8"?>
<p:tagLst xmlns:a="http://schemas.openxmlformats.org/drawingml/2006/main" xmlns:r="http://schemas.openxmlformats.org/officeDocument/2006/relationships" xmlns:p="http://schemas.openxmlformats.org/presentationml/2006/main">
  <p:tag name="DVSHAPEID" val="JqkfAyPSJeHvLr1rgfKzsz"/>
</p:tagLst>
</file>

<file path=ppt/tags/tag194.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940.xml><?xml version="1.0" encoding="utf-8"?>
<p:tagLst xmlns:a="http://schemas.openxmlformats.org/drawingml/2006/main" xmlns:r="http://schemas.openxmlformats.org/officeDocument/2006/relationships" xmlns:p="http://schemas.openxmlformats.org/presentationml/2006/main">
  <p:tag name="DVSHAPEID" val="Ihcdv9UmEjrfGcUzU0F2zz"/>
</p:tagLst>
</file>

<file path=ppt/tags/tag1941.xml><?xml version="1.0" encoding="utf-8"?>
<p:tagLst xmlns:a="http://schemas.openxmlformats.org/drawingml/2006/main" xmlns:r="http://schemas.openxmlformats.org/officeDocument/2006/relationships" xmlns:p="http://schemas.openxmlformats.org/presentationml/2006/main">
  <p:tag name="DVSHAPEID" val="MwuRwwXZ4c00FnIq7uW6u2"/>
</p:tagLst>
</file>

<file path=ppt/tags/tag1942.xml><?xml version="1.0" encoding="utf-8"?>
<p:tagLst xmlns:a="http://schemas.openxmlformats.org/drawingml/2006/main" xmlns:r="http://schemas.openxmlformats.org/officeDocument/2006/relationships" xmlns:p="http://schemas.openxmlformats.org/presentationml/2006/main">
  <p:tag name="DVSHAPEID" val="azaA41LGccU1JejEaOMTkN"/>
</p:tagLst>
</file>

<file path=ppt/tags/tag1943.xml><?xml version="1.0" encoding="utf-8"?>
<p:tagLst xmlns:a="http://schemas.openxmlformats.org/drawingml/2006/main" xmlns:r="http://schemas.openxmlformats.org/officeDocument/2006/relationships" xmlns:p="http://schemas.openxmlformats.org/presentationml/2006/main">
  <p:tag name="DVSHAPEID" val="ur4TIjihdkZvZtfDDdpgTY"/>
</p:tagLst>
</file>

<file path=ppt/tags/tag1944.xml><?xml version="1.0" encoding="utf-8"?>
<p:tagLst xmlns:a="http://schemas.openxmlformats.org/drawingml/2006/main" xmlns:r="http://schemas.openxmlformats.org/officeDocument/2006/relationships" xmlns:p="http://schemas.openxmlformats.org/presentationml/2006/main">
  <p:tag name="DVSHAPEID" val="Vs2z4cVh5EKfnTznDVXRH7"/>
</p:tagLst>
</file>

<file path=ppt/tags/tag1945.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46.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47.xml><?xml version="1.0" encoding="utf-8"?>
<p:tagLst xmlns:a="http://schemas.openxmlformats.org/drawingml/2006/main" xmlns:r="http://schemas.openxmlformats.org/officeDocument/2006/relationships" xmlns:p="http://schemas.openxmlformats.org/presentationml/2006/main">
  <p:tag name="DVSHAPEID" val="FQoXwuGQwMS7G1xyd4kGJx"/>
</p:tagLst>
</file>

<file path=ppt/tags/tag1948.xml><?xml version="1.0" encoding="utf-8"?>
<p:tagLst xmlns:a="http://schemas.openxmlformats.org/drawingml/2006/main" xmlns:r="http://schemas.openxmlformats.org/officeDocument/2006/relationships" xmlns:p="http://schemas.openxmlformats.org/presentationml/2006/main">
  <p:tag name="DVSHAPEID" val="fHBgkPOHY3Q34fX6K6Nsvu"/>
</p:tagLst>
</file>

<file path=ppt/tags/tag1949.xml><?xml version="1.0" encoding="utf-8"?>
<p:tagLst xmlns:a="http://schemas.openxmlformats.org/drawingml/2006/main" xmlns:r="http://schemas.openxmlformats.org/officeDocument/2006/relationships" xmlns:p="http://schemas.openxmlformats.org/presentationml/2006/main">
  <p:tag name="DVSHAPEID" val="VSTMRJqSQOY8AGlg9Q2ONO"/>
</p:tagLst>
</file>

<file path=ppt/tags/tag195.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950.xml><?xml version="1.0" encoding="utf-8"?>
<p:tagLst xmlns:a="http://schemas.openxmlformats.org/drawingml/2006/main" xmlns:r="http://schemas.openxmlformats.org/officeDocument/2006/relationships" xmlns:p="http://schemas.openxmlformats.org/presentationml/2006/main">
  <p:tag name="DVSHAPEID" val="hCWiA7kdTh1LLJmyX4h6d2"/>
</p:tagLst>
</file>

<file path=ppt/tags/tag195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5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5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5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55.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56.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5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5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59.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6.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960.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6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6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6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6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65.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66.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6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6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69.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7.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1970.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7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197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1973.xml><?xml version="1.0" encoding="utf-8"?>
<p:tagLst xmlns:a="http://schemas.openxmlformats.org/drawingml/2006/main" xmlns:r="http://schemas.openxmlformats.org/officeDocument/2006/relationships" xmlns:p="http://schemas.openxmlformats.org/presentationml/2006/main">
  <p:tag name="DVSHAPEID" val="5VFgKuWWpHG6AhPz8iyCUG"/>
</p:tagLst>
</file>

<file path=ppt/tags/tag1974.xml><?xml version="1.0" encoding="utf-8"?>
<p:tagLst xmlns:a="http://schemas.openxmlformats.org/drawingml/2006/main" xmlns:r="http://schemas.openxmlformats.org/officeDocument/2006/relationships" xmlns:p="http://schemas.openxmlformats.org/presentationml/2006/main">
  <p:tag name="DVSHAPEID" val="7OUCUATXxGBfx1CkmQgXRj"/>
</p:tagLst>
</file>

<file path=ppt/tags/tag1975.xml><?xml version="1.0" encoding="utf-8"?>
<p:tagLst xmlns:a="http://schemas.openxmlformats.org/drawingml/2006/main" xmlns:r="http://schemas.openxmlformats.org/officeDocument/2006/relationships" xmlns:p="http://schemas.openxmlformats.org/presentationml/2006/main">
  <p:tag name="DVSHAPEID" val="4E85IoVYyA7oOQl8zm3saZ"/>
</p:tagLst>
</file>

<file path=ppt/tags/tag1976.xml><?xml version="1.0" encoding="utf-8"?>
<p:tagLst xmlns:a="http://schemas.openxmlformats.org/drawingml/2006/main" xmlns:r="http://schemas.openxmlformats.org/officeDocument/2006/relationships" xmlns:p="http://schemas.openxmlformats.org/presentationml/2006/main">
  <p:tag name="DVSHAPEID" val="vlJOWOWIlXPNKgtOSu1y81"/>
</p:tagLst>
</file>

<file path=ppt/tags/tag1977.xml><?xml version="1.0" encoding="utf-8"?>
<p:tagLst xmlns:a="http://schemas.openxmlformats.org/drawingml/2006/main" xmlns:r="http://schemas.openxmlformats.org/officeDocument/2006/relationships" xmlns:p="http://schemas.openxmlformats.org/presentationml/2006/main">
  <p:tag name="DVSHAPEID" val="78cMYegUUo949MlTr62Qe9"/>
</p:tagLst>
</file>

<file path=ppt/tags/tag1978.xml><?xml version="1.0" encoding="utf-8"?>
<p:tagLst xmlns:a="http://schemas.openxmlformats.org/drawingml/2006/main" xmlns:r="http://schemas.openxmlformats.org/officeDocument/2006/relationships" xmlns:p="http://schemas.openxmlformats.org/presentationml/2006/main">
  <p:tag name="DVSHAPEID" val="z165ELtyrBRteBCaQHrq3q"/>
</p:tagLst>
</file>

<file path=ppt/tags/tag1979.xml><?xml version="1.0" encoding="utf-8"?>
<p:tagLst xmlns:a="http://schemas.openxmlformats.org/drawingml/2006/main" xmlns:r="http://schemas.openxmlformats.org/officeDocument/2006/relationships" xmlns:p="http://schemas.openxmlformats.org/presentationml/2006/main">
  <p:tag name="DVSHAPEID" val="DF6HtY3UwhNXzbGSAvrlXy"/>
</p:tagLst>
</file>

<file path=ppt/tags/tag198.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1980.xml><?xml version="1.0" encoding="utf-8"?>
<p:tagLst xmlns:a="http://schemas.openxmlformats.org/drawingml/2006/main" xmlns:r="http://schemas.openxmlformats.org/officeDocument/2006/relationships" xmlns:p="http://schemas.openxmlformats.org/presentationml/2006/main">
  <p:tag name="DVSHAPEID" val="dFyKhhgkoN68nqZWhvvw4z"/>
</p:tagLst>
</file>

<file path=ppt/tags/tag1981.xml><?xml version="1.0" encoding="utf-8"?>
<p:tagLst xmlns:a="http://schemas.openxmlformats.org/drawingml/2006/main" xmlns:r="http://schemas.openxmlformats.org/officeDocument/2006/relationships" xmlns:p="http://schemas.openxmlformats.org/presentationml/2006/main">
  <p:tag name="NAME" val="Moon"/>
</p:tagLst>
</file>

<file path=ppt/tags/tag1982.xml><?xml version="1.0" encoding="utf-8"?>
<p:tagLst xmlns:a="http://schemas.openxmlformats.org/drawingml/2006/main" xmlns:r="http://schemas.openxmlformats.org/officeDocument/2006/relationships" xmlns:p="http://schemas.openxmlformats.org/presentationml/2006/main">
  <p:tag name="NAME" val="Moon"/>
</p:tagLst>
</file>

<file path=ppt/tags/tag1983.xml><?xml version="1.0" encoding="utf-8"?>
<p:tagLst xmlns:a="http://schemas.openxmlformats.org/drawingml/2006/main" xmlns:r="http://schemas.openxmlformats.org/officeDocument/2006/relationships" xmlns:p="http://schemas.openxmlformats.org/presentationml/2006/main">
  <p:tag name="NAME" val="Moon"/>
</p:tagLst>
</file>

<file path=ppt/tags/tag1984.xml><?xml version="1.0" encoding="utf-8"?>
<p:tagLst xmlns:a="http://schemas.openxmlformats.org/drawingml/2006/main" xmlns:r="http://schemas.openxmlformats.org/officeDocument/2006/relationships" xmlns:p="http://schemas.openxmlformats.org/presentationml/2006/main">
  <p:tag name="NAME" val="MoonShape"/>
</p:tagLst>
</file>

<file path=ppt/tags/tag1985.xml><?xml version="1.0" encoding="utf-8"?>
<p:tagLst xmlns:a="http://schemas.openxmlformats.org/drawingml/2006/main" xmlns:r="http://schemas.openxmlformats.org/officeDocument/2006/relationships" xmlns:p="http://schemas.openxmlformats.org/presentationml/2006/main">
  <p:tag name="NAME" val="MoonHalfShape"/>
  <p:tag name="ANGLE" val="1"/>
</p:tagLst>
</file>

<file path=ppt/tags/tag1986.xml><?xml version="1.0" encoding="utf-8"?>
<p:tagLst xmlns:a="http://schemas.openxmlformats.org/drawingml/2006/main" xmlns:r="http://schemas.openxmlformats.org/officeDocument/2006/relationships" xmlns:p="http://schemas.openxmlformats.org/presentationml/2006/main">
  <p:tag name="NAME" val="MoonShape"/>
</p:tagLst>
</file>

<file path=ppt/tags/tag1987.xml><?xml version="1.0" encoding="utf-8"?>
<p:tagLst xmlns:a="http://schemas.openxmlformats.org/drawingml/2006/main" xmlns:r="http://schemas.openxmlformats.org/officeDocument/2006/relationships" xmlns:p="http://schemas.openxmlformats.org/presentationml/2006/main">
  <p:tag name="ANGLE" val="2"/>
  <p:tag name="NAME" val="MoonHalfShape"/>
</p:tagLst>
</file>

<file path=ppt/tags/tag1988.xml><?xml version="1.0" encoding="utf-8"?>
<p:tagLst xmlns:a="http://schemas.openxmlformats.org/drawingml/2006/main" xmlns:r="http://schemas.openxmlformats.org/officeDocument/2006/relationships" xmlns:p="http://schemas.openxmlformats.org/presentationml/2006/main">
  <p:tag name="NAME" val="MoonShape"/>
</p:tagLst>
</file>

<file path=ppt/tags/tag1989.xml><?xml version="1.0" encoding="utf-8"?>
<p:tagLst xmlns:a="http://schemas.openxmlformats.org/drawingml/2006/main" xmlns:r="http://schemas.openxmlformats.org/officeDocument/2006/relationships" xmlns:p="http://schemas.openxmlformats.org/presentationml/2006/main">
  <p:tag name="ANGLE" val="4"/>
  <p:tag name="NAME" val="MoonHalfShape"/>
</p:tagLst>
</file>

<file path=ppt/tags/tag199.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1990.xml><?xml version="1.0" encoding="utf-8"?>
<p:tagLst xmlns:a="http://schemas.openxmlformats.org/drawingml/2006/main" xmlns:r="http://schemas.openxmlformats.org/officeDocument/2006/relationships" xmlns:p="http://schemas.openxmlformats.org/presentationml/2006/main">
  <p:tag name="DVSHAPEID" val="sZToYdmQFXNkM8hPlHki3X"/>
</p:tagLst>
</file>

<file path=ppt/tags/tag1991.xml><?xml version="1.0" encoding="utf-8"?>
<p:tagLst xmlns:a="http://schemas.openxmlformats.org/drawingml/2006/main" xmlns:r="http://schemas.openxmlformats.org/officeDocument/2006/relationships" xmlns:p="http://schemas.openxmlformats.org/presentationml/2006/main">
  <p:tag name="DVSHAPEID" val="idXBeCddwA2gpnRtsiY2hy"/>
</p:tagLst>
</file>

<file path=ppt/tags/tag1992.xml><?xml version="1.0" encoding="utf-8"?>
<p:tagLst xmlns:a="http://schemas.openxmlformats.org/drawingml/2006/main" xmlns:r="http://schemas.openxmlformats.org/officeDocument/2006/relationships" xmlns:p="http://schemas.openxmlformats.org/presentationml/2006/main">
  <p:tag name="NAME" val="McK Disclaimer"/>
  <p:tag name="RESIZE" val="Yes"/>
  <p:tag name="LLEFT" val=" 210.125"/>
  <p:tag name="LTOP" val=" 469.875"/>
</p:tagLst>
</file>

<file path=ppt/tags/tag1993.xml><?xml version="1.0" encoding="utf-8"?>
<p:tagLst xmlns:a="http://schemas.openxmlformats.org/drawingml/2006/main" xmlns:r="http://schemas.openxmlformats.org/officeDocument/2006/relationships" xmlns:p="http://schemas.openxmlformats.org/presentationml/2006/main">
  <p:tag name="DVSHAPEID" val="3tyc3kL84vSfwTuUcajtiu"/>
</p:tagLst>
</file>

<file path=ppt/tags/tag1994.xml><?xml version="1.0" encoding="utf-8"?>
<p:tagLst xmlns:a="http://schemas.openxmlformats.org/drawingml/2006/main" xmlns:r="http://schemas.openxmlformats.org/officeDocument/2006/relationships" xmlns:p="http://schemas.openxmlformats.org/presentationml/2006/main">
  <p:tag name="DVSHAPEID" val="Z2tJLvDfs2TaRpXRaDa7dQ"/>
</p:tagLst>
</file>

<file path=ppt/tags/tag1995.xml><?xml version="1.0" encoding="utf-8"?>
<p:tagLst xmlns:a="http://schemas.openxmlformats.org/drawingml/2006/main" xmlns:r="http://schemas.openxmlformats.org/officeDocument/2006/relationships" xmlns:p="http://schemas.openxmlformats.org/presentationml/2006/main">
  <p:tag name="DVSHAPEID" val="weAj4m6sn1R3vk2OFImONw"/>
</p:tagLst>
</file>

<file path=ppt/tags/tag1996.xml><?xml version="1.0" encoding="utf-8"?>
<p:tagLst xmlns:a="http://schemas.openxmlformats.org/drawingml/2006/main" xmlns:r="http://schemas.openxmlformats.org/officeDocument/2006/relationships" xmlns:p="http://schemas.openxmlformats.org/presentationml/2006/main">
  <p:tag name="DVSHAPEID" val="bxSjeR1CNY36ictt3hty8N"/>
</p:tagLst>
</file>

<file path=ppt/tags/tag1997.xml><?xml version="1.0" encoding="utf-8"?>
<p:tagLst xmlns:a="http://schemas.openxmlformats.org/drawingml/2006/main" xmlns:r="http://schemas.openxmlformats.org/officeDocument/2006/relationships" xmlns:p="http://schemas.openxmlformats.org/presentationml/2006/main">
  <p:tag name="DVSHAPEID" val="gZSmdM9tAcaW1TFyr9fhnz"/>
</p:tagLst>
</file>

<file path=ppt/tags/tag1998.xml><?xml version="1.0" encoding="utf-8"?>
<p:tagLst xmlns:a="http://schemas.openxmlformats.org/drawingml/2006/main" xmlns:r="http://schemas.openxmlformats.org/officeDocument/2006/relationships" xmlns:p="http://schemas.openxmlformats.org/presentationml/2006/main">
  <p:tag name="DVSHAPEID" val="b1916dyC1KrHra3nvzhtsP"/>
</p:tagLst>
</file>

<file path=ppt/tags/tag1999.xml><?xml version="1.0" encoding="utf-8"?>
<p:tagLst xmlns:a="http://schemas.openxmlformats.org/drawingml/2006/main" xmlns:r="http://schemas.openxmlformats.org/officeDocument/2006/relationships" xmlns:p="http://schemas.openxmlformats.org/presentationml/2006/main">
  <p:tag name="DVSHAPEID" val="e81j2lnsEemk0qa7AKeblG"/>
</p:tagLst>
</file>

<file path=ppt/tags/tag2.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20.xml><?xml version="1.0" encoding="utf-8"?>
<p:tagLst xmlns:a="http://schemas.openxmlformats.org/drawingml/2006/main" xmlns:r="http://schemas.openxmlformats.org/officeDocument/2006/relationships" xmlns:p="http://schemas.openxmlformats.org/presentationml/2006/main">
  <p:tag name="DVSHAPEID" val="wf0qaj3M7RUvKsr2h3Qkz3"/>
</p:tagLst>
</file>

<file path=ppt/tags/tag200.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000.xml><?xml version="1.0" encoding="utf-8"?>
<p:tagLst xmlns:a="http://schemas.openxmlformats.org/drawingml/2006/main" xmlns:r="http://schemas.openxmlformats.org/officeDocument/2006/relationships" xmlns:p="http://schemas.openxmlformats.org/presentationml/2006/main">
  <p:tag name="DVSHAPEID" val="mutG7tzUon9ybiPbUpPfig"/>
</p:tagLst>
</file>

<file path=ppt/tags/tag2001.xml><?xml version="1.0" encoding="utf-8"?>
<p:tagLst xmlns:a="http://schemas.openxmlformats.org/drawingml/2006/main" xmlns:r="http://schemas.openxmlformats.org/officeDocument/2006/relationships" xmlns:p="http://schemas.openxmlformats.org/presentationml/2006/main">
  <p:tag name="DVSHAPEID" val="f7eOc0FpqJq19K2oIH5WXt"/>
</p:tagLst>
</file>

<file path=ppt/tags/tag2002.xml><?xml version="1.0" encoding="utf-8"?>
<p:tagLst xmlns:a="http://schemas.openxmlformats.org/drawingml/2006/main" xmlns:r="http://schemas.openxmlformats.org/officeDocument/2006/relationships" xmlns:p="http://schemas.openxmlformats.org/presentationml/2006/main">
  <p:tag name="DVSHAPEID" val="v4WVZ2HW3Ju5v8LDP9oiBK"/>
</p:tagLst>
</file>

<file path=ppt/tags/tag2003.xml><?xml version="1.0" encoding="utf-8"?>
<p:tagLst xmlns:a="http://schemas.openxmlformats.org/drawingml/2006/main" xmlns:r="http://schemas.openxmlformats.org/officeDocument/2006/relationships" xmlns:p="http://schemas.openxmlformats.org/presentationml/2006/main">
  <p:tag name="DVSHAPEID" val="LZMjcxne6NDNNc1P8a31pJ"/>
</p:tagLst>
</file>

<file path=ppt/tags/tag2004.xml><?xml version="1.0" encoding="utf-8"?>
<p:tagLst xmlns:a="http://schemas.openxmlformats.org/drawingml/2006/main" xmlns:r="http://schemas.openxmlformats.org/officeDocument/2006/relationships" xmlns:p="http://schemas.openxmlformats.org/presentationml/2006/main">
  <p:tag name="DVSHAPEID" val="Gg1qtY6WZHs5rr8JGLEbTZ"/>
</p:tagLst>
</file>

<file path=ppt/tags/tag2005.xml><?xml version="1.0" encoding="utf-8"?>
<p:tagLst xmlns:a="http://schemas.openxmlformats.org/drawingml/2006/main" xmlns:r="http://schemas.openxmlformats.org/officeDocument/2006/relationships" xmlns:p="http://schemas.openxmlformats.org/presentationml/2006/main">
  <p:tag name="DVSHAPEID" val="RqOfTDdWQruDZhIRNhdrOo"/>
</p:tagLst>
</file>

<file path=ppt/tags/tag2006.xml><?xml version="1.0" encoding="utf-8"?>
<p:tagLst xmlns:a="http://schemas.openxmlformats.org/drawingml/2006/main" xmlns:r="http://schemas.openxmlformats.org/officeDocument/2006/relationships" xmlns:p="http://schemas.openxmlformats.org/presentationml/2006/main">
  <p:tag name="DVSHAPEID" val="FiZyNyOJRSGGpBCd4sJ3R1"/>
</p:tagLst>
</file>

<file path=ppt/tags/tag2007.xml><?xml version="1.0" encoding="utf-8"?>
<p:tagLst xmlns:a="http://schemas.openxmlformats.org/drawingml/2006/main" xmlns:r="http://schemas.openxmlformats.org/officeDocument/2006/relationships" xmlns:p="http://schemas.openxmlformats.org/presentationml/2006/main">
  <p:tag name="DVSHAPEID" val="TRegGf9HlNV31ceprX7npU"/>
</p:tagLst>
</file>

<file path=ppt/tags/tag2008.xml><?xml version="1.0" encoding="utf-8"?>
<p:tagLst xmlns:a="http://schemas.openxmlformats.org/drawingml/2006/main" xmlns:r="http://schemas.openxmlformats.org/officeDocument/2006/relationships" xmlns:p="http://schemas.openxmlformats.org/presentationml/2006/main">
  <p:tag name="DVSHAPEID" val="8VMJdQwoGFSKLhYUmf3g3w"/>
</p:tagLst>
</file>

<file path=ppt/tags/tag2009.xml><?xml version="1.0" encoding="utf-8"?>
<p:tagLst xmlns:a="http://schemas.openxmlformats.org/drawingml/2006/main" xmlns:r="http://schemas.openxmlformats.org/officeDocument/2006/relationships" xmlns:p="http://schemas.openxmlformats.org/presentationml/2006/main">
  <p:tag name="DVSHAPEID" val="QRuaZvSkRsIYJjuW2iaW6f"/>
</p:tagLst>
</file>

<file path=ppt/tags/tag201.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010.xml><?xml version="1.0" encoding="utf-8"?>
<p:tagLst xmlns:a="http://schemas.openxmlformats.org/drawingml/2006/main" xmlns:r="http://schemas.openxmlformats.org/officeDocument/2006/relationships" xmlns:p="http://schemas.openxmlformats.org/presentationml/2006/main">
  <p:tag name="DVSHAPEID" val="atd1kOWbCPhsGqqQJdiWGG"/>
</p:tagLst>
</file>

<file path=ppt/tags/tag2011.xml><?xml version="1.0" encoding="utf-8"?>
<p:tagLst xmlns:a="http://schemas.openxmlformats.org/drawingml/2006/main" xmlns:r="http://schemas.openxmlformats.org/officeDocument/2006/relationships" xmlns:p="http://schemas.openxmlformats.org/presentationml/2006/main">
  <p:tag name="DVSHAPEID" val="aXZ5CjdAjzwmWKmFEDde7A"/>
</p:tagLst>
</file>

<file path=ppt/tags/tag2012.xml><?xml version="1.0" encoding="utf-8"?>
<p:tagLst xmlns:a="http://schemas.openxmlformats.org/drawingml/2006/main" xmlns:r="http://schemas.openxmlformats.org/officeDocument/2006/relationships" xmlns:p="http://schemas.openxmlformats.org/presentationml/2006/main">
  <p:tag name="DVSHAPEID" val="sLXYkhprg64uif2ecDY1wH"/>
</p:tagLst>
</file>

<file path=ppt/tags/tag2013.xml><?xml version="1.0" encoding="utf-8"?>
<p:tagLst xmlns:a="http://schemas.openxmlformats.org/drawingml/2006/main" xmlns:r="http://schemas.openxmlformats.org/officeDocument/2006/relationships" xmlns:p="http://schemas.openxmlformats.org/presentationml/2006/main">
  <p:tag name="DVSHAPEID" val="AOsR0PXmXrbtKvglPF87zB"/>
</p:tagLst>
</file>

<file path=ppt/tags/tag2014.xml><?xml version="1.0" encoding="utf-8"?>
<p:tagLst xmlns:a="http://schemas.openxmlformats.org/drawingml/2006/main" xmlns:r="http://schemas.openxmlformats.org/officeDocument/2006/relationships" xmlns:p="http://schemas.openxmlformats.org/presentationml/2006/main">
  <p:tag name="DVSHAPEID" val="XiS6eAcLIKxEHa5WxYLvUe"/>
</p:tagLst>
</file>

<file path=ppt/tags/tag2015.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16.xml><?xml version="1.0" encoding="utf-8"?>
<p:tagLst xmlns:a="http://schemas.openxmlformats.org/drawingml/2006/main" xmlns:r="http://schemas.openxmlformats.org/officeDocument/2006/relationships" xmlns:p="http://schemas.openxmlformats.org/presentationml/2006/main">
  <p:tag name="DVSHAPEID" val="W5O5fT79l4HINWf8Ct8EPN"/>
</p:tagLst>
</file>

<file path=ppt/tags/tag2017.xml><?xml version="1.0" encoding="utf-8"?>
<p:tagLst xmlns:a="http://schemas.openxmlformats.org/drawingml/2006/main" xmlns:r="http://schemas.openxmlformats.org/officeDocument/2006/relationships" xmlns:p="http://schemas.openxmlformats.org/presentationml/2006/main">
  <p:tag name="DVSHAPEID" val="cIjWXDnnlHv4ZLiRuJWLnn"/>
</p:tagLst>
</file>

<file path=ppt/tags/tag2018.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19.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020.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1.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2.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3.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4.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5.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6.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7.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8.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029.xml><?xml version="1.0" encoding="utf-8"?>
<p:tagLst xmlns:a="http://schemas.openxmlformats.org/drawingml/2006/main" xmlns:r="http://schemas.openxmlformats.org/officeDocument/2006/relationships" xmlns:p="http://schemas.openxmlformats.org/presentationml/2006/main">
  <p:tag name="DVSHAPEID" val="mlBtppTKmfpqcYrBokT1EF"/>
</p:tagLst>
</file>

<file path=ppt/tags/tag203.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030.xml><?xml version="1.0" encoding="utf-8"?>
<p:tagLst xmlns:a="http://schemas.openxmlformats.org/drawingml/2006/main" xmlns:r="http://schemas.openxmlformats.org/officeDocument/2006/relationships" xmlns:p="http://schemas.openxmlformats.org/presentationml/2006/main">
  <p:tag name="DVSHAPEID" val="sltv0COldZf6p2TFVKVfmN"/>
</p:tagLst>
</file>

<file path=ppt/tags/tag2031.xml><?xml version="1.0" encoding="utf-8"?>
<p:tagLst xmlns:a="http://schemas.openxmlformats.org/drawingml/2006/main" xmlns:r="http://schemas.openxmlformats.org/officeDocument/2006/relationships" xmlns:p="http://schemas.openxmlformats.org/presentationml/2006/main">
  <p:tag name="DVSHAPEID" val="g7wpnJuBkcLGSgZTpgV01q"/>
</p:tagLst>
</file>

<file path=ppt/tags/tag2032.xml><?xml version="1.0" encoding="utf-8"?>
<p:tagLst xmlns:a="http://schemas.openxmlformats.org/drawingml/2006/main" xmlns:r="http://schemas.openxmlformats.org/officeDocument/2006/relationships" xmlns:p="http://schemas.openxmlformats.org/presentationml/2006/main">
  <p:tag name="DVSHAPEID" val="5NGZIWHOnEgriXcm3JM30h"/>
</p:tagLst>
</file>

<file path=ppt/tags/tag2033.xml><?xml version="1.0" encoding="utf-8"?>
<p:tagLst xmlns:a="http://schemas.openxmlformats.org/drawingml/2006/main" xmlns:r="http://schemas.openxmlformats.org/officeDocument/2006/relationships" xmlns:p="http://schemas.openxmlformats.org/presentationml/2006/main">
  <p:tag name="DVSHAPEID" val="aLwiC1fgNCLy8CQLz6oA6i"/>
</p:tagLst>
</file>

<file path=ppt/tags/tag2034.xml><?xml version="1.0" encoding="utf-8"?>
<p:tagLst xmlns:a="http://schemas.openxmlformats.org/drawingml/2006/main" xmlns:r="http://schemas.openxmlformats.org/officeDocument/2006/relationships" xmlns:p="http://schemas.openxmlformats.org/presentationml/2006/main">
  <p:tag name="DVSHAPEID" val="ISEuPKtUG8kOCVsqjGz6QE"/>
</p:tagLst>
</file>

<file path=ppt/tags/tag2035.xml><?xml version="1.0" encoding="utf-8"?>
<p:tagLst xmlns:a="http://schemas.openxmlformats.org/drawingml/2006/main" xmlns:r="http://schemas.openxmlformats.org/officeDocument/2006/relationships" xmlns:p="http://schemas.openxmlformats.org/presentationml/2006/main">
  <p:tag name="DVSHAPEID" val="manbEFbK6uvrkVo1JyOHOM"/>
</p:tagLst>
</file>

<file path=ppt/tags/tag2036.xml><?xml version="1.0" encoding="utf-8"?>
<p:tagLst xmlns:a="http://schemas.openxmlformats.org/drawingml/2006/main" xmlns:r="http://schemas.openxmlformats.org/officeDocument/2006/relationships" xmlns:p="http://schemas.openxmlformats.org/presentationml/2006/main">
  <p:tag name="DVSHAPEID" val="RdNlywChLrvVBgngiAqnPG"/>
</p:tagLst>
</file>

<file path=ppt/tags/tag2037.xml><?xml version="1.0" encoding="utf-8"?>
<p:tagLst xmlns:a="http://schemas.openxmlformats.org/drawingml/2006/main" xmlns:r="http://schemas.openxmlformats.org/officeDocument/2006/relationships" xmlns:p="http://schemas.openxmlformats.org/presentationml/2006/main">
  <p:tag name="DVSHAPEID" val="NfU65mSE8XFAi9oj6E7OI4"/>
</p:tagLst>
</file>

<file path=ppt/tags/tag2038.xml><?xml version="1.0" encoding="utf-8"?>
<p:tagLst xmlns:a="http://schemas.openxmlformats.org/drawingml/2006/main" xmlns:r="http://schemas.openxmlformats.org/officeDocument/2006/relationships" xmlns:p="http://schemas.openxmlformats.org/presentationml/2006/main">
  <p:tag name="DVSHAPEID" val="XUnvNhN6994GT3AY1JhoRn"/>
</p:tagLst>
</file>

<file path=ppt/tags/tag2039.xml><?xml version="1.0" encoding="utf-8"?>
<p:tagLst xmlns:a="http://schemas.openxmlformats.org/drawingml/2006/main" xmlns:r="http://schemas.openxmlformats.org/officeDocument/2006/relationships" xmlns:p="http://schemas.openxmlformats.org/presentationml/2006/main">
  <p:tag name="DVSHAPEID" val="w7TiXzbXXKlRJkx8GhdDeI"/>
</p:tagLst>
</file>

<file path=ppt/tags/tag204.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040.xml><?xml version="1.0" encoding="utf-8"?>
<p:tagLst xmlns:a="http://schemas.openxmlformats.org/drawingml/2006/main" xmlns:r="http://schemas.openxmlformats.org/officeDocument/2006/relationships" xmlns:p="http://schemas.openxmlformats.org/presentationml/2006/main">
  <p:tag name="DVSHAPEID" val="WIXpq8MP7cuAofCukdVccj"/>
</p:tagLst>
</file>

<file path=ppt/tags/tag2041.xml><?xml version="1.0" encoding="utf-8"?>
<p:tagLst xmlns:a="http://schemas.openxmlformats.org/drawingml/2006/main" xmlns:r="http://schemas.openxmlformats.org/officeDocument/2006/relationships" xmlns:p="http://schemas.openxmlformats.org/presentationml/2006/main">
  <p:tag name="DVSHAPEID" val="i8m2EsKG44A8S6LjVtLYJZ"/>
</p:tagLst>
</file>

<file path=ppt/tags/tag2042.xml><?xml version="1.0" encoding="utf-8"?>
<p:tagLst xmlns:a="http://schemas.openxmlformats.org/drawingml/2006/main" xmlns:r="http://schemas.openxmlformats.org/officeDocument/2006/relationships" xmlns:p="http://schemas.openxmlformats.org/presentationml/2006/main">
  <p:tag name="DVSHAPEID" val="cIWuQLYoH4pPpazVZVDECr"/>
</p:tagLst>
</file>

<file path=ppt/tags/tag2043.xml><?xml version="1.0" encoding="utf-8"?>
<p:tagLst xmlns:a="http://schemas.openxmlformats.org/drawingml/2006/main" xmlns:r="http://schemas.openxmlformats.org/officeDocument/2006/relationships" xmlns:p="http://schemas.openxmlformats.org/presentationml/2006/main">
  <p:tag name="DVSHAPEID" val="tQSb5bNtZpEiWE5aCZHGnw"/>
</p:tagLst>
</file>

<file path=ppt/tags/tag2044.xml><?xml version="1.0" encoding="utf-8"?>
<p:tagLst xmlns:a="http://schemas.openxmlformats.org/drawingml/2006/main" xmlns:r="http://schemas.openxmlformats.org/officeDocument/2006/relationships" xmlns:p="http://schemas.openxmlformats.org/presentationml/2006/main">
  <p:tag name="DVSHAPEID" val="l1kgqT20bd8Obblx92b8C8"/>
</p:tagLst>
</file>

<file path=ppt/tags/tag2045.xml><?xml version="1.0" encoding="utf-8"?>
<p:tagLst xmlns:a="http://schemas.openxmlformats.org/drawingml/2006/main" xmlns:r="http://schemas.openxmlformats.org/officeDocument/2006/relationships" xmlns:p="http://schemas.openxmlformats.org/presentationml/2006/main">
  <p:tag name="DVSHAPEID" val="m9VhvbXZI2vDnW5aHSM71h"/>
</p:tagLst>
</file>

<file path=ppt/tags/tag2046.xml><?xml version="1.0" encoding="utf-8"?>
<p:tagLst xmlns:a="http://schemas.openxmlformats.org/drawingml/2006/main" xmlns:r="http://schemas.openxmlformats.org/officeDocument/2006/relationships" xmlns:p="http://schemas.openxmlformats.org/presentationml/2006/main">
  <p:tag name="DVSHAPEID" val="rA4r9M4S04GcEak9nR3bu5"/>
</p:tagLst>
</file>

<file path=ppt/tags/tag2047.xml><?xml version="1.0" encoding="utf-8"?>
<p:tagLst xmlns:a="http://schemas.openxmlformats.org/drawingml/2006/main" xmlns:r="http://schemas.openxmlformats.org/officeDocument/2006/relationships" xmlns:p="http://schemas.openxmlformats.org/presentationml/2006/main">
  <p:tag name="DVSHAPEID" val="ixNpsYlilv75Hkc41aVQ1r"/>
</p:tagLst>
</file>

<file path=ppt/tags/tag2048.xml><?xml version="1.0" encoding="utf-8"?>
<p:tagLst xmlns:a="http://schemas.openxmlformats.org/drawingml/2006/main" xmlns:r="http://schemas.openxmlformats.org/officeDocument/2006/relationships" xmlns:p="http://schemas.openxmlformats.org/presentationml/2006/main">
  <p:tag name="DVSHAPEID" val="WahUPxvU4PMmiwDKk5wIIb"/>
</p:tagLst>
</file>

<file path=ppt/tags/tag2049.xml><?xml version="1.0" encoding="utf-8"?>
<p:tagLst xmlns:a="http://schemas.openxmlformats.org/drawingml/2006/main" xmlns:r="http://schemas.openxmlformats.org/officeDocument/2006/relationships" xmlns:p="http://schemas.openxmlformats.org/presentationml/2006/main">
  <p:tag name="DVSHAPEID" val="5zt0WjPSgE3QBD7x9NNqrh"/>
</p:tagLst>
</file>

<file path=ppt/tags/tag205.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050.xml><?xml version="1.0" encoding="utf-8"?>
<p:tagLst xmlns:a="http://schemas.openxmlformats.org/drawingml/2006/main" xmlns:r="http://schemas.openxmlformats.org/officeDocument/2006/relationships" xmlns:p="http://schemas.openxmlformats.org/presentationml/2006/main">
  <p:tag name="DVSHAPEID" val="il2FqhQPjjJL5HrPAb4bz8"/>
</p:tagLst>
</file>

<file path=ppt/tags/tag2051.xml><?xml version="1.0" encoding="utf-8"?>
<p:tagLst xmlns:a="http://schemas.openxmlformats.org/drawingml/2006/main" xmlns:r="http://schemas.openxmlformats.org/officeDocument/2006/relationships" xmlns:p="http://schemas.openxmlformats.org/presentationml/2006/main">
  <p:tag name="DVSHAPEID" val="irV0CMWJUhJNg7YhSy1rkK"/>
</p:tagLst>
</file>

<file path=ppt/tags/tag2052.xml><?xml version="1.0" encoding="utf-8"?>
<p:tagLst xmlns:a="http://schemas.openxmlformats.org/drawingml/2006/main" xmlns:r="http://schemas.openxmlformats.org/officeDocument/2006/relationships" xmlns:p="http://schemas.openxmlformats.org/presentationml/2006/main">
  <p:tag name="DVSHAPEID" val="7Pxp6kcBlfIa3AKqE3TAor"/>
</p:tagLst>
</file>

<file path=ppt/tags/tag2053.xml><?xml version="1.0" encoding="utf-8"?>
<p:tagLst xmlns:a="http://schemas.openxmlformats.org/drawingml/2006/main" xmlns:r="http://schemas.openxmlformats.org/officeDocument/2006/relationships" xmlns:p="http://schemas.openxmlformats.org/presentationml/2006/main">
  <p:tag name="DVSHAPEID" val="1hrjRjiwa7Nxk5scGCwjWu"/>
</p:tagLst>
</file>

<file path=ppt/tags/tag2054.xml><?xml version="1.0" encoding="utf-8"?>
<p:tagLst xmlns:a="http://schemas.openxmlformats.org/drawingml/2006/main" xmlns:r="http://schemas.openxmlformats.org/officeDocument/2006/relationships" xmlns:p="http://schemas.openxmlformats.org/presentationml/2006/main">
  <p:tag name="DVSHAPEID" val="554nwsTYyKmFOgYMsSjP5A"/>
</p:tagLst>
</file>

<file path=ppt/tags/tag2055.xml><?xml version="1.0" encoding="utf-8"?>
<p:tagLst xmlns:a="http://schemas.openxmlformats.org/drawingml/2006/main" xmlns:r="http://schemas.openxmlformats.org/officeDocument/2006/relationships" xmlns:p="http://schemas.openxmlformats.org/presentationml/2006/main">
  <p:tag name="DVSHAPEID" val="nvfEYsmh35vxbmftNQCbz2"/>
</p:tagLst>
</file>

<file path=ppt/tags/tag2056.xml><?xml version="1.0" encoding="utf-8"?>
<p:tagLst xmlns:a="http://schemas.openxmlformats.org/drawingml/2006/main" xmlns:r="http://schemas.openxmlformats.org/officeDocument/2006/relationships" xmlns:p="http://schemas.openxmlformats.org/presentationml/2006/main">
  <p:tag name="DVSHAPEID" val="bEhbdU9DZ6pvHy8RurBhGg"/>
</p:tagLst>
</file>

<file path=ppt/tags/tag2057.xml><?xml version="1.0" encoding="utf-8"?>
<p:tagLst xmlns:a="http://schemas.openxmlformats.org/drawingml/2006/main" xmlns:r="http://schemas.openxmlformats.org/officeDocument/2006/relationships" xmlns:p="http://schemas.openxmlformats.org/presentationml/2006/main">
  <p:tag name="DVSHAPEID" val="ag4CwZ5scT0kkAnMes7p5o"/>
</p:tagLst>
</file>

<file path=ppt/tags/tag2058.xml><?xml version="1.0" encoding="utf-8"?>
<p:tagLst xmlns:a="http://schemas.openxmlformats.org/drawingml/2006/main" xmlns:r="http://schemas.openxmlformats.org/officeDocument/2006/relationships" xmlns:p="http://schemas.openxmlformats.org/presentationml/2006/main">
  <p:tag name="DVSHAPEID" val="8GEGkVlbAimUu06Bn9yxUv"/>
</p:tagLst>
</file>

<file path=ppt/tags/tag2059.xml><?xml version="1.0" encoding="utf-8"?>
<p:tagLst xmlns:a="http://schemas.openxmlformats.org/drawingml/2006/main" xmlns:r="http://schemas.openxmlformats.org/officeDocument/2006/relationships" xmlns:p="http://schemas.openxmlformats.org/presentationml/2006/main">
  <p:tag name="DVSHAPEID" val="unexuIc89hbL8oYPFa61iI"/>
</p:tagLst>
</file>

<file path=ppt/tags/tag206.xml><?xml version="1.0" encoding="utf-8"?>
<p:tagLst xmlns:a="http://schemas.openxmlformats.org/drawingml/2006/main" xmlns:r="http://schemas.openxmlformats.org/officeDocument/2006/relationships" xmlns:p="http://schemas.openxmlformats.org/presentationml/2006/main">
  <p:tag name="DVSHAPEID" val="65wBf5vAw1bsUi71h3mkhk"/>
</p:tagLst>
</file>

<file path=ppt/tags/tag2060.xml><?xml version="1.0" encoding="utf-8"?>
<p:tagLst xmlns:a="http://schemas.openxmlformats.org/drawingml/2006/main" xmlns:r="http://schemas.openxmlformats.org/officeDocument/2006/relationships" xmlns:p="http://schemas.openxmlformats.org/presentationml/2006/main">
  <p:tag name="DVSHAPEID" val="Yp5mFD4YRyuCbgsMqDYr95"/>
</p:tagLst>
</file>

<file path=ppt/tags/tag2061.xml><?xml version="1.0" encoding="utf-8"?>
<p:tagLst xmlns:a="http://schemas.openxmlformats.org/drawingml/2006/main" xmlns:r="http://schemas.openxmlformats.org/officeDocument/2006/relationships" xmlns:p="http://schemas.openxmlformats.org/presentationml/2006/main">
  <p:tag name="DVSHAPEID" val="JJSIDyuoqScMoPr82z4apD"/>
</p:tagLst>
</file>

<file path=ppt/tags/tag2062.xml><?xml version="1.0" encoding="utf-8"?>
<p:tagLst xmlns:a="http://schemas.openxmlformats.org/drawingml/2006/main" xmlns:r="http://schemas.openxmlformats.org/officeDocument/2006/relationships" xmlns:p="http://schemas.openxmlformats.org/presentationml/2006/main">
  <p:tag name="DVSHAPEID" val="gvdHnSJt2RzTGmtXZwtt7B"/>
</p:tagLst>
</file>

<file path=ppt/tags/tag2063.xml><?xml version="1.0" encoding="utf-8"?>
<p:tagLst xmlns:a="http://schemas.openxmlformats.org/drawingml/2006/main" xmlns:r="http://schemas.openxmlformats.org/officeDocument/2006/relationships" xmlns:p="http://schemas.openxmlformats.org/presentationml/2006/main">
  <p:tag name="DVSHAPEID" val="ppSDkiApnYF5snuVbCEXQl"/>
</p:tagLst>
</file>

<file path=ppt/tags/tag2064.xml><?xml version="1.0" encoding="utf-8"?>
<p:tagLst xmlns:a="http://schemas.openxmlformats.org/drawingml/2006/main" xmlns:r="http://schemas.openxmlformats.org/officeDocument/2006/relationships" xmlns:p="http://schemas.openxmlformats.org/presentationml/2006/main">
  <p:tag name="DVSHAPEID" val="du85E5zyGWvE5NOJxqSCtB"/>
</p:tagLst>
</file>

<file path=ppt/tags/tag2065.xml><?xml version="1.0" encoding="utf-8"?>
<p:tagLst xmlns:a="http://schemas.openxmlformats.org/drawingml/2006/main" xmlns:r="http://schemas.openxmlformats.org/officeDocument/2006/relationships" xmlns:p="http://schemas.openxmlformats.org/presentationml/2006/main">
  <p:tag name="DVSHAPEID" val="eAU6s4lROaL3cnufEvQOhJ"/>
</p:tagLst>
</file>

<file path=ppt/tags/tag2066.xml><?xml version="1.0" encoding="utf-8"?>
<p:tagLst xmlns:a="http://schemas.openxmlformats.org/drawingml/2006/main" xmlns:r="http://schemas.openxmlformats.org/officeDocument/2006/relationships" xmlns:p="http://schemas.openxmlformats.org/presentationml/2006/main">
  <p:tag name="DVSHAPEID" val="zNhH6r4e4dRBgxbxDvdP8l"/>
</p:tagLst>
</file>

<file path=ppt/tags/tag2067.xml><?xml version="1.0" encoding="utf-8"?>
<p:tagLst xmlns:a="http://schemas.openxmlformats.org/drawingml/2006/main" xmlns:r="http://schemas.openxmlformats.org/officeDocument/2006/relationships" xmlns:p="http://schemas.openxmlformats.org/presentationml/2006/main">
  <p:tag name="DVSHAPEID" val="T1BrehLnMFkv16PLXTMz5x"/>
</p:tagLst>
</file>

<file path=ppt/tags/tag2068.xml><?xml version="1.0" encoding="utf-8"?>
<p:tagLst xmlns:a="http://schemas.openxmlformats.org/drawingml/2006/main" xmlns:r="http://schemas.openxmlformats.org/officeDocument/2006/relationships" xmlns:p="http://schemas.openxmlformats.org/presentationml/2006/main">
  <p:tag name="DVSHAPEID" val="bA7X46RlBrAeUf5FcNsHrc"/>
</p:tagLst>
</file>

<file path=ppt/tags/tag2069.xml><?xml version="1.0" encoding="utf-8"?>
<p:tagLst xmlns:a="http://schemas.openxmlformats.org/drawingml/2006/main" xmlns:r="http://schemas.openxmlformats.org/officeDocument/2006/relationships" xmlns:p="http://schemas.openxmlformats.org/presentationml/2006/main">
  <p:tag name="DVSHAPEID" val="hLw4ISxj2yflP1jhcEvr3S"/>
</p:tagLst>
</file>

<file path=ppt/tags/tag207.xml><?xml version="1.0" encoding="utf-8"?>
<p:tagLst xmlns:a="http://schemas.openxmlformats.org/drawingml/2006/main" xmlns:r="http://schemas.openxmlformats.org/officeDocument/2006/relationships" xmlns:p="http://schemas.openxmlformats.org/presentationml/2006/main">
  <p:tag name="DVSHAPEID" val="afiGA9t77UXVji5tKDg8Ej"/>
</p:tagLst>
</file>

<file path=ppt/tags/tag2070.xml><?xml version="1.0" encoding="utf-8"?>
<p:tagLst xmlns:a="http://schemas.openxmlformats.org/drawingml/2006/main" xmlns:r="http://schemas.openxmlformats.org/officeDocument/2006/relationships" xmlns:p="http://schemas.openxmlformats.org/presentationml/2006/main">
  <p:tag name="DVSHAPEID" val="UMbzFhHZ7o6YilqZoZNip2"/>
</p:tagLst>
</file>

<file path=ppt/tags/tag2071.xml><?xml version="1.0" encoding="utf-8"?>
<p:tagLst xmlns:a="http://schemas.openxmlformats.org/drawingml/2006/main" xmlns:r="http://schemas.openxmlformats.org/officeDocument/2006/relationships" xmlns:p="http://schemas.openxmlformats.org/presentationml/2006/main">
  <p:tag name="DVSHAPEID" val="Yzp4mVBNbZ9pRJT8cgC3rR"/>
</p:tagLst>
</file>

<file path=ppt/tags/tag2072.xml><?xml version="1.0" encoding="utf-8"?>
<p:tagLst xmlns:a="http://schemas.openxmlformats.org/drawingml/2006/main" xmlns:r="http://schemas.openxmlformats.org/officeDocument/2006/relationships" xmlns:p="http://schemas.openxmlformats.org/presentationml/2006/main">
  <p:tag name="DVSHAPEID" val="fQIYQcgwEKsRNC9BVLojc6"/>
</p:tagLst>
</file>

<file path=ppt/tags/tag2073.xml><?xml version="1.0" encoding="utf-8"?>
<p:tagLst xmlns:a="http://schemas.openxmlformats.org/drawingml/2006/main" xmlns:r="http://schemas.openxmlformats.org/officeDocument/2006/relationships" xmlns:p="http://schemas.openxmlformats.org/presentationml/2006/main">
  <p:tag name="DVSHAPEID" val="PTuG6fNwGmB7jylo4oxFlo"/>
</p:tagLst>
</file>

<file path=ppt/tags/tag2074.xml><?xml version="1.0" encoding="utf-8"?>
<p:tagLst xmlns:a="http://schemas.openxmlformats.org/drawingml/2006/main" xmlns:r="http://schemas.openxmlformats.org/officeDocument/2006/relationships" xmlns:p="http://schemas.openxmlformats.org/presentationml/2006/main">
  <p:tag name="DVSHAPEID" val="WZWgZAlQF7E91Pta50J746"/>
</p:tagLst>
</file>

<file path=ppt/tags/tag2075.xml><?xml version="1.0" encoding="utf-8"?>
<p:tagLst xmlns:a="http://schemas.openxmlformats.org/drawingml/2006/main" xmlns:r="http://schemas.openxmlformats.org/officeDocument/2006/relationships" xmlns:p="http://schemas.openxmlformats.org/presentationml/2006/main">
  <p:tag name="DVSHAPEID" val="fFiAfxHZMxKqWuKPgcbQHt"/>
</p:tagLst>
</file>

<file path=ppt/tags/tag2076.xml><?xml version="1.0" encoding="utf-8"?>
<p:tagLst xmlns:a="http://schemas.openxmlformats.org/drawingml/2006/main" xmlns:r="http://schemas.openxmlformats.org/officeDocument/2006/relationships" xmlns:p="http://schemas.openxmlformats.org/presentationml/2006/main">
  <p:tag name="DVSHAPEID" val="taxwUUiwVdkQJgYokO8Fl6"/>
</p:tagLst>
</file>

<file path=ppt/tags/tag2077.xml><?xml version="1.0" encoding="utf-8"?>
<p:tagLst xmlns:a="http://schemas.openxmlformats.org/drawingml/2006/main" xmlns:r="http://schemas.openxmlformats.org/officeDocument/2006/relationships" xmlns:p="http://schemas.openxmlformats.org/presentationml/2006/main">
  <p:tag name="DVSHAPEID" val="J3GBJ0uQl4mKf6BEFNAe40"/>
</p:tagLst>
</file>

<file path=ppt/tags/tag2078.xml><?xml version="1.0" encoding="utf-8"?>
<p:tagLst xmlns:a="http://schemas.openxmlformats.org/drawingml/2006/main" xmlns:r="http://schemas.openxmlformats.org/officeDocument/2006/relationships" xmlns:p="http://schemas.openxmlformats.org/presentationml/2006/main">
  <p:tag name="DVSHAPEID" val="a7eVQOiDWW4X7OvurNY94A"/>
</p:tagLst>
</file>

<file path=ppt/tags/tag2079.xml><?xml version="1.0" encoding="utf-8"?>
<p:tagLst xmlns:a="http://schemas.openxmlformats.org/drawingml/2006/main" xmlns:r="http://schemas.openxmlformats.org/officeDocument/2006/relationships" xmlns:p="http://schemas.openxmlformats.org/presentationml/2006/main">
  <p:tag name="DVSHAPEID" val="VboZyYjU58rJSzmO9FxH7q"/>
</p:tagLst>
</file>

<file path=ppt/tags/tag208.xml><?xml version="1.0" encoding="utf-8"?>
<p:tagLst xmlns:a="http://schemas.openxmlformats.org/drawingml/2006/main" xmlns:r="http://schemas.openxmlformats.org/officeDocument/2006/relationships" xmlns:p="http://schemas.openxmlformats.org/presentationml/2006/main">
  <p:tag name="DVSHAPEID" val="cGkp6kOrB7vLUgjzum7oTg"/>
</p:tagLst>
</file>

<file path=ppt/tags/tag2080.xml><?xml version="1.0" encoding="utf-8"?>
<p:tagLst xmlns:a="http://schemas.openxmlformats.org/drawingml/2006/main" xmlns:r="http://schemas.openxmlformats.org/officeDocument/2006/relationships" xmlns:p="http://schemas.openxmlformats.org/presentationml/2006/main">
  <p:tag name="DVSHAPEID" val="GhYM8bmMfVVAb2wRgkj2QV"/>
</p:tagLst>
</file>

<file path=ppt/tags/tag2081.xml><?xml version="1.0" encoding="utf-8"?>
<p:tagLst xmlns:a="http://schemas.openxmlformats.org/drawingml/2006/main" xmlns:r="http://schemas.openxmlformats.org/officeDocument/2006/relationships" xmlns:p="http://schemas.openxmlformats.org/presentationml/2006/main">
  <p:tag name="DVSHAPEID" val="voVW7CEjBmsvu60LP8xiTv"/>
</p:tagLst>
</file>

<file path=ppt/tags/tag2082.xml><?xml version="1.0" encoding="utf-8"?>
<p:tagLst xmlns:a="http://schemas.openxmlformats.org/drawingml/2006/main" xmlns:r="http://schemas.openxmlformats.org/officeDocument/2006/relationships" xmlns:p="http://schemas.openxmlformats.org/presentationml/2006/main">
  <p:tag name="DVSHAPEID" val="rX3QkBblY5vRvOdUoSFzwn"/>
</p:tagLst>
</file>

<file path=ppt/tags/tag2083.xml><?xml version="1.0" encoding="utf-8"?>
<p:tagLst xmlns:a="http://schemas.openxmlformats.org/drawingml/2006/main" xmlns:r="http://schemas.openxmlformats.org/officeDocument/2006/relationships" xmlns:p="http://schemas.openxmlformats.org/presentationml/2006/main">
  <p:tag name="DVSHAPEID" val="DQl76GiEucfZDNq0xgbm33"/>
</p:tagLst>
</file>

<file path=ppt/tags/tag2084.xml><?xml version="1.0" encoding="utf-8"?>
<p:tagLst xmlns:a="http://schemas.openxmlformats.org/drawingml/2006/main" xmlns:r="http://schemas.openxmlformats.org/officeDocument/2006/relationships" xmlns:p="http://schemas.openxmlformats.org/presentationml/2006/main">
  <p:tag name="DVSHAPEID" val="QUrOHzDTJHA4kdvcuu3jAi"/>
</p:tagLst>
</file>

<file path=ppt/tags/tag2085.xml><?xml version="1.0" encoding="utf-8"?>
<p:tagLst xmlns:a="http://schemas.openxmlformats.org/drawingml/2006/main" xmlns:r="http://schemas.openxmlformats.org/officeDocument/2006/relationships" xmlns:p="http://schemas.openxmlformats.org/presentationml/2006/main">
  <p:tag name="DVSHAPEID" val="LKd5wcvlh0P35AYgSZEIRy"/>
</p:tagLst>
</file>

<file path=ppt/tags/tag2086.xml><?xml version="1.0" encoding="utf-8"?>
<p:tagLst xmlns:a="http://schemas.openxmlformats.org/drawingml/2006/main" xmlns:r="http://schemas.openxmlformats.org/officeDocument/2006/relationships" xmlns:p="http://schemas.openxmlformats.org/presentationml/2006/main">
  <p:tag name="DVSHAPEID" val="6r7KDICL18fZOH0qOyaXss"/>
</p:tagLst>
</file>

<file path=ppt/tags/tag2087.xml><?xml version="1.0" encoding="utf-8"?>
<p:tagLst xmlns:a="http://schemas.openxmlformats.org/drawingml/2006/main" xmlns:r="http://schemas.openxmlformats.org/officeDocument/2006/relationships" xmlns:p="http://schemas.openxmlformats.org/presentationml/2006/main">
  <p:tag name="DVSHAPEID" val="HfQ4iPmAFAycELXLzNIwZH"/>
</p:tagLst>
</file>

<file path=ppt/tags/tag2088.xml><?xml version="1.0" encoding="utf-8"?>
<p:tagLst xmlns:a="http://schemas.openxmlformats.org/drawingml/2006/main" xmlns:r="http://schemas.openxmlformats.org/officeDocument/2006/relationships" xmlns:p="http://schemas.openxmlformats.org/presentationml/2006/main">
  <p:tag name="DVSHAPEID" val="6025R0nW6yd7Fad10769D9"/>
</p:tagLst>
</file>

<file path=ppt/tags/tag2089.xml><?xml version="1.0" encoding="utf-8"?>
<p:tagLst xmlns:a="http://schemas.openxmlformats.org/drawingml/2006/main" xmlns:r="http://schemas.openxmlformats.org/officeDocument/2006/relationships" xmlns:p="http://schemas.openxmlformats.org/presentationml/2006/main">
  <p:tag name="DVSHAPEID" val="aIqagncv0SDKu2cmbY0iPV"/>
</p:tagLst>
</file>

<file path=ppt/tags/tag209.xml><?xml version="1.0" encoding="utf-8"?>
<p:tagLst xmlns:a="http://schemas.openxmlformats.org/drawingml/2006/main" xmlns:r="http://schemas.openxmlformats.org/officeDocument/2006/relationships" xmlns:p="http://schemas.openxmlformats.org/presentationml/2006/main">
  <p:tag name="DVSHAPEID" val="vZZPWOiI49FQ2Blb38jGiP"/>
</p:tagLst>
</file>

<file path=ppt/tags/tag2090.xml><?xml version="1.0" encoding="utf-8"?>
<p:tagLst xmlns:a="http://schemas.openxmlformats.org/drawingml/2006/main" xmlns:r="http://schemas.openxmlformats.org/officeDocument/2006/relationships" xmlns:p="http://schemas.openxmlformats.org/presentationml/2006/main">
  <p:tag name="DVSHAPEID" val="Mk48OyTitS2XQjFGK0JBxl"/>
</p:tagLst>
</file>

<file path=ppt/tags/tag2091.xml><?xml version="1.0" encoding="utf-8"?>
<p:tagLst xmlns:a="http://schemas.openxmlformats.org/drawingml/2006/main" xmlns:r="http://schemas.openxmlformats.org/officeDocument/2006/relationships" xmlns:p="http://schemas.openxmlformats.org/presentationml/2006/main">
  <p:tag name="DVSHAPEID" val="EBnzABr5YQWKb8YVWqU9L4"/>
</p:tagLst>
</file>

<file path=ppt/tags/tag2092.xml><?xml version="1.0" encoding="utf-8"?>
<p:tagLst xmlns:a="http://schemas.openxmlformats.org/drawingml/2006/main" xmlns:r="http://schemas.openxmlformats.org/officeDocument/2006/relationships" xmlns:p="http://schemas.openxmlformats.org/presentationml/2006/main">
  <p:tag name="DVSHAPEID" val="RugWFTUmk301SAw8UCyufx"/>
</p:tagLst>
</file>

<file path=ppt/tags/tag2093.xml><?xml version="1.0" encoding="utf-8"?>
<p:tagLst xmlns:a="http://schemas.openxmlformats.org/drawingml/2006/main" xmlns:r="http://schemas.openxmlformats.org/officeDocument/2006/relationships" xmlns:p="http://schemas.openxmlformats.org/presentationml/2006/main">
  <p:tag name="DVSHAPEID" val="v5XkFOjXqzVAKTiDVxaCvS"/>
</p:tagLst>
</file>

<file path=ppt/tags/tag2094.xml><?xml version="1.0" encoding="utf-8"?>
<p:tagLst xmlns:a="http://schemas.openxmlformats.org/drawingml/2006/main" xmlns:r="http://schemas.openxmlformats.org/officeDocument/2006/relationships" xmlns:p="http://schemas.openxmlformats.org/presentationml/2006/main">
  <p:tag name="DVSHAPEID" val="KqU7Fzj4z8gi3YyMYeCBYc"/>
</p:tagLst>
</file>

<file path=ppt/tags/tag2095.xml><?xml version="1.0" encoding="utf-8"?>
<p:tagLst xmlns:a="http://schemas.openxmlformats.org/drawingml/2006/main" xmlns:r="http://schemas.openxmlformats.org/officeDocument/2006/relationships" xmlns:p="http://schemas.openxmlformats.org/presentationml/2006/main">
  <p:tag name="DVSHAPEID" val="imPbiWHxVussxpIHB6Ge3T"/>
</p:tagLst>
</file>

<file path=ppt/tags/tag2096.xml><?xml version="1.0" encoding="utf-8"?>
<p:tagLst xmlns:a="http://schemas.openxmlformats.org/drawingml/2006/main" xmlns:r="http://schemas.openxmlformats.org/officeDocument/2006/relationships" xmlns:p="http://schemas.openxmlformats.org/presentationml/2006/main">
  <p:tag name="DVSHAPEID" val="m3J5JCwdwmFy7yiuhnm1dL"/>
</p:tagLst>
</file>

<file path=ppt/tags/tag2097.xml><?xml version="1.0" encoding="utf-8"?>
<p:tagLst xmlns:a="http://schemas.openxmlformats.org/drawingml/2006/main" xmlns:r="http://schemas.openxmlformats.org/officeDocument/2006/relationships" xmlns:p="http://schemas.openxmlformats.org/presentationml/2006/main">
  <p:tag name="DVSHAPEID" val="qIyx24ah0vNINsQTSvHCR6"/>
</p:tagLst>
</file>

<file path=ppt/tags/tag2098.xml><?xml version="1.0" encoding="utf-8"?>
<p:tagLst xmlns:a="http://schemas.openxmlformats.org/drawingml/2006/main" xmlns:r="http://schemas.openxmlformats.org/officeDocument/2006/relationships" xmlns:p="http://schemas.openxmlformats.org/presentationml/2006/main">
  <p:tag name="DVSHAPEID" val="JowiyBwM7XESyzBS4J8A1a"/>
</p:tagLst>
</file>

<file path=ppt/tags/tag2099.xml><?xml version="1.0" encoding="utf-8"?>
<p:tagLst xmlns:a="http://schemas.openxmlformats.org/drawingml/2006/main" xmlns:r="http://schemas.openxmlformats.org/officeDocument/2006/relationships" xmlns:p="http://schemas.openxmlformats.org/presentationml/2006/main">
  <p:tag name="DVSHAPEID" val="NvlbKFn5jP3jZa0KvyKeoQ"/>
</p:tagLst>
</file>

<file path=ppt/tags/tag21.xml><?xml version="1.0" encoding="utf-8"?>
<p:tagLst xmlns:a="http://schemas.openxmlformats.org/drawingml/2006/main" xmlns:r="http://schemas.openxmlformats.org/officeDocument/2006/relationships" xmlns:p="http://schemas.openxmlformats.org/presentationml/2006/main">
  <p:tag name="DVSHAPEID" val="Ce8UC9wDmDm2g35R1M1DRH"/>
</p:tagLst>
</file>

<file path=ppt/tags/tag210.xml><?xml version="1.0" encoding="utf-8"?>
<p:tagLst xmlns:a="http://schemas.openxmlformats.org/drawingml/2006/main" xmlns:r="http://schemas.openxmlformats.org/officeDocument/2006/relationships" xmlns:p="http://schemas.openxmlformats.org/presentationml/2006/main">
  <p:tag name="DVSHAPEID" val="pxnP9b8T1gqWalqgoZ9S3m"/>
</p:tagLst>
</file>

<file path=ppt/tags/tag2100.xml><?xml version="1.0" encoding="utf-8"?>
<p:tagLst xmlns:a="http://schemas.openxmlformats.org/drawingml/2006/main" xmlns:r="http://schemas.openxmlformats.org/officeDocument/2006/relationships" xmlns:p="http://schemas.openxmlformats.org/presentationml/2006/main">
  <p:tag name="DVSHAPEID" val="fqzZM8GTOmce6FHQ87JTsg"/>
</p:tagLst>
</file>

<file path=ppt/tags/tag2101.xml><?xml version="1.0" encoding="utf-8"?>
<p:tagLst xmlns:a="http://schemas.openxmlformats.org/drawingml/2006/main" xmlns:r="http://schemas.openxmlformats.org/officeDocument/2006/relationships" xmlns:p="http://schemas.openxmlformats.org/presentationml/2006/main">
  <p:tag name="DVSHAPEID" val="NEzx5pu2oht2Z9SRx5TWZp"/>
</p:tagLst>
</file>

<file path=ppt/tags/tag2102.xml><?xml version="1.0" encoding="utf-8"?>
<p:tagLst xmlns:a="http://schemas.openxmlformats.org/drawingml/2006/main" xmlns:r="http://schemas.openxmlformats.org/officeDocument/2006/relationships" xmlns:p="http://schemas.openxmlformats.org/presentationml/2006/main">
  <p:tag name="DVSHAPEID" val="JciCKxewCsjYCUpf3hpMXV"/>
</p:tagLst>
</file>

<file path=ppt/tags/tag2103.xml><?xml version="1.0" encoding="utf-8"?>
<p:tagLst xmlns:a="http://schemas.openxmlformats.org/drawingml/2006/main" xmlns:r="http://schemas.openxmlformats.org/officeDocument/2006/relationships" xmlns:p="http://schemas.openxmlformats.org/presentationml/2006/main">
  <p:tag name="DVSHAPEID" val="Gf030ACsY5hKmF0ZOhCoZ5"/>
</p:tagLst>
</file>

<file path=ppt/tags/tag2104.xml><?xml version="1.0" encoding="utf-8"?>
<p:tagLst xmlns:a="http://schemas.openxmlformats.org/drawingml/2006/main" xmlns:r="http://schemas.openxmlformats.org/officeDocument/2006/relationships" xmlns:p="http://schemas.openxmlformats.org/presentationml/2006/main">
  <p:tag name="DVSHAPEID" val="W5V0xsmQVFyUjhXoirZ4el"/>
</p:tagLst>
</file>

<file path=ppt/tags/tag2105.xml><?xml version="1.0" encoding="utf-8"?>
<p:tagLst xmlns:a="http://schemas.openxmlformats.org/drawingml/2006/main" xmlns:r="http://schemas.openxmlformats.org/officeDocument/2006/relationships" xmlns:p="http://schemas.openxmlformats.org/presentationml/2006/main">
  <p:tag name="DVSHAPEID" val="xGSgbA8El4OBjU7Z3a57aB"/>
</p:tagLst>
</file>

<file path=ppt/tags/tag2106.xml><?xml version="1.0" encoding="utf-8"?>
<p:tagLst xmlns:a="http://schemas.openxmlformats.org/drawingml/2006/main" xmlns:r="http://schemas.openxmlformats.org/officeDocument/2006/relationships" xmlns:p="http://schemas.openxmlformats.org/presentationml/2006/main">
  <p:tag name="DVSHAPEID" val="LJlSRLUjqShHmEKZ8HNzWK"/>
</p:tagLst>
</file>

<file path=ppt/tags/tag2107.xml><?xml version="1.0" encoding="utf-8"?>
<p:tagLst xmlns:a="http://schemas.openxmlformats.org/drawingml/2006/main" xmlns:r="http://schemas.openxmlformats.org/officeDocument/2006/relationships" xmlns:p="http://schemas.openxmlformats.org/presentationml/2006/main">
  <p:tag name="DVSHAPEID" val="oDKInNfYCaOcWfHpqCUFFi"/>
</p:tagLst>
</file>

<file path=ppt/tags/tag2108.xml><?xml version="1.0" encoding="utf-8"?>
<p:tagLst xmlns:a="http://schemas.openxmlformats.org/drawingml/2006/main" xmlns:r="http://schemas.openxmlformats.org/officeDocument/2006/relationships" xmlns:p="http://schemas.openxmlformats.org/presentationml/2006/main">
  <p:tag name="DVSHAPEID" val="EN4fHyBXm5W0kI79o64sg7"/>
</p:tagLst>
</file>

<file path=ppt/tags/tag2109.xml><?xml version="1.0" encoding="utf-8"?>
<p:tagLst xmlns:a="http://schemas.openxmlformats.org/drawingml/2006/main" xmlns:r="http://schemas.openxmlformats.org/officeDocument/2006/relationships" xmlns:p="http://schemas.openxmlformats.org/presentationml/2006/main">
  <p:tag name="DVSHAPEID" val="WeJauh0n5Cj9UMAiqYYRGQ"/>
</p:tagLst>
</file>

<file path=ppt/tags/tag211.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110.xml><?xml version="1.0" encoding="utf-8"?>
<p:tagLst xmlns:a="http://schemas.openxmlformats.org/drawingml/2006/main" xmlns:r="http://schemas.openxmlformats.org/officeDocument/2006/relationships" xmlns:p="http://schemas.openxmlformats.org/presentationml/2006/main">
  <p:tag name="DVSHAPEID" val="3r2KzTquWCizZGg8MWMe8p"/>
</p:tagLst>
</file>

<file path=ppt/tags/tag2111.xml><?xml version="1.0" encoding="utf-8"?>
<p:tagLst xmlns:a="http://schemas.openxmlformats.org/drawingml/2006/main" xmlns:r="http://schemas.openxmlformats.org/officeDocument/2006/relationships" xmlns:p="http://schemas.openxmlformats.org/presentationml/2006/main">
  <p:tag name="DVSHAPEID" val="eLZLBXsJczY5ah7KH6WAFG"/>
</p:tagLst>
</file>

<file path=ppt/tags/tag2112.xml><?xml version="1.0" encoding="utf-8"?>
<p:tagLst xmlns:a="http://schemas.openxmlformats.org/drawingml/2006/main" xmlns:r="http://schemas.openxmlformats.org/officeDocument/2006/relationships" xmlns:p="http://schemas.openxmlformats.org/presentationml/2006/main">
  <p:tag name="DVSHAPEID" val="mw3QZSOtyrg6KTo3h9Npab"/>
</p:tagLst>
</file>

<file path=ppt/tags/tag2113.xml><?xml version="1.0" encoding="utf-8"?>
<p:tagLst xmlns:a="http://schemas.openxmlformats.org/drawingml/2006/main" xmlns:r="http://schemas.openxmlformats.org/officeDocument/2006/relationships" xmlns:p="http://schemas.openxmlformats.org/presentationml/2006/main">
  <p:tag name="DVSHAPEID" val="TGm7QBxSFff4wZVa3mRNZi"/>
</p:tagLst>
</file>

<file path=ppt/tags/tag2114.xml><?xml version="1.0" encoding="utf-8"?>
<p:tagLst xmlns:a="http://schemas.openxmlformats.org/drawingml/2006/main" xmlns:r="http://schemas.openxmlformats.org/officeDocument/2006/relationships" xmlns:p="http://schemas.openxmlformats.org/presentationml/2006/main">
  <p:tag name="DVSHAPEID" val="hOT4iSRon5lbDnuR2cWFM0"/>
</p:tagLst>
</file>

<file path=ppt/tags/tag2115.xml><?xml version="1.0" encoding="utf-8"?>
<p:tagLst xmlns:a="http://schemas.openxmlformats.org/drawingml/2006/main" xmlns:r="http://schemas.openxmlformats.org/officeDocument/2006/relationships" xmlns:p="http://schemas.openxmlformats.org/presentationml/2006/main">
  <p:tag name="DVSHAPEID" val="Nhnkiipdn5zLMAQb3K8Wky"/>
</p:tagLst>
</file>

<file path=ppt/tags/tag2116.xml><?xml version="1.0" encoding="utf-8"?>
<p:tagLst xmlns:a="http://schemas.openxmlformats.org/drawingml/2006/main" xmlns:r="http://schemas.openxmlformats.org/officeDocument/2006/relationships" xmlns:p="http://schemas.openxmlformats.org/presentationml/2006/main">
  <p:tag name="DVSHAPEID" val="8FxpRuuaux10ADyNklToYm"/>
</p:tagLst>
</file>

<file path=ppt/tags/tag2117.xml><?xml version="1.0" encoding="utf-8"?>
<p:tagLst xmlns:a="http://schemas.openxmlformats.org/drawingml/2006/main" xmlns:r="http://schemas.openxmlformats.org/officeDocument/2006/relationships" xmlns:p="http://schemas.openxmlformats.org/presentationml/2006/main">
  <p:tag name="DVSHAPEID" val="WJkpUD5N9Xbf9IMTrUIdA1"/>
</p:tagLst>
</file>

<file path=ppt/tags/tag2118.xml><?xml version="1.0" encoding="utf-8"?>
<p:tagLst xmlns:a="http://schemas.openxmlformats.org/drawingml/2006/main" xmlns:r="http://schemas.openxmlformats.org/officeDocument/2006/relationships" xmlns:p="http://schemas.openxmlformats.org/presentationml/2006/main">
  <p:tag name="DVSHAPEID" val="KL0cDfqN2WzLJO4rzR4Ho4"/>
</p:tagLst>
</file>

<file path=ppt/tags/tag2119.xml><?xml version="1.0" encoding="utf-8"?>
<p:tagLst xmlns:a="http://schemas.openxmlformats.org/drawingml/2006/main" xmlns:r="http://schemas.openxmlformats.org/officeDocument/2006/relationships" xmlns:p="http://schemas.openxmlformats.org/presentationml/2006/main">
  <p:tag name="DVSHAPEID" val="PluQ0qTYFLMUYzoH0PnmUe"/>
</p:tagLst>
</file>

<file path=ppt/tags/tag212.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120.xml><?xml version="1.0" encoding="utf-8"?>
<p:tagLst xmlns:a="http://schemas.openxmlformats.org/drawingml/2006/main" xmlns:r="http://schemas.openxmlformats.org/officeDocument/2006/relationships" xmlns:p="http://schemas.openxmlformats.org/presentationml/2006/main">
  <p:tag name="DVSHAPEID" val="01YWEgThFv9HW22yrU6SwS"/>
</p:tagLst>
</file>

<file path=ppt/tags/tag2121.xml><?xml version="1.0" encoding="utf-8"?>
<p:tagLst xmlns:a="http://schemas.openxmlformats.org/drawingml/2006/main" xmlns:r="http://schemas.openxmlformats.org/officeDocument/2006/relationships" xmlns:p="http://schemas.openxmlformats.org/presentationml/2006/main">
  <p:tag name="DVSHAPEID" val="57BZ4pUgYUCKkkzJw3LAE0"/>
</p:tagLst>
</file>

<file path=ppt/tags/tag2122.xml><?xml version="1.0" encoding="utf-8"?>
<p:tagLst xmlns:a="http://schemas.openxmlformats.org/drawingml/2006/main" xmlns:r="http://schemas.openxmlformats.org/officeDocument/2006/relationships" xmlns:p="http://schemas.openxmlformats.org/presentationml/2006/main">
  <p:tag name="DVSHAPEID" val="6fgFRcinQFs7WRkEbumpwf"/>
</p:tagLst>
</file>

<file path=ppt/tags/tag2123.xml><?xml version="1.0" encoding="utf-8"?>
<p:tagLst xmlns:a="http://schemas.openxmlformats.org/drawingml/2006/main" xmlns:r="http://schemas.openxmlformats.org/officeDocument/2006/relationships" xmlns:p="http://schemas.openxmlformats.org/presentationml/2006/main">
  <p:tag name="DVSHAPEID" val="TSQYVMWErWb7TukgjvaOIY"/>
</p:tagLst>
</file>

<file path=ppt/tags/tag2124.xml><?xml version="1.0" encoding="utf-8"?>
<p:tagLst xmlns:a="http://schemas.openxmlformats.org/drawingml/2006/main" xmlns:r="http://schemas.openxmlformats.org/officeDocument/2006/relationships" xmlns:p="http://schemas.openxmlformats.org/presentationml/2006/main">
  <p:tag name="DVSHAPEID" val="A9bErpvnAgoMjvSqW5lyNx"/>
</p:tagLst>
</file>

<file path=ppt/tags/tag2125.xml><?xml version="1.0" encoding="utf-8"?>
<p:tagLst xmlns:a="http://schemas.openxmlformats.org/drawingml/2006/main" xmlns:r="http://schemas.openxmlformats.org/officeDocument/2006/relationships" xmlns:p="http://schemas.openxmlformats.org/presentationml/2006/main">
  <p:tag name="DVSHAPEID" val="F3bsOWhtCJNUiHNhkw93lV"/>
</p:tagLst>
</file>

<file path=ppt/tags/tag2126.xml><?xml version="1.0" encoding="utf-8"?>
<p:tagLst xmlns:a="http://schemas.openxmlformats.org/drawingml/2006/main" xmlns:r="http://schemas.openxmlformats.org/officeDocument/2006/relationships" xmlns:p="http://schemas.openxmlformats.org/presentationml/2006/main">
  <p:tag name="DVSHAPEID" val="JfdGOlVAXei37NBcgTkEKr"/>
</p:tagLst>
</file>

<file path=ppt/tags/tag2127.xml><?xml version="1.0" encoding="utf-8"?>
<p:tagLst xmlns:a="http://schemas.openxmlformats.org/drawingml/2006/main" xmlns:r="http://schemas.openxmlformats.org/officeDocument/2006/relationships" xmlns:p="http://schemas.openxmlformats.org/presentationml/2006/main">
  <p:tag name="DVSHAPEID" val="QKMpIBZHc6omEYYWRpTPMX"/>
</p:tagLst>
</file>

<file path=ppt/tags/tag2128.xml><?xml version="1.0" encoding="utf-8"?>
<p:tagLst xmlns:a="http://schemas.openxmlformats.org/drawingml/2006/main" xmlns:r="http://schemas.openxmlformats.org/officeDocument/2006/relationships" xmlns:p="http://schemas.openxmlformats.org/presentationml/2006/main">
  <p:tag name="DVSHAPEID" val="rhWsom71cBTiptUoCjBf2b"/>
</p:tagLst>
</file>

<file path=ppt/tags/tag2129.xml><?xml version="1.0" encoding="utf-8"?>
<p:tagLst xmlns:a="http://schemas.openxmlformats.org/drawingml/2006/main" xmlns:r="http://schemas.openxmlformats.org/officeDocument/2006/relationships" xmlns:p="http://schemas.openxmlformats.org/presentationml/2006/main">
  <p:tag name="DVSHAPEID" val="DwapWm6YFRiSiN4Jiz7cH8"/>
</p:tagLst>
</file>

<file path=ppt/tags/tag213.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130.xml><?xml version="1.0" encoding="utf-8"?>
<p:tagLst xmlns:a="http://schemas.openxmlformats.org/drawingml/2006/main" xmlns:r="http://schemas.openxmlformats.org/officeDocument/2006/relationships" xmlns:p="http://schemas.openxmlformats.org/presentationml/2006/main">
  <p:tag name="DVSHAPEID" val="Y2RiVsuMbBXuH2kBwqtfQ2"/>
</p:tagLst>
</file>

<file path=ppt/tags/tag2131.xml><?xml version="1.0" encoding="utf-8"?>
<p:tagLst xmlns:a="http://schemas.openxmlformats.org/drawingml/2006/main" xmlns:r="http://schemas.openxmlformats.org/officeDocument/2006/relationships" xmlns:p="http://schemas.openxmlformats.org/presentationml/2006/main">
  <p:tag name="DVSHAPEID" val="XKSwGpvpbDgvy7yEqDtTGG"/>
</p:tagLst>
</file>

<file path=ppt/tags/tag2132.xml><?xml version="1.0" encoding="utf-8"?>
<p:tagLst xmlns:a="http://schemas.openxmlformats.org/drawingml/2006/main" xmlns:r="http://schemas.openxmlformats.org/officeDocument/2006/relationships" xmlns:p="http://schemas.openxmlformats.org/presentationml/2006/main">
  <p:tag name="DVSHAPEID" val="dD2qe1QoDTgAzSxbCbFTFl"/>
</p:tagLst>
</file>

<file path=ppt/tags/tag2133.xml><?xml version="1.0" encoding="utf-8"?>
<p:tagLst xmlns:a="http://schemas.openxmlformats.org/drawingml/2006/main" xmlns:r="http://schemas.openxmlformats.org/officeDocument/2006/relationships" xmlns:p="http://schemas.openxmlformats.org/presentationml/2006/main">
  <p:tag name="DVSHAPEID" val="yOilY74rqVqoYRaDEYYnjt"/>
</p:tagLst>
</file>

<file path=ppt/tags/tag2134.xml><?xml version="1.0" encoding="utf-8"?>
<p:tagLst xmlns:a="http://schemas.openxmlformats.org/drawingml/2006/main" xmlns:r="http://schemas.openxmlformats.org/officeDocument/2006/relationships" xmlns:p="http://schemas.openxmlformats.org/presentationml/2006/main">
  <p:tag name="DVSHAPEID" val="0euy7PcaPZ9S4d8S3Jjcsl"/>
</p:tagLst>
</file>

<file path=ppt/tags/tag2135.xml><?xml version="1.0" encoding="utf-8"?>
<p:tagLst xmlns:a="http://schemas.openxmlformats.org/drawingml/2006/main" xmlns:r="http://schemas.openxmlformats.org/officeDocument/2006/relationships" xmlns:p="http://schemas.openxmlformats.org/presentationml/2006/main">
  <p:tag name="DVSHAPEID" val="QZp51DJ5XbfIVOS3uLLFdU"/>
</p:tagLst>
</file>

<file path=ppt/tags/tag2136.xml><?xml version="1.0" encoding="utf-8"?>
<p:tagLst xmlns:a="http://schemas.openxmlformats.org/drawingml/2006/main" xmlns:r="http://schemas.openxmlformats.org/officeDocument/2006/relationships" xmlns:p="http://schemas.openxmlformats.org/presentationml/2006/main">
  <p:tag name="DVSHAPEID" val="49XxLxp1DYmneNxpKhvY9O"/>
</p:tagLst>
</file>

<file path=ppt/tags/tag2137.xml><?xml version="1.0" encoding="utf-8"?>
<p:tagLst xmlns:a="http://schemas.openxmlformats.org/drawingml/2006/main" xmlns:r="http://schemas.openxmlformats.org/officeDocument/2006/relationships" xmlns:p="http://schemas.openxmlformats.org/presentationml/2006/main">
  <p:tag name="DVSHAPEID" val="pnnOzMIRmpDWUg7tRcFVxg"/>
</p:tagLst>
</file>

<file path=ppt/tags/tag2138.xml><?xml version="1.0" encoding="utf-8"?>
<p:tagLst xmlns:a="http://schemas.openxmlformats.org/drawingml/2006/main" xmlns:r="http://schemas.openxmlformats.org/officeDocument/2006/relationships" xmlns:p="http://schemas.openxmlformats.org/presentationml/2006/main">
  <p:tag name="DVSHAPEID" val="bDwxkUd3CLEoOhbdOK3PWx"/>
</p:tagLst>
</file>

<file path=ppt/tags/tag2139.xml><?xml version="1.0" encoding="utf-8"?>
<p:tagLst xmlns:a="http://schemas.openxmlformats.org/drawingml/2006/main" xmlns:r="http://schemas.openxmlformats.org/officeDocument/2006/relationships" xmlns:p="http://schemas.openxmlformats.org/presentationml/2006/main">
  <p:tag name="DVSHAPEID" val="ZzzjIulGXJGk7fKKWv5fBv"/>
</p:tagLst>
</file>

<file path=ppt/tags/tag214.xml><?xml version="1.0" encoding="utf-8"?>
<p:tagLst xmlns:a="http://schemas.openxmlformats.org/drawingml/2006/main" xmlns:r="http://schemas.openxmlformats.org/officeDocument/2006/relationships" xmlns:p="http://schemas.openxmlformats.org/presentationml/2006/main">
  <p:tag name="DVSHAPEID" val="UwZ8vc8Lz4ed9WeMXt0t7T"/>
</p:tagLst>
</file>

<file path=ppt/tags/tag2140.xml><?xml version="1.0" encoding="utf-8"?>
<p:tagLst xmlns:a="http://schemas.openxmlformats.org/drawingml/2006/main" xmlns:r="http://schemas.openxmlformats.org/officeDocument/2006/relationships" xmlns:p="http://schemas.openxmlformats.org/presentationml/2006/main">
  <p:tag name="DVSHAPEID" val="uC1Wi3O4OqsEDWX0cJIVOU"/>
</p:tagLst>
</file>

<file path=ppt/tags/tag2141.xml><?xml version="1.0" encoding="utf-8"?>
<p:tagLst xmlns:a="http://schemas.openxmlformats.org/drawingml/2006/main" xmlns:r="http://schemas.openxmlformats.org/officeDocument/2006/relationships" xmlns:p="http://schemas.openxmlformats.org/presentationml/2006/main">
  <p:tag name="DVSHAPEID" val="I9R0Hqxq3VZsBHkFhSfn9f"/>
</p:tagLst>
</file>

<file path=ppt/tags/tag2142.xml><?xml version="1.0" encoding="utf-8"?>
<p:tagLst xmlns:a="http://schemas.openxmlformats.org/drawingml/2006/main" xmlns:r="http://schemas.openxmlformats.org/officeDocument/2006/relationships" xmlns:p="http://schemas.openxmlformats.org/presentationml/2006/main">
  <p:tag name="DVSHAPEID" val="Nu3L0QH7BFz5KsVMeSO7BL"/>
</p:tagLst>
</file>

<file path=ppt/tags/tag2143.xml><?xml version="1.0" encoding="utf-8"?>
<p:tagLst xmlns:a="http://schemas.openxmlformats.org/drawingml/2006/main" xmlns:r="http://schemas.openxmlformats.org/officeDocument/2006/relationships" xmlns:p="http://schemas.openxmlformats.org/presentationml/2006/main">
  <p:tag name="DVSHAPEID" val="BrV40Vto0jCsmnXWqGJWkj"/>
</p:tagLst>
</file>

<file path=ppt/tags/tag2144.xml><?xml version="1.0" encoding="utf-8"?>
<p:tagLst xmlns:a="http://schemas.openxmlformats.org/drawingml/2006/main" xmlns:r="http://schemas.openxmlformats.org/officeDocument/2006/relationships" xmlns:p="http://schemas.openxmlformats.org/presentationml/2006/main">
  <p:tag name="DVSHAPEID" val="Pltl7uRWj7ED2EMaGmUqEY"/>
</p:tagLst>
</file>

<file path=ppt/tags/tag2145.xml><?xml version="1.0" encoding="utf-8"?>
<p:tagLst xmlns:a="http://schemas.openxmlformats.org/drawingml/2006/main" xmlns:r="http://schemas.openxmlformats.org/officeDocument/2006/relationships" xmlns:p="http://schemas.openxmlformats.org/presentationml/2006/main">
  <p:tag name="DVSHAPEID" val="AC2pNHAFt1uSsK5s9Ygqlk"/>
</p:tagLst>
</file>

<file path=ppt/tags/tag2146.xml><?xml version="1.0" encoding="utf-8"?>
<p:tagLst xmlns:a="http://schemas.openxmlformats.org/drawingml/2006/main" xmlns:r="http://schemas.openxmlformats.org/officeDocument/2006/relationships" xmlns:p="http://schemas.openxmlformats.org/presentationml/2006/main">
  <p:tag name="DVSHAPEID" val="CVmtl0inJkWQKRjHH9mEDD"/>
</p:tagLst>
</file>

<file path=ppt/tags/tag2147.xml><?xml version="1.0" encoding="utf-8"?>
<p:tagLst xmlns:a="http://schemas.openxmlformats.org/drawingml/2006/main" xmlns:r="http://schemas.openxmlformats.org/officeDocument/2006/relationships" xmlns:p="http://schemas.openxmlformats.org/presentationml/2006/main">
  <p:tag name="DVSHAPEID" val="dvScEmNLhylXeA2R3KE28V"/>
</p:tagLst>
</file>

<file path=ppt/tags/tag2148.xml><?xml version="1.0" encoding="utf-8"?>
<p:tagLst xmlns:a="http://schemas.openxmlformats.org/drawingml/2006/main" xmlns:r="http://schemas.openxmlformats.org/officeDocument/2006/relationships" xmlns:p="http://schemas.openxmlformats.org/presentationml/2006/main">
  <p:tag name="DVSHAPEID" val="zZiQ33FiVu0coulWNUjiq8"/>
</p:tagLst>
</file>

<file path=ppt/tags/tag2149.xml><?xml version="1.0" encoding="utf-8"?>
<p:tagLst xmlns:a="http://schemas.openxmlformats.org/drawingml/2006/main" xmlns:r="http://schemas.openxmlformats.org/officeDocument/2006/relationships" xmlns:p="http://schemas.openxmlformats.org/presentationml/2006/main">
  <p:tag name="DVSHAPEID" val="EQYGg21p97AhVTTOiJ6YCQ"/>
</p:tagLst>
</file>

<file path=ppt/tags/tag215.xml><?xml version="1.0" encoding="utf-8"?>
<p:tagLst xmlns:a="http://schemas.openxmlformats.org/drawingml/2006/main" xmlns:r="http://schemas.openxmlformats.org/officeDocument/2006/relationships" xmlns:p="http://schemas.openxmlformats.org/presentationml/2006/main">
  <p:tag name="DVSHAPEID" val="OMFvcKg3PrxqAfZGL8Uxj9"/>
</p:tagLst>
</file>

<file path=ppt/tags/tag2150.xml><?xml version="1.0" encoding="utf-8"?>
<p:tagLst xmlns:a="http://schemas.openxmlformats.org/drawingml/2006/main" xmlns:r="http://schemas.openxmlformats.org/officeDocument/2006/relationships" xmlns:p="http://schemas.openxmlformats.org/presentationml/2006/main">
  <p:tag name="DVSHAPEID" val="NuyrWVVtH5v4p4Y43X88C2"/>
</p:tagLst>
</file>

<file path=ppt/tags/tag2151.xml><?xml version="1.0" encoding="utf-8"?>
<p:tagLst xmlns:a="http://schemas.openxmlformats.org/drawingml/2006/main" xmlns:r="http://schemas.openxmlformats.org/officeDocument/2006/relationships" xmlns:p="http://schemas.openxmlformats.org/presentationml/2006/main">
  <p:tag name="DVSHAPEID" val="VwyUR56m3VuRj5TB3GEJJp"/>
</p:tagLst>
</file>

<file path=ppt/tags/tag2152.xml><?xml version="1.0" encoding="utf-8"?>
<p:tagLst xmlns:a="http://schemas.openxmlformats.org/drawingml/2006/main" xmlns:r="http://schemas.openxmlformats.org/officeDocument/2006/relationships" xmlns:p="http://schemas.openxmlformats.org/presentationml/2006/main">
  <p:tag name="DVSHAPEID" val="hPyrJrRvgg8Ky2S23Qml2A"/>
</p:tagLst>
</file>

<file path=ppt/tags/tag2153.xml><?xml version="1.0" encoding="utf-8"?>
<p:tagLst xmlns:a="http://schemas.openxmlformats.org/drawingml/2006/main" xmlns:r="http://schemas.openxmlformats.org/officeDocument/2006/relationships" xmlns:p="http://schemas.openxmlformats.org/presentationml/2006/main">
  <p:tag name="DVSHAPEID" val="FnYYOZlR8SDFWFIMfZT3gO"/>
</p:tagLst>
</file>

<file path=ppt/tags/tag2154.xml><?xml version="1.0" encoding="utf-8"?>
<p:tagLst xmlns:a="http://schemas.openxmlformats.org/drawingml/2006/main" xmlns:r="http://schemas.openxmlformats.org/officeDocument/2006/relationships" xmlns:p="http://schemas.openxmlformats.org/presentationml/2006/main">
  <p:tag name="DVSHAPEID" val="ZPPu2RQfj1aAG7R2BUDODT"/>
</p:tagLst>
</file>

<file path=ppt/tags/tag2155.xml><?xml version="1.0" encoding="utf-8"?>
<p:tagLst xmlns:a="http://schemas.openxmlformats.org/drawingml/2006/main" xmlns:r="http://schemas.openxmlformats.org/officeDocument/2006/relationships" xmlns:p="http://schemas.openxmlformats.org/presentationml/2006/main">
  <p:tag name="DVSHAPEID" val="gjDJZdAosQYRo98kWt0TyC"/>
</p:tagLst>
</file>

<file path=ppt/tags/tag2156.xml><?xml version="1.0" encoding="utf-8"?>
<p:tagLst xmlns:a="http://schemas.openxmlformats.org/drawingml/2006/main" xmlns:r="http://schemas.openxmlformats.org/officeDocument/2006/relationships" xmlns:p="http://schemas.openxmlformats.org/presentationml/2006/main">
  <p:tag name="DVSHAPEID" val="vlZBUcnZqsb5ywRjSCEVyj"/>
</p:tagLst>
</file>

<file path=ppt/tags/tag2157.xml><?xml version="1.0" encoding="utf-8"?>
<p:tagLst xmlns:a="http://schemas.openxmlformats.org/drawingml/2006/main" xmlns:r="http://schemas.openxmlformats.org/officeDocument/2006/relationships" xmlns:p="http://schemas.openxmlformats.org/presentationml/2006/main">
  <p:tag name="DVSHAPEID" val="COIIThXaNJkENhKojn0tqv"/>
</p:tagLst>
</file>

<file path=ppt/tags/tag2158.xml><?xml version="1.0" encoding="utf-8"?>
<p:tagLst xmlns:a="http://schemas.openxmlformats.org/drawingml/2006/main" xmlns:r="http://schemas.openxmlformats.org/officeDocument/2006/relationships" xmlns:p="http://schemas.openxmlformats.org/presentationml/2006/main">
  <p:tag name="DVSHAPEID" val="MSbvtWGIZ7JxUgEjT0jKy5"/>
</p:tagLst>
</file>

<file path=ppt/tags/tag2159.xml><?xml version="1.0" encoding="utf-8"?>
<p:tagLst xmlns:a="http://schemas.openxmlformats.org/drawingml/2006/main" xmlns:r="http://schemas.openxmlformats.org/officeDocument/2006/relationships" xmlns:p="http://schemas.openxmlformats.org/presentationml/2006/main">
  <p:tag name="DVSHAPEID" val="rjeVgbiDoEnzKsnNQy6rhx"/>
</p:tagLst>
</file>

<file path=ppt/tags/tag216.xml><?xml version="1.0" encoding="utf-8"?>
<p:tagLst xmlns:a="http://schemas.openxmlformats.org/drawingml/2006/main" xmlns:r="http://schemas.openxmlformats.org/officeDocument/2006/relationships" xmlns:p="http://schemas.openxmlformats.org/presentationml/2006/main">
  <p:tag name="DVSHAPEID" val="rqXjZLyJKcp1HdsZZouvfN"/>
</p:tagLst>
</file>

<file path=ppt/tags/tag2160.xml><?xml version="1.0" encoding="utf-8"?>
<p:tagLst xmlns:a="http://schemas.openxmlformats.org/drawingml/2006/main" xmlns:r="http://schemas.openxmlformats.org/officeDocument/2006/relationships" xmlns:p="http://schemas.openxmlformats.org/presentationml/2006/main">
  <p:tag name="DVSHAPEID" val="G4fBxx3orMIjA8T4W2Sbq2"/>
</p:tagLst>
</file>

<file path=ppt/tags/tag2161.xml><?xml version="1.0" encoding="utf-8"?>
<p:tagLst xmlns:a="http://schemas.openxmlformats.org/drawingml/2006/main" xmlns:r="http://schemas.openxmlformats.org/officeDocument/2006/relationships" xmlns:p="http://schemas.openxmlformats.org/presentationml/2006/main">
  <p:tag name="DVSHAPEID" val="k8pWhtQn7EbkcKMsSZMFy0"/>
</p:tagLst>
</file>

<file path=ppt/tags/tag2162.xml><?xml version="1.0" encoding="utf-8"?>
<p:tagLst xmlns:a="http://schemas.openxmlformats.org/drawingml/2006/main" xmlns:r="http://schemas.openxmlformats.org/officeDocument/2006/relationships" xmlns:p="http://schemas.openxmlformats.org/presentationml/2006/main">
  <p:tag name="DVSHAPEID" val="vqab7BA581wIG1qZkBigPD"/>
</p:tagLst>
</file>

<file path=ppt/tags/tag2163.xml><?xml version="1.0" encoding="utf-8"?>
<p:tagLst xmlns:a="http://schemas.openxmlformats.org/drawingml/2006/main" xmlns:r="http://schemas.openxmlformats.org/officeDocument/2006/relationships" xmlns:p="http://schemas.openxmlformats.org/presentationml/2006/main">
  <p:tag name="DVSHAPEID" val="iVzhWj2wxYxTPvYQgQrgYX"/>
</p:tagLst>
</file>

<file path=ppt/tags/tag2164.xml><?xml version="1.0" encoding="utf-8"?>
<p:tagLst xmlns:a="http://schemas.openxmlformats.org/drawingml/2006/main" xmlns:r="http://schemas.openxmlformats.org/officeDocument/2006/relationships" xmlns:p="http://schemas.openxmlformats.org/presentationml/2006/main">
  <p:tag name="DVSHAPEID" val="tU4O7NRIRQPBbNExrNeEgy"/>
</p:tagLst>
</file>

<file path=ppt/tags/tag2165.xml><?xml version="1.0" encoding="utf-8"?>
<p:tagLst xmlns:a="http://schemas.openxmlformats.org/drawingml/2006/main" xmlns:r="http://schemas.openxmlformats.org/officeDocument/2006/relationships" xmlns:p="http://schemas.openxmlformats.org/presentationml/2006/main">
  <p:tag name="DVSHAPEID" val="OXhXkpEJO01Hmi84TiygPm"/>
</p:tagLst>
</file>

<file path=ppt/tags/tag2166.xml><?xml version="1.0" encoding="utf-8"?>
<p:tagLst xmlns:a="http://schemas.openxmlformats.org/drawingml/2006/main" xmlns:r="http://schemas.openxmlformats.org/officeDocument/2006/relationships" xmlns:p="http://schemas.openxmlformats.org/presentationml/2006/main">
  <p:tag name="DVSHAPEID" val="08W0teyWmeExEMpYABuPMb"/>
</p:tagLst>
</file>

<file path=ppt/tags/tag2167.xml><?xml version="1.0" encoding="utf-8"?>
<p:tagLst xmlns:a="http://schemas.openxmlformats.org/drawingml/2006/main" xmlns:r="http://schemas.openxmlformats.org/officeDocument/2006/relationships" xmlns:p="http://schemas.openxmlformats.org/presentationml/2006/main">
  <p:tag name="DVSHAPEID" val="yF4qgyzJ831dqzLioccpT4"/>
</p:tagLst>
</file>

<file path=ppt/tags/tag2168.xml><?xml version="1.0" encoding="utf-8"?>
<p:tagLst xmlns:a="http://schemas.openxmlformats.org/drawingml/2006/main" xmlns:r="http://schemas.openxmlformats.org/officeDocument/2006/relationships" xmlns:p="http://schemas.openxmlformats.org/presentationml/2006/main">
  <p:tag name="DVSHAPEID" val="ss9J8pOcLtUeQN9g7tu9rz"/>
</p:tagLst>
</file>

<file path=ppt/tags/tag2169.xml><?xml version="1.0" encoding="utf-8"?>
<p:tagLst xmlns:a="http://schemas.openxmlformats.org/drawingml/2006/main" xmlns:r="http://schemas.openxmlformats.org/officeDocument/2006/relationships" xmlns:p="http://schemas.openxmlformats.org/presentationml/2006/main">
  <p:tag name="DVSHAPEID" val="ZZ1HXGaWkGGomjkZKugyfB"/>
</p:tagLst>
</file>

<file path=ppt/tags/tag217.xml><?xml version="1.0" encoding="utf-8"?>
<p:tagLst xmlns:a="http://schemas.openxmlformats.org/drawingml/2006/main" xmlns:r="http://schemas.openxmlformats.org/officeDocument/2006/relationships" xmlns:p="http://schemas.openxmlformats.org/presentationml/2006/main">
  <p:tag name="DVSHAPEID" val="FImYNhISzAzEkfySKuv5Hl"/>
</p:tagLst>
</file>

<file path=ppt/tags/tag2170.xml><?xml version="1.0" encoding="utf-8"?>
<p:tagLst xmlns:a="http://schemas.openxmlformats.org/drawingml/2006/main" xmlns:r="http://schemas.openxmlformats.org/officeDocument/2006/relationships" xmlns:p="http://schemas.openxmlformats.org/presentationml/2006/main">
  <p:tag name="DVSHAPEID" val="KziZsm6Hez2H55T59zGS7w"/>
</p:tagLst>
</file>

<file path=ppt/tags/tag2171.xml><?xml version="1.0" encoding="utf-8"?>
<p:tagLst xmlns:a="http://schemas.openxmlformats.org/drawingml/2006/main" xmlns:r="http://schemas.openxmlformats.org/officeDocument/2006/relationships" xmlns:p="http://schemas.openxmlformats.org/presentationml/2006/main">
  <p:tag name="DVSHAPEID" val="Buul4MNa3m2x30OOWWERYL"/>
</p:tagLst>
</file>

<file path=ppt/tags/tag2172.xml><?xml version="1.0" encoding="utf-8"?>
<p:tagLst xmlns:a="http://schemas.openxmlformats.org/drawingml/2006/main" xmlns:r="http://schemas.openxmlformats.org/officeDocument/2006/relationships" xmlns:p="http://schemas.openxmlformats.org/presentationml/2006/main">
  <p:tag name="DVSHAPEID" val="GjBCsDAneD3cIaScj52fEr"/>
</p:tagLst>
</file>

<file path=ppt/tags/tag2173.xml><?xml version="1.0" encoding="utf-8"?>
<p:tagLst xmlns:a="http://schemas.openxmlformats.org/drawingml/2006/main" xmlns:r="http://schemas.openxmlformats.org/officeDocument/2006/relationships" xmlns:p="http://schemas.openxmlformats.org/presentationml/2006/main">
  <p:tag name="DVSHAPEID" val="KTIzyujhV5S78p7gPjzpvH"/>
</p:tagLst>
</file>

<file path=ppt/tags/tag2174.xml><?xml version="1.0" encoding="utf-8"?>
<p:tagLst xmlns:a="http://schemas.openxmlformats.org/drawingml/2006/main" xmlns:r="http://schemas.openxmlformats.org/officeDocument/2006/relationships" xmlns:p="http://schemas.openxmlformats.org/presentationml/2006/main">
  <p:tag name="DVSHAPEID" val="BBzAv64VqbRfyIUS564XHY"/>
</p:tagLst>
</file>

<file path=ppt/tags/tag2175.xml><?xml version="1.0" encoding="utf-8"?>
<p:tagLst xmlns:a="http://schemas.openxmlformats.org/drawingml/2006/main" xmlns:r="http://schemas.openxmlformats.org/officeDocument/2006/relationships" xmlns:p="http://schemas.openxmlformats.org/presentationml/2006/main">
  <p:tag name="DVSHAPEID" val="jB1t52gJFeV2h70XYcd0EH"/>
</p:tagLst>
</file>

<file path=ppt/tags/tag2176.xml><?xml version="1.0" encoding="utf-8"?>
<p:tagLst xmlns:a="http://schemas.openxmlformats.org/drawingml/2006/main" xmlns:r="http://schemas.openxmlformats.org/officeDocument/2006/relationships" xmlns:p="http://schemas.openxmlformats.org/presentationml/2006/main">
  <p:tag name="DVSHAPEID" val="fTQomWdtlxZDhXz111EHvC"/>
</p:tagLst>
</file>

<file path=ppt/tags/tag2177.xml><?xml version="1.0" encoding="utf-8"?>
<p:tagLst xmlns:a="http://schemas.openxmlformats.org/drawingml/2006/main" xmlns:r="http://schemas.openxmlformats.org/officeDocument/2006/relationships" xmlns:p="http://schemas.openxmlformats.org/presentationml/2006/main">
  <p:tag name="DVSHAPEID" val="xEbqLkJr2xW9o0mbv696SZ"/>
</p:tagLst>
</file>

<file path=ppt/tags/tag2178.xml><?xml version="1.0" encoding="utf-8"?>
<p:tagLst xmlns:a="http://schemas.openxmlformats.org/drawingml/2006/main" xmlns:r="http://schemas.openxmlformats.org/officeDocument/2006/relationships" xmlns:p="http://schemas.openxmlformats.org/presentationml/2006/main">
  <p:tag name="DVSHAPEID" val="QZc6ZNamgmFjbEmo863TY1"/>
</p:tagLst>
</file>

<file path=ppt/tags/tag2179.xml><?xml version="1.0" encoding="utf-8"?>
<p:tagLst xmlns:a="http://schemas.openxmlformats.org/drawingml/2006/main" xmlns:r="http://schemas.openxmlformats.org/officeDocument/2006/relationships" xmlns:p="http://schemas.openxmlformats.org/presentationml/2006/main">
  <p:tag name="DVSHAPEID" val="S2yA3QW4imXyNbeFkWgFgA"/>
</p:tagLst>
</file>

<file path=ppt/tags/tag218.xml><?xml version="1.0" encoding="utf-8"?>
<p:tagLst xmlns:a="http://schemas.openxmlformats.org/drawingml/2006/main" xmlns:r="http://schemas.openxmlformats.org/officeDocument/2006/relationships" xmlns:p="http://schemas.openxmlformats.org/presentationml/2006/main">
  <p:tag name="DVSHAPEID" val="0yxMdL8w2NUEKeX1Yh1RCO"/>
</p:tagLst>
</file>

<file path=ppt/tags/tag2180.xml><?xml version="1.0" encoding="utf-8"?>
<p:tagLst xmlns:a="http://schemas.openxmlformats.org/drawingml/2006/main" xmlns:r="http://schemas.openxmlformats.org/officeDocument/2006/relationships" xmlns:p="http://schemas.openxmlformats.org/presentationml/2006/main">
  <p:tag name="DVSHAPEID" val="xX448VcWf4wbJcQDWuhWlH"/>
</p:tagLst>
</file>

<file path=ppt/tags/tag2181.xml><?xml version="1.0" encoding="utf-8"?>
<p:tagLst xmlns:a="http://schemas.openxmlformats.org/drawingml/2006/main" xmlns:r="http://schemas.openxmlformats.org/officeDocument/2006/relationships" xmlns:p="http://schemas.openxmlformats.org/presentationml/2006/main">
  <p:tag name="DVSHAPEID" val="4OB3DoiA5N0n5T75kQUG3G"/>
</p:tagLst>
</file>

<file path=ppt/tags/tag2182.xml><?xml version="1.0" encoding="utf-8"?>
<p:tagLst xmlns:a="http://schemas.openxmlformats.org/drawingml/2006/main" xmlns:r="http://schemas.openxmlformats.org/officeDocument/2006/relationships" xmlns:p="http://schemas.openxmlformats.org/presentationml/2006/main">
  <p:tag name="DVSHAPEID" val="LmKzvoTBYmCQTfs4hNEFYI"/>
</p:tagLst>
</file>

<file path=ppt/tags/tag2183.xml><?xml version="1.0" encoding="utf-8"?>
<p:tagLst xmlns:a="http://schemas.openxmlformats.org/drawingml/2006/main" xmlns:r="http://schemas.openxmlformats.org/officeDocument/2006/relationships" xmlns:p="http://schemas.openxmlformats.org/presentationml/2006/main">
  <p:tag name="DVSHAPEID" val="dvccMdUKXuTyBSWCdTRVDe"/>
</p:tagLst>
</file>

<file path=ppt/tags/tag2184.xml><?xml version="1.0" encoding="utf-8"?>
<p:tagLst xmlns:a="http://schemas.openxmlformats.org/drawingml/2006/main" xmlns:r="http://schemas.openxmlformats.org/officeDocument/2006/relationships" xmlns:p="http://schemas.openxmlformats.org/presentationml/2006/main">
  <p:tag name="DVSHAPEID" val="F05UCl0E2gjN0uGqulchqd"/>
</p:tagLst>
</file>

<file path=ppt/tags/tag2185.xml><?xml version="1.0" encoding="utf-8"?>
<p:tagLst xmlns:a="http://schemas.openxmlformats.org/drawingml/2006/main" xmlns:r="http://schemas.openxmlformats.org/officeDocument/2006/relationships" xmlns:p="http://schemas.openxmlformats.org/presentationml/2006/main">
  <p:tag name="DVSHAPEID" val="8CNzCgPxGpjZPb7SAzKjsD"/>
</p:tagLst>
</file>

<file path=ppt/tags/tag2186.xml><?xml version="1.0" encoding="utf-8"?>
<p:tagLst xmlns:a="http://schemas.openxmlformats.org/drawingml/2006/main" xmlns:r="http://schemas.openxmlformats.org/officeDocument/2006/relationships" xmlns:p="http://schemas.openxmlformats.org/presentationml/2006/main">
  <p:tag name="DVSHAPEID" val="bmkDLyQ0uX3kkQMrsNM6QG"/>
</p:tagLst>
</file>

<file path=ppt/tags/tag2187.xml><?xml version="1.0" encoding="utf-8"?>
<p:tagLst xmlns:a="http://schemas.openxmlformats.org/drawingml/2006/main" xmlns:r="http://schemas.openxmlformats.org/officeDocument/2006/relationships" xmlns:p="http://schemas.openxmlformats.org/presentationml/2006/main">
  <p:tag name="DVSHAPEID" val="Hl57lyqLnpexPiaGQcMvCN"/>
</p:tagLst>
</file>

<file path=ppt/tags/tag2188.xml><?xml version="1.0" encoding="utf-8"?>
<p:tagLst xmlns:a="http://schemas.openxmlformats.org/drawingml/2006/main" xmlns:r="http://schemas.openxmlformats.org/officeDocument/2006/relationships" xmlns:p="http://schemas.openxmlformats.org/presentationml/2006/main">
  <p:tag name="DVSHAPEID" val="s2FRnRBkoz6vEYyEchAJAD"/>
</p:tagLst>
</file>

<file path=ppt/tags/tag2189.xml><?xml version="1.0" encoding="utf-8"?>
<p:tagLst xmlns:a="http://schemas.openxmlformats.org/drawingml/2006/main" xmlns:r="http://schemas.openxmlformats.org/officeDocument/2006/relationships" xmlns:p="http://schemas.openxmlformats.org/presentationml/2006/main">
  <p:tag name="DVSHAPEID" val="rK4vcJ62zwCrlGR5EKAPpa"/>
</p:tagLst>
</file>

<file path=ppt/tags/tag219.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190.xml><?xml version="1.0" encoding="utf-8"?>
<p:tagLst xmlns:a="http://schemas.openxmlformats.org/drawingml/2006/main" xmlns:r="http://schemas.openxmlformats.org/officeDocument/2006/relationships" xmlns:p="http://schemas.openxmlformats.org/presentationml/2006/main">
  <p:tag name="DVSHAPEID" val="G57zCiXkGdpFRS6C0foSiG"/>
</p:tagLst>
</file>

<file path=ppt/tags/tag2191.xml><?xml version="1.0" encoding="utf-8"?>
<p:tagLst xmlns:a="http://schemas.openxmlformats.org/drawingml/2006/main" xmlns:r="http://schemas.openxmlformats.org/officeDocument/2006/relationships" xmlns:p="http://schemas.openxmlformats.org/presentationml/2006/main">
  <p:tag name="DVSHAPEID" val="ctwa0ubCdpmh3ZnC6N4fQo"/>
</p:tagLst>
</file>

<file path=ppt/tags/tag2192.xml><?xml version="1.0" encoding="utf-8"?>
<p:tagLst xmlns:a="http://schemas.openxmlformats.org/drawingml/2006/main" xmlns:r="http://schemas.openxmlformats.org/officeDocument/2006/relationships" xmlns:p="http://schemas.openxmlformats.org/presentationml/2006/main">
  <p:tag name="DVSHAPEID" val="o36KzDwB7Np2oeaRLmbQJP"/>
</p:tagLst>
</file>

<file path=ppt/tags/tag2193.xml><?xml version="1.0" encoding="utf-8"?>
<p:tagLst xmlns:a="http://schemas.openxmlformats.org/drawingml/2006/main" xmlns:r="http://schemas.openxmlformats.org/officeDocument/2006/relationships" xmlns:p="http://schemas.openxmlformats.org/presentationml/2006/main">
  <p:tag name="DVSHAPEID" val="a5bd7fXXb61tbK1vOv4bV2"/>
</p:tagLst>
</file>

<file path=ppt/tags/tag2194.xml><?xml version="1.0" encoding="utf-8"?>
<p:tagLst xmlns:a="http://schemas.openxmlformats.org/drawingml/2006/main" xmlns:r="http://schemas.openxmlformats.org/officeDocument/2006/relationships" xmlns:p="http://schemas.openxmlformats.org/presentationml/2006/main">
  <p:tag name="DVSHAPEID" val="opr7REovH76zT0ylwgE9Bi"/>
</p:tagLst>
</file>

<file path=ppt/tags/tag2195.xml><?xml version="1.0" encoding="utf-8"?>
<p:tagLst xmlns:a="http://schemas.openxmlformats.org/drawingml/2006/main" xmlns:r="http://schemas.openxmlformats.org/officeDocument/2006/relationships" xmlns:p="http://schemas.openxmlformats.org/presentationml/2006/main">
  <p:tag name="DVSHAPEID" val="GMiLzvSmAWT6ypyPj5HZ07"/>
</p:tagLst>
</file>

<file path=ppt/tags/tag2196.xml><?xml version="1.0" encoding="utf-8"?>
<p:tagLst xmlns:a="http://schemas.openxmlformats.org/drawingml/2006/main" xmlns:r="http://schemas.openxmlformats.org/officeDocument/2006/relationships" xmlns:p="http://schemas.openxmlformats.org/presentationml/2006/main">
  <p:tag name="DVSHAPEID" val="GCngVWtrHozOV4IaStVabu"/>
</p:tagLst>
</file>

<file path=ppt/tags/tag2197.xml><?xml version="1.0" encoding="utf-8"?>
<p:tagLst xmlns:a="http://schemas.openxmlformats.org/drawingml/2006/main" xmlns:r="http://schemas.openxmlformats.org/officeDocument/2006/relationships" xmlns:p="http://schemas.openxmlformats.org/presentationml/2006/main">
  <p:tag name="DVSHAPEID" val="chYFTZNRklyy5GnjAVS8ev"/>
</p:tagLst>
</file>

<file path=ppt/tags/tag2198.xml><?xml version="1.0" encoding="utf-8"?>
<p:tagLst xmlns:a="http://schemas.openxmlformats.org/drawingml/2006/main" xmlns:r="http://schemas.openxmlformats.org/officeDocument/2006/relationships" xmlns:p="http://schemas.openxmlformats.org/presentationml/2006/main">
  <p:tag name="DVSHAPEID" val="DTgh1jSovprku6u4lDk4xS"/>
</p:tagLst>
</file>

<file path=ppt/tags/tag2199.xml><?xml version="1.0" encoding="utf-8"?>
<p:tagLst xmlns:a="http://schemas.openxmlformats.org/drawingml/2006/main" xmlns:r="http://schemas.openxmlformats.org/officeDocument/2006/relationships" xmlns:p="http://schemas.openxmlformats.org/presentationml/2006/main">
  <p:tag name="DVSHAPEID" val="XIm35DBYbXVwK5Lvxz6UyQ"/>
</p:tagLst>
</file>

<file path=ppt/tags/tag22.xml><?xml version="1.0" encoding="utf-8"?>
<p:tagLst xmlns:a="http://schemas.openxmlformats.org/drawingml/2006/main" xmlns:r="http://schemas.openxmlformats.org/officeDocument/2006/relationships" xmlns:p="http://schemas.openxmlformats.org/presentationml/2006/main">
  <p:tag name="DVSHAPEID" val="PSsfxFNIPCnBeW7IaQiad0"/>
</p:tagLst>
</file>

<file path=ppt/tags/tag220.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200.xml><?xml version="1.0" encoding="utf-8"?>
<p:tagLst xmlns:a="http://schemas.openxmlformats.org/drawingml/2006/main" xmlns:r="http://schemas.openxmlformats.org/officeDocument/2006/relationships" xmlns:p="http://schemas.openxmlformats.org/presentationml/2006/main">
  <p:tag name="DVSHAPEID" val="gpJ4UNj0MdcKWxVXefMwdt"/>
</p:tagLst>
</file>

<file path=ppt/tags/tag2201.xml><?xml version="1.0" encoding="utf-8"?>
<p:tagLst xmlns:a="http://schemas.openxmlformats.org/drawingml/2006/main" xmlns:r="http://schemas.openxmlformats.org/officeDocument/2006/relationships" xmlns:p="http://schemas.openxmlformats.org/presentationml/2006/main">
  <p:tag name="DVSHAPEID" val="rO5YDdxXQ2iGEnf5fwp6ui"/>
</p:tagLst>
</file>

<file path=ppt/tags/tag2202.xml><?xml version="1.0" encoding="utf-8"?>
<p:tagLst xmlns:a="http://schemas.openxmlformats.org/drawingml/2006/main" xmlns:r="http://schemas.openxmlformats.org/officeDocument/2006/relationships" xmlns:p="http://schemas.openxmlformats.org/presentationml/2006/main">
  <p:tag name="DVSHAPEID" val="uFVzicjcg9rKyk8CV7jaaz"/>
</p:tagLst>
</file>

<file path=ppt/tags/tag2203.xml><?xml version="1.0" encoding="utf-8"?>
<p:tagLst xmlns:a="http://schemas.openxmlformats.org/drawingml/2006/main" xmlns:r="http://schemas.openxmlformats.org/officeDocument/2006/relationships" xmlns:p="http://schemas.openxmlformats.org/presentationml/2006/main">
  <p:tag name="DVSHAPEID" val="ul6kfocnC948kq24UlDEM9"/>
</p:tagLst>
</file>

<file path=ppt/tags/tag2204.xml><?xml version="1.0" encoding="utf-8"?>
<p:tagLst xmlns:a="http://schemas.openxmlformats.org/drawingml/2006/main" xmlns:r="http://schemas.openxmlformats.org/officeDocument/2006/relationships" xmlns:p="http://schemas.openxmlformats.org/presentationml/2006/main">
  <p:tag name="DVSHAPEID" val="1oesCWoIETCWdpVf3K4POA"/>
</p:tagLst>
</file>

<file path=ppt/tags/tag2205.xml><?xml version="1.0" encoding="utf-8"?>
<p:tagLst xmlns:a="http://schemas.openxmlformats.org/drawingml/2006/main" xmlns:r="http://schemas.openxmlformats.org/officeDocument/2006/relationships" xmlns:p="http://schemas.openxmlformats.org/presentationml/2006/main">
  <p:tag name="DVSHAPEID" val="8QtgtCtq6bVWnBt6egzNST"/>
</p:tagLst>
</file>

<file path=ppt/tags/tag2206.xml><?xml version="1.0" encoding="utf-8"?>
<p:tagLst xmlns:a="http://schemas.openxmlformats.org/drawingml/2006/main" xmlns:r="http://schemas.openxmlformats.org/officeDocument/2006/relationships" xmlns:p="http://schemas.openxmlformats.org/presentationml/2006/main">
  <p:tag name="DVSHAPEID" val="IaZ5pbv2hxVqgoZmtMfdMr"/>
</p:tagLst>
</file>

<file path=ppt/tags/tag2207.xml><?xml version="1.0" encoding="utf-8"?>
<p:tagLst xmlns:a="http://schemas.openxmlformats.org/drawingml/2006/main" xmlns:r="http://schemas.openxmlformats.org/officeDocument/2006/relationships" xmlns:p="http://schemas.openxmlformats.org/presentationml/2006/main">
  <p:tag name="DVSHAPEID" val="I1hH55zXiIxCe4XIPDZsr3"/>
</p:tagLst>
</file>

<file path=ppt/tags/tag2208.xml><?xml version="1.0" encoding="utf-8"?>
<p:tagLst xmlns:a="http://schemas.openxmlformats.org/drawingml/2006/main" xmlns:r="http://schemas.openxmlformats.org/officeDocument/2006/relationships" xmlns:p="http://schemas.openxmlformats.org/presentationml/2006/main">
  <p:tag name="DVSHAPEID" val="7P8xk6Smxp55fjMpMIdBmo"/>
</p:tagLst>
</file>

<file path=ppt/tags/tag2209.xml><?xml version="1.0" encoding="utf-8"?>
<p:tagLst xmlns:a="http://schemas.openxmlformats.org/drawingml/2006/main" xmlns:r="http://schemas.openxmlformats.org/officeDocument/2006/relationships" xmlns:p="http://schemas.openxmlformats.org/presentationml/2006/main">
  <p:tag name="DVSHAPEID" val="JxuY8HITuPuEUrzyLt5Wb7"/>
</p:tagLst>
</file>

<file path=ppt/tags/tag221.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210.xml><?xml version="1.0" encoding="utf-8"?>
<p:tagLst xmlns:a="http://schemas.openxmlformats.org/drawingml/2006/main" xmlns:r="http://schemas.openxmlformats.org/officeDocument/2006/relationships" xmlns:p="http://schemas.openxmlformats.org/presentationml/2006/main">
  <p:tag name="DVSHAPEID" val="jvqMS77RKHjCl7DGFjvcTn"/>
</p:tagLst>
</file>

<file path=ppt/tags/tag2211.xml><?xml version="1.0" encoding="utf-8"?>
<p:tagLst xmlns:a="http://schemas.openxmlformats.org/drawingml/2006/main" xmlns:r="http://schemas.openxmlformats.org/officeDocument/2006/relationships" xmlns:p="http://schemas.openxmlformats.org/presentationml/2006/main">
  <p:tag name="DVSHAPEID" val="3EP2oXbblXcDAkYz46luNh"/>
</p:tagLst>
</file>

<file path=ppt/tags/tag2212.xml><?xml version="1.0" encoding="utf-8"?>
<p:tagLst xmlns:a="http://schemas.openxmlformats.org/drawingml/2006/main" xmlns:r="http://schemas.openxmlformats.org/officeDocument/2006/relationships" xmlns:p="http://schemas.openxmlformats.org/presentationml/2006/main">
  <p:tag name="DVSHAPEID" val="kFBsolllbiJVsMXPJaGymm"/>
</p:tagLst>
</file>

<file path=ppt/tags/tag2213.xml><?xml version="1.0" encoding="utf-8"?>
<p:tagLst xmlns:a="http://schemas.openxmlformats.org/drawingml/2006/main" xmlns:r="http://schemas.openxmlformats.org/officeDocument/2006/relationships" xmlns:p="http://schemas.openxmlformats.org/presentationml/2006/main">
  <p:tag name="DVSHAPEID" val="qIwiI6epRpALkaqWyPQZLT"/>
</p:tagLst>
</file>

<file path=ppt/tags/tag2214.xml><?xml version="1.0" encoding="utf-8"?>
<p:tagLst xmlns:a="http://schemas.openxmlformats.org/drawingml/2006/main" xmlns:r="http://schemas.openxmlformats.org/officeDocument/2006/relationships" xmlns:p="http://schemas.openxmlformats.org/presentationml/2006/main">
  <p:tag name="DVSHAPEID" val="UESbCfmbNeVXfTV6Df6Mrj"/>
</p:tagLst>
</file>

<file path=ppt/tags/tag2215.xml><?xml version="1.0" encoding="utf-8"?>
<p:tagLst xmlns:a="http://schemas.openxmlformats.org/drawingml/2006/main" xmlns:r="http://schemas.openxmlformats.org/officeDocument/2006/relationships" xmlns:p="http://schemas.openxmlformats.org/presentationml/2006/main">
  <p:tag name="DVSHAPEID" val="lHsNoNBQImAwNSpwtZ2FBl"/>
</p:tagLst>
</file>

<file path=ppt/tags/tag2216.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2217.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2218.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2219.xml><?xml version="1.0" encoding="utf-8"?>
<p:tagLst xmlns:a="http://schemas.openxmlformats.org/drawingml/2006/main" xmlns:r="http://schemas.openxmlformats.org/officeDocument/2006/relationships" xmlns:p="http://schemas.openxmlformats.org/presentationml/2006/main">
  <p:tag name="DVSHAPEID" val="SjkCWZNqin5LETuti6YgF4"/>
</p:tagLst>
</file>

<file path=ppt/tags/tag222.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220.xml><?xml version="1.0" encoding="utf-8"?>
<p:tagLst xmlns:a="http://schemas.openxmlformats.org/drawingml/2006/main" xmlns:r="http://schemas.openxmlformats.org/officeDocument/2006/relationships" xmlns:p="http://schemas.openxmlformats.org/presentationml/2006/main">
  <p:tag name="DVSHAPEID" val="9z7GqOoyjGmnkfTbI8FGls"/>
</p:tagLst>
</file>

<file path=ppt/tags/tag2221.xml><?xml version="1.0" encoding="utf-8"?>
<p:tagLst xmlns:a="http://schemas.openxmlformats.org/drawingml/2006/main" xmlns:r="http://schemas.openxmlformats.org/officeDocument/2006/relationships" xmlns:p="http://schemas.openxmlformats.org/presentationml/2006/main">
  <p:tag name="DVSHAPEID" val="bdxythNIOY1N9LufzY1K4o"/>
</p:tagLst>
</file>

<file path=ppt/tags/tag2222.xml><?xml version="1.0" encoding="utf-8"?>
<p:tagLst xmlns:a="http://schemas.openxmlformats.org/drawingml/2006/main" xmlns:r="http://schemas.openxmlformats.org/officeDocument/2006/relationships" xmlns:p="http://schemas.openxmlformats.org/presentationml/2006/main">
  <p:tag name="DVSHAPEID" val="phyez6nPAYIHnU9Sl6KASn"/>
</p:tagLst>
</file>

<file path=ppt/tags/tag2223.xml><?xml version="1.0" encoding="utf-8"?>
<p:tagLst xmlns:a="http://schemas.openxmlformats.org/drawingml/2006/main" xmlns:r="http://schemas.openxmlformats.org/officeDocument/2006/relationships" xmlns:p="http://schemas.openxmlformats.org/presentationml/2006/main">
  <p:tag name="DVSHAPEID" val="lx68HtzHEBnNNfZeIHkYn2"/>
</p:tagLst>
</file>

<file path=ppt/tags/tag2224.xml><?xml version="1.0" encoding="utf-8"?>
<p:tagLst xmlns:a="http://schemas.openxmlformats.org/drawingml/2006/main" xmlns:r="http://schemas.openxmlformats.org/officeDocument/2006/relationships" xmlns:p="http://schemas.openxmlformats.org/presentationml/2006/main">
  <p:tag name="DVSHAPEID" val="5rnz5HCVZtw1V18roUgTk7"/>
</p:tagLst>
</file>

<file path=ppt/tags/tag2225.xml><?xml version="1.0" encoding="utf-8"?>
<p:tagLst xmlns:a="http://schemas.openxmlformats.org/drawingml/2006/main" xmlns:r="http://schemas.openxmlformats.org/officeDocument/2006/relationships" xmlns:p="http://schemas.openxmlformats.org/presentationml/2006/main">
  <p:tag name="DVSHAPEID" val="jA7TS7o3gT0jsEK7nR5JCT"/>
</p:tagLst>
</file>

<file path=ppt/tags/tag2226.xml><?xml version="1.0" encoding="utf-8"?>
<p:tagLst xmlns:a="http://schemas.openxmlformats.org/drawingml/2006/main" xmlns:r="http://schemas.openxmlformats.org/officeDocument/2006/relationships" xmlns:p="http://schemas.openxmlformats.org/presentationml/2006/main">
  <p:tag name="DVSHAPEID" val="gLkY5gipIuIY7MscPuxVdD"/>
</p:tagLst>
</file>

<file path=ppt/tags/tag2227.xml><?xml version="1.0" encoding="utf-8"?>
<p:tagLst xmlns:a="http://schemas.openxmlformats.org/drawingml/2006/main" xmlns:r="http://schemas.openxmlformats.org/officeDocument/2006/relationships" xmlns:p="http://schemas.openxmlformats.org/presentationml/2006/main">
  <p:tag name="DVSHAPEID" val="1CzuGgxpNBuqklzT17LQav"/>
</p:tagLst>
</file>

<file path=ppt/tags/tag2228.xml><?xml version="1.0" encoding="utf-8"?>
<p:tagLst xmlns:a="http://schemas.openxmlformats.org/drawingml/2006/main" xmlns:r="http://schemas.openxmlformats.org/officeDocument/2006/relationships" xmlns:p="http://schemas.openxmlformats.org/presentationml/2006/main">
  <p:tag name="DVSHAPEID" val="LjQI3ND3V8UAv8fvDnHEo5"/>
</p:tagLst>
</file>

<file path=ppt/tags/tag2229.xml><?xml version="1.0" encoding="utf-8"?>
<p:tagLst xmlns:a="http://schemas.openxmlformats.org/drawingml/2006/main" xmlns:r="http://schemas.openxmlformats.org/officeDocument/2006/relationships" xmlns:p="http://schemas.openxmlformats.org/presentationml/2006/main">
  <p:tag name="DVSHAPEID" val="rxg7yjha5WFnLLiuZ0E1G6"/>
</p:tagLst>
</file>

<file path=ppt/tags/tag223.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230.xml><?xml version="1.0" encoding="utf-8"?>
<p:tagLst xmlns:a="http://schemas.openxmlformats.org/drawingml/2006/main" xmlns:r="http://schemas.openxmlformats.org/officeDocument/2006/relationships" xmlns:p="http://schemas.openxmlformats.org/presentationml/2006/main">
  <p:tag name="DVSHAPEID" val="wVS4Tg3XKhVGRjsWekMK3X"/>
</p:tagLst>
</file>

<file path=ppt/tags/tag2231.xml><?xml version="1.0" encoding="utf-8"?>
<p:tagLst xmlns:a="http://schemas.openxmlformats.org/drawingml/2006/main" xmlns:r="http://schemas.openxmlformats.org/officeDocument/2006/relationships" xmlns:p="http://schemas.openxmlformats.org/presentationml/2006/main">
  <p:tag name="DVSHAPEID" val="qmFgylXpVM4UjEO18FDsLL"/>
</p:tagLst>
</file>

<file path=ppt/tags/tag2232.xml><?xml version="1.0" encoding="utf-8"?>
<p:tagLst xmlns:a="http://schemas.openxmlformats.org/drawingml/2006/main" xmlns:r="http://schemas.openxmlformats.org/officeDocument/2006/relationships" xmlns:p="http://schemas.openxmlformats.org/presentationml/2006/main">
  <p:tag name="DVSHAPEID" val="YzpMmWu8icEWmo4ubESeNk"/>
</p:tagLst>
</file>

<file path=ppt/tags/tag2233.xml><?xml version="1.0" encoding="utf-8"?>
<p:tagLst xmlns:a="http://schemas.openxmlformats.org/drawingml/2006/main" xmlns:r="http://schemas.openxmlformats.org/officeDocument/2006/relationships" xmlns:p="http://schemas.openxmlformats.org/presentationml/2006/main">
  <p:tag name="DVSHAPEID" val="Ume8IaWvtIDEo6RLZ1UNuR"/>
</p:tagLst>
</file>

<file path=ppt/tags/tag2234.xml><?xml version="1.0" encoding="utf-8"?>
<p:tagLst xmlns:a="http://schemas.openxmlformats.org/drawingml/2006/main" xmlns:r="http://schemas.openxmlformats.org/officeDocument/2006/relationships" xmlns:p="http://schemas.openxmlformats.org/presentationml/2006/main">
  <p:tag name="DVSHAPEID" val="rLsdxdZSfEa9FPmlb6njYt"/>
</p:tagLst>
</file>

<file path=ppt/tags/tag2235.xml><?xml version="1.0" encoding="utf-8"?>
<p:tagLst xmlns:a="http://schemas.openxmlformats.org/drawingml/2006/main" xmlns:r="http://schemas.openxmlformats.org/officeDocument/2006/relationships" xmlns:p="http://schemas.openxmlformats.org/presentationml/2006/main">
  <p:tag name="DVSHAPEID" val="tZ7P455wERK72lZBjAfhnM"/>
</p:tagLst>
</file>

<file path=ppt/tags/tag2236.xml><?xml version="1.0" encoding="utf-8"?>
<p:tagLst xmlns:a="http://schemas.openxmlformats.org/drawingml/2006/main" xmlns:r="http://schemas.openxmlformats.org/officeDocument/2006/relationships" xmlns:p="http://schemas.openxmlformats.org/presentationml/2006/main">
  <p:tag name="DVSHAPEID" val="E5bZSBHI33GYis5H9TNI0i"/>
</p:tagLst>
</file>

<file path=ppt/tags/tag2237.xml><?xml version="1.0" encoding="utf-8"?>
<p:tagLst xmlns:a="http://schemas.openxmlformats.org/drawingml/2006/main" xmlns:r="http://schemas.openxmlformats.org/officeDocument/2006/relationships" xmlns:p="http://schemas.openxmlformats.org/presentationml/2006/main">
  <p:tag name="DVSHAPEID" val="6AJ2WSbjSCanb5iwPORfGH"/>
</p:tagLst>
</file>

<file path=ppt/tags/tag2238.xml><?xml version="1.0" encoding="utf-8"?>
<p:tagLst xmlns:a="http://schemas.openxmlformats.org/drawingml/2006/main" xmlns:r="http://schemas.openxmlformats.org/officeDocument/2006/relationships" xmlns:p="http://schemas.openxmlformats.org/presentationml/2006/main">
  <p:tag name="DVSHAPEID" val="pILlLNp5WuJru9WJs0FSTo"/>
</p:tagLst>
</file>

<file path=ppt/tags/tag2239.xml><?xml version="1.0" encoding="utf-8"?>
<p:tagLst xmlns:a="http://schemas.openxmlformats.org/drawingml/2006/main" xmlns:r="http://schemas.openxmlformats.org/officeDocument/2006/relationships" xmlns:p="http://schemas.openxmlformats.org/presentationml/2006/main">
  <p:tag name="DVSHAPEID" val="W2WoNbHjTmyoa0hB7nUNFG"/>
</p:tagLst>
</file>

<file path=ppt/tags/tag224.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240.xml><?xml version="1.0" encoding="utf-8"?>
<p:tagLst xmlns:a="http://schemas.openxmlformats.org/drawingml/2006/main" xmlns:r="http://schemas.openxmlformats.org/officeDocument/2006/relationships" xmlns:p="http://schemas.openxmlformats.org/presentationml/2006/main">
  <p:tag name="DVSHAPEID" val="z2ddzkxLTGlReiBBMOZFcx"/>
</p:tagLst>
</file>

<file path=ppt/tags/tag2241.xml><?xml version="1.0" encoding="utf-8"?>
<p:tagLst xmlns:a="http://schemas.openxmlformats.org/drawingml/2006/main" xmlns:r="http://schemas.openxmlformats.org/officeDocument/2006/relationships" xmlns:p="http://schemas.openxmlformats.org/presentationml/2006/main">
  <p:tag name="DVSHAPEID" val="CWEsMwDUaXWsnNiXzAKnqK"/>
</p:tagLst>
</file>

<file path=ppt/tags/tag2242.xml><?xml version="1.0" encoding="utf-8"?>
<p:tagLst xmlns:a="http://schemas.openxmlformats.org/drawingml/2006/main" xmlns:r="http://schemas.openxmlformats.org/officeDocument/2006/relationships" xmlns:p="http://schemas.openxmlformats.org/presentationml/2006/main">
  <p:tag name="DVSHAPEID" val="CB7OJNHNYV42qhz6y18Zvn"/>
</p:tagLst>
</file>

<file path=ppt/tags/tag2243.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2244.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2245.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2246.xml><?xml version="1.0" encoding="utf-8"?>
<p:tagLst xmlns:a="http://schemas.openxmlformats.org/drawingml/2006/main" xmlns:r="http://schemas.openxmlformats.org/officeDocument/2006/relationships" xmlns:p="http://schemas.openxmlformats.org/presentationml/2006/main">
  <p:tag name="DVSHAPEID" val="PSsfxFNIPCnBeW7IaQiad0"/>
</p:tagLst>
</file>

<file path=ppt/tags/tag2247.xml><?xml version="1.0" encoding="utf-8"?>
<p:tagLst xmlns:a="http://schemas.openxmlformats.org/drawingml/2006/main" xmlns:r="http://schemas.openxmlformats.org/officeDocument/2006/relationships" xmlns:p="http://schemas.openxmlformats.org/presentationml/2006/main">
  <p:tag name="DVSHAPEID" val="qPq0wXpkk7UQBFibTH7B3Y"/>
</p:tagLst>
</file>

<file path=ppt/tags/tag2248.xml><?xml version="1.0" encoding="utf-8"?>
<p:tagLst xmlns:a="http://schemas.openxmlformats.org/drawingml/2006/main" xmlns:r="http://schemas.openxmlformats.org/officeDocument/2006/relationships" xmlns:p="http://schemas.openxmlformats.org/presentationml/2006/main">
  <p:tag name="DVSHAPEID" val="KHEemHG7T6IOsDPx9Pjuif"/>
</p:tagLst>
</file>

<file path=ppt/tags/tag2249.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225.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250.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2251.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2252.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2253.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2254.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2255.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2256.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2257.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2258.xml><?xml version="1.0" encoding="utf-8"?>
<p:tagLst xmlns:a="http://schemas.openxmlformats.org/drawingml/2006/main" xmlns:r="http://schemas.openxmlformats.org/officeDocument/2006/relationships" xmlns:p="http://schemas.openxmlformats.org/presentationml/2006/main">
  <p:tag name="DVSHAPEID" val="WNCZF55QxkJr6T6Qfs9IA9"/>
</p:tagLst>
</file>

<file path=ppt/tags/tag2259.xml><?xml version="1.0" encoding="utf-8"?>
<p:tagLst xmlns:a="http://schemas.openxmlformats.org/drawingml/2006/main" xmlns:r="http://schemas.openxmlformats.org/officeDocument/2006/relationships" xmlns:p="http://schemas.openxmlformats.org/presentationml/2006/main">
  <p:tag name="DVSHAPEID" val="0atNZVsBofcKJgX42e57Fs"/>
</p:tagLst>
</file>

<file path=ppt/tags/tag226.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260.xml><?xml version="1.0" encoding="utf-8"?>
<p:tagLst xmlns:a="http://schemas.openxmlformats.org/drawingml/2006/main" xmlns:r="http://schemas.openxmlformats.org/officeDocument/2006/relationships" xmlns:p="http://schemas.openxmlformats.org/presentationml/2006/main">
  <p:tag name="DVSHAPEID" val="GPd0ihVRAIsMMrwR69oWWt"/>
</p:tagLst>
</file>

<file path=ppt/tags/tag2261.xml><?xml version="1.0" encoding="utf-8"?>
<p:tagLst xmlns:a="http://schemas.openxmlformats.org/drawingml/2006/main" xmlns:r="http://schemas.openxmlformats.org/officeDocument/2006/relationships" xmlns:p="http://schemas.openxmlformats.org/presentationml/2006/main">
  <p:tag name="DVSHAPEID" val="jvqMS77RKHjCl7DGFjvcTn"/>
</p:tagLst>
</file>

<file path=ppt/tags/tag2262.xml><?xml version="1.0" encoding="utf-8"?>
<p:tagLst xmlns:a="http://schemas.openxmlformats.org/drawingml/2006/main" xmlns:r="http://schemas.openxmlformats.org/officeDocument/2006/relationships" xmlns:p="http://schemas.openxmlformats.org/presentationml/2006/main">
  <p:tag name="DVSHAPEID" val="3EP2oXbblXcDAkYz46luNh"/>
</p:tagLst>
</file>

<file path=ppt/tags/tag2263.xml><?xml version="1.0" encoding="utf-8"?>
<p:tagLst xmlns:a="http://schemas.openxmlformats.org/drawingml/2006/main" xmlns:r="http://schemas.openxmlformats.org/officeDocument/2006/relationships" xmlns:p="http://schemas.openxmlformats.org/presentationml/2006/main">
  <p:tag name="DVSHAPEID" val="kFBsolllbiJVsMXPJaGymm"/>
</p:tagLst>
</file>

<file path=ppt/tags/tag2264.xml><?xml version="1.0" encoding="utf-8"?>
<p:tagLst xmlns:a="http://schemas.openxmlformats.org/drawingml/2006/main" xmlns:r="http://schemas.openxmlformats.org/officeDocument/2006/relationships" xmlns:p="http://schemas.openxmlformats.org/presentationml/2006/main">
  <p:tag name="DVSHAPEID" val="HokrqYWA2CXr4IliAIDceN"/>
</p:tagLst>
</file>

<file path=ppt/tags/tag2265.xml><?xml version="1.0" encoding="utf-8"?>
<p:tagLst xmlns:a="http://schemas.openxmlformats.org/drawingml/2006/main" xmlns:r="http://schemas.openxmlformats.org/officeDocument/2006/relationships" xmlns:p="http://schemas.openxmlformats.org/presentationml/2006/main">
  <p:tag name="DVSHAPEID" val="8NdEmmxiiyGv0gTVhHai46"/>
</p:tagLst>
</file>

<file path=ppt/tags/tag2266.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67.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68.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69.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7.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270.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71.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72.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73.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74.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75.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76.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77.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78.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79.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8.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280.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81.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82.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83.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84.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85.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86.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87.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88.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89.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9.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290.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91.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92.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93.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94.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95.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96.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297.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298.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299.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23.xml><?xml version="1.0" encoding="utf-8"?>
<p:tagLst xmlns:a="http://schemas.openxmlformats.org/drawingml/2006/main" xmlns:r="http://schemas.openxmlformats.org/officeDocument/2006/relationships" xmlns:p="http://schemas.openxmlformats.org/presentationml/2006/main">
  <p:tag name="DVSHAPEID" val="qPq0wXpkk7UQBFibTH7B3Y"/>
</p:tagLst>
</file>

<file path=ppt/tags/tag230.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300.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2301.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2302.xml><?xml version="1.0" encoding="utf-8"?>
<p:tagLst xmlns:a="http://schemas.openxmlformats.org/drawingml/2006/main" xmlns:r="http://schemas.openxmlformats.org/officeDocument/2006/relationships" xmlns:p="http://schemas.openxmlformats.org/presentationml/2006/main">
  <p:tag name="DVSHAPEID" val="A9fycKnFp25hQuaFDtXgPI"/>
</p:tagLst>
</file>

<file path=ppt/tags/tag2303.xml><?xml version="1.0" encoding="utf-8"?>
<p:tagLst xmlns:a="http://schemas.openxmlformats.org/drawingml/2006/main" xmlns:r="http://schemas.openxmlformats.org/officeDocument/2006/relationships" xmlns:p="http://schemas.openxmlformats.org/presentationml/2006/main">
  <p:tag name="DVSHAPEID" val="HHYkZKOPlw1CkdPfSHOas3"/>
</p:tagLst>
</file>

<file path=ppt/tags/tag2304.xml><?xml version="1.0" encoding="utf-8"?>
<p:tagLst xmlns:a="http://schemas.openxmlformats.org/drawingml/2006/main" xmlns:r="http://schemas.openxmlformats.org/officeDocument/2006/relationships" xmlns:p="http://schemas.openxmlformats.org/presentationml/2006/main">
  <p:tag name="DVSHAPEID" val="dDXWFFWUg3hDpFl9WdGgao"/>
</p:tagLst>
</file>

<file path=ppt/tags/tag2305.xml><?xml version="1.0" encoding="utf-8"?>
<p:tagLst xmlns:a="http://schemas.openxmlformats.org/drawingml/2006/main" xmlns:r="http://schemas.openxmlformats.org/officeDocument/2006/relationships" xmlns:p="http://schemas.openxmlformats.org/presentationml/2006/main">
  <p:tag name="DVSHAPEID" val="Qfp0bV8kOe5Dtln249SqgY"/>
</p:tagLst>
</file>

<file path=ppt/tags/tag2306.xml><?xml version="1.0" encoding="utf-8"?>
<p:tagLst xmlns:a="http://schemas.openxmlformats.org/drawingml/2006/main" xmlns:r="http://schemas.openxmlformats.org/officeDocument/2006/relationships" xmlns:p="http://schemas.openxmlformats.org/presentationml/2006/main">
  <p:tag name="DVSHAPEID" val="bdB1FlqmHCGb5C53YVPrHn"/>
</p:tagLst>
</file>

<file path=ppt/tags/tag2307.xml><?xml version="1.0" encoding="utf-8"?>
<p:tagLst xmlns:a="http://schemas.openxmlformats.org/drawingml/2006/main" xmlns:r="http://schemas.openxmlformats.org/officeDocument/2006/relationships" xmlns:p="http://schemas.openxmlformats.org/presentationml/2006/main">
  <p:tag name="DVSHAPEID" val="ftY7S4erxNvqTMJFQKaRD9"/>
</p:tagLst>
</file>

<file path=ppt/tags/tag2308.xml><?xml version="1.0" encoding="utf-8"?>
<p:tagLst xmlns:a="http://schemas.openxmlformats.org/drawingml/2006/main" xmlns:r="http://schemas.openxmlformats.org/officeDocument/2006/relationships" xmlns:p="http://schemas.openxmlformats.org/presentationml/2006/main">
  <p:tag name="DVSHAPEID" val="M2TL0nCf4DmOX83xsl8g5T"/>
</p:tagLst>
</file>

<file path=ppt/tags/tag2309.xml><?xml version="1.0" encoding="utf-8"?>
<p:tagLst xmlns:a="http://schemas.openxmlformats.org/drawingml/2006/main" xmlns:r="http://schemas.openxmlformats.org/officeDocument/2006/relationships" xmlns:p="http://schemas.openxmlformats.org/presentationml/2006/main">
  <p:tag name="DVSHAPEID" val="GFIikj44gQK6HWd73QPiIS"/>
</p:tagLst>
</file>

<file path=ppt/tags/tag231.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310.xml><?xml version="1.0" encoding="utf-8"?>
<p:tagLst xmlns:a="http://schemas.openxmlformats.org/drawingml/2006/main" xmlns:r="http://schemas.openxmlformats.org/officeDocument/2006/relationships" xmlns:p="http://schemas.openxmlformats.org/presentationml/2006/main">
  <p:tag name="DVSHAPEID" val="35OBCiiOJm3Sme2I3jaZmw"/>
</p:tagLst>
</file>

<file path=ppt/tags/tag2311.xml><?xml version="1.0" encoding="utf-8"?>
<p:tagLst xmlns:a="http://schemas.openxmlformats.org/drawingml/2006/main" xmlns:r="http://schemas.openxmlformats.org/officeDocument/2006/relationships" xmlns:p="http://schemas.openxmlformats.org/presentationml/2006/main">
  <p:tag name="DVSHAPEID" val="3Rq6jkihqNbOBCtIHLMr6n"/>
</p:tagLst>
</file>

<file path=ppt/tags/tag2312.xml><?xml version="1.0" encoding="utf-8"?>
<p:tagLst xmlns:a="http://schemas.openxmlformats.org/drawingml/2006/main" xmlns:r="http://schemas.openxmlformats.org/officeDocument/2006/relationships" xmlns:p="http://schemas.openxmlformats.org/presentationml/2006/main">
  <p:tag name="DVSHAPEID" val="3OzZ5lMw7Ivx2XavYXwsWf"/>
</p:tagLst>
</file>

<file path=ppt/tags/tag2313.xml><?xml version="1.0" encoding="utf-8"?>
<p:tagLst xmlns:a="http://schemas.openxmlformats.org/drawingml/2006/main" xmlns:r="http://schemas.openxmlformats.org/officeDocument/2006/relationships" xmlns:p="http://schemas.openxmlformats.org/presentationml/2006/main">
  <p:tag name="DVSHAPEID" val="HxCpelBodVpFOCxkfXuUGs"/>
</p:tagLst>
</file>

<file path=ppt/tags/tag2314.xml><?xml version="1.0" encoding="utf-8"?>
<p:tagLst xmlns:a="http://schemas.openxmlformats.org/drawingml/2006/main" xmlns:r="http://schemas.openxmlformats.org/officeDocument/2006/relationships" xmlns:p="http://schemas.openxmlformats.org/presentationml/2006/main">
  <p:tag name="DVSHAPEID" val="j3AwxbNOVErN72nG6rUIuA"/>
</p:tagLst>
</file>

<file path=ppt/tags/tag2315.xml><?xml version="1.0" encoding="utf-8"?>
<p:tagLst xmlns:a="http://schemas.openxmlformats.org/drawingml/2006/main" xmlns:r="http://schemas.openxmlformats.org/officeDocument/2006/relationships" xmlns:p="http://schemas.openxmlformats.org/presentationml/2006/main">
  <p:tag name="DVSHAPEID" val="8m9yYEIzX1zeezOINpBoZL"/>
</p:tagLst>
</file>

<file path=ppt/tags/tag2316.xml><?xml version="1.0" encoding="utf-8"?>
<p:tagLst xmlns:a="http://schemas.openxmlformats.org/drawingml/2006/main" xmlns:r="http://schemas.openxmlformats.org/officeDocument/2006/relationships" xmlns:p="http://schemas.openxmlformats.org/presentationml/2006/main">
  <p:tag name="DVSHAPEID" val="e0vuXzQ2ZXXJVdnZd86lGp"/>
</p:tagLst>
</file>

<file path=ppt/tags/tag2317.xml><?xml version="1.0" encoding="utf-8"?>
<p:tagLst xmlns:a="http://schemas.openxmlformats.org/drawingml/2006/main" xmlns:r="http://schemas.openxmlformats.org/officeDocument/2006/relationships" xmlns:p="http://schemas.openxmlformats.org/presentationml/2006/main">
  <p:tag name="DVSHAPEID" val="2lr89PilsaOOQsQnc7QFnx"/>
</p:tagLst>
</file>

<file path=ppt/tags/tag2318.xml><?xml version="1.0" encoding="utf-8"?>
<p:tagLst xmlns:a="http://schemas.openxmlformats.org/drawingml/2006/main" xmlns:r="http://schemas.openxmlformats.org/officeDocument/2006/relationships" xmlns:p="http://schemas.openxmlformats.org/presentationml/2006/main">
  <p:tag name="DVSHAPEID" val="WXzjwJ2GF70efs8qUtMjmx"/>
</p:tagLst>
</file>

<file path=ppt/tags/tag2319.xml><?xml version="1.0" encoding="utf-8"?>
<p:tagLst xmlns:a="http://schemas.openxmlformats.org/drawingml/2006/main" xmlns:r="http://schemas.openxmlformats.org/officeDocument/2006/relationships" xmlns:p="http://schemas.openxmlformats.org/presentationml/2006/main">
  <p:tag name="DVSHAPEID" val="jZO4FO84FVyJx5pakXdfAo"/>
</p:tagLst>
</file>

<file path=ppt/tags/tag232.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320.xml><?xml version="1.0" encoding="utf-8"?>
<p:tagLst xmlns:a="http://schemas.openxmlformats.org/drawingml/2006/main" xmlns:r="http://schemas.openxmlformats.org/officeDocument/2006/relationships" xmlns:p="http://schemas.openxmlformats.org/presentationml/2006/main">
  <p:tag name="DVSHAPEID" val="D5K9PxRbS3qpEAus4exBs5"/>
</p:tagLst>
</file>

<file path=ppt/tags/tag2321.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2322.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2323.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2324.xml><?xml version="1.0" encoding="utf-8"?>
<p:tagLst xmlns:a="http://schemas.openxmlformats.org/drawingml/2006/main" xmlns:r="http://schemas.openxmlformats.org/officeDocument/2006/relationships" xmlns:p="http://schemas.openxmlformats.org/presentationml/2006/main">
  <p:tag name="DVSHAPEID" val="ZMj6hc54pYyYFHzUJjJLAW"/>
</p:tagLst>
</file>

<file path=ppt/tags/tag2325.xml><?xml version="1.0" encoding="utf-8"?>
<p:tagLst xmlns:a="http://schemas.openxmlformats.org/drawingml/2006/main" xmlns:r="http://schemas.openxmlformats.org/officeDocument/2006/relationships" xmlns:p="http://schemas.openxmlformats.org/presentationml/2006/main">
  <p:tag name="DVSHAPEID" val="wf0qaj3M7RUvKsr2h3Qkz3"/>
</p:tagLst>
</file>

<file path=ppt/tags/tag2326.xml><?xml version="1.0" encoding="utf-8"?>
<p:tagLst xmlns:a="http://schemas.openxmlformats.org/drawingml/2006/main" xmlns:r="http://schemas.openxmlformats.org/officeDocument/2006/relationships" xmlns:p="http://schemas.openxmlformats.org/presentationml/2006/main">
  <p:tag name="DVSHAPEID" val="Ce8UC9wDmDm2g35R1M1DRH"/>
</p:tagLst>
</file>

<file path=ppt/tags/tag2327.xml><?xml version="1.0" encoding="utf-8"?>
<p:tagLst xmlns:a="http://schemas.openxmlformats.org/drawingml/2006/main" xmlns:r="http://schemas.openxmlformats.org/officeDocument/2006/relationships" xmlns:p="http://schemas.openxmlformats.org/presentationml/2006/main">
  <p:tag name="DVSHAPEID" val="hkkrLyrhwwMom4v5Rr2m2j"/>
</p:tagLst>
</file>

<file path=ppt/tags/tag2328.xml><?xml version="1.0" encoding="utf-8"?>
<p:tagLst xmlns:a="http://schemas.openxmlformats.org/drawingml/2006/main" xmlns:r="http://schemas.openxmlformats.org/officeDocument/2006/relationships" xmlns:p="http://schemas.openxmlformats.org/presentationml/2006/main">
  <p:tag name="DVSHAPEID" val="qcZpYroxdb4chLUvYSvleR"/>
</p:tagLst>
</file>

<file path=ppt/tags/tag2329.xml><?xml version="1.0" encoding="utf-8"?>
<p:tagLst xmlns:a="http://schemas.openxmlformats.org/drawingml/2006/main" xmlns:r="http://schemas.openxmlformats.org/officeDocument/2006/relationships" xmlns:p="http://schemas.openxmlformats.org/presentationml/2006/main">
  <p:tag name="DVSHAPEID" val="OdV5LXZQCrTYT8rmz0SYjA"/>
</p:tagLst>
</file>

<file path=ppt/tags/tag233.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330.xml><?xml version="1.0" encoding="utf-8"?>
<p:tagLst xmlns:a="http://schemas.openxmlformats.org/drawingml/2006/main" xmlns:r="http://schemas.openxmlformats.org/officeDocument/2006/relationships" xmlns:p="http://schemas.openxmlformats.org/presentationml/2006/main">
  <p:tag name="DVSHAPEID" val="k4HuWXkjADAr3jIN9bCTvg"/>
</p:tagLst>
</file>

<file path=ppt/tags/tag2331.xml><?xml version="1.0" encoding="utf-8"?>
<p:tagLst xmlns:a="http://schemas.openxmlformats.org/drawingml/2006/main" xmlns:r="http://schemas.openxmlformats.org/officeDocument/2006/relationships" xmlns:p="http://schemas.openxmlformats.org/presentationml/2006/main">
  <p:tag name="DVSHAPEID" val="bE0lWz4oD9PyvKAsCOGW1E"/>
</p:tagLst>
</file>

<file path=ppt/tags/tag2332.xml><?xml version="1.0" encoding="utf-8"?>
<p:tagLst xmlns:a="http://schemas.openxmlformats.org/drawingml/2006/main" xmlns:r="http://schemas.openxmlformats.org/officeDocument/2006/relationships" xmlns:p="http://schemas.openxmlformats.org/presentationml/2006/main">
  <p:tag name="DVSHAPEID" val="KKVgiJN211Q4T2tA1Lfc0q"/>
</p:tagLst>
</file>

<file path=ppt/tags/tag2333.xml><?xml version="1.0" encoding="utf-8"?>
<p:tagLst xmlns:a="http://schemas.openxmlformats.org/drawingml/2006/main" xmlns:r="http://schemas.openxmlformats.org/officeDocument/2006/relationships" xmlns:p="http://schemas.openxmlformats.org/presentationml/2006/main">
  <p:tag name="DVSHAPEID" val="SA80dWOt6V0qAurMRsrMde"/>
</p:tagLst>
</file>

<file path=ppt/tags/tag2334.xml><?xml version="1.0" encoding="utf-8"?>
<p:tagLst xmlns:a="http://schemas.openxmlformats.org/drawingml/2006/main" xmlns:r="http://schemas.openxmlformats.org/officeDocument/2006/relationships" xmlns:p="http://schemas.openxmlformats.org/presentationml/2006/main">
  <p:tag name="DVSHAPEID" val="1iB4eSoWduprtw4a7x67jm"/>
</p:tagLst>
</file>

<file path=ppt/tags/tag2335.xml><?xml version="1.0" encoding="utf-8"?>
<p:tagLst xmlns:a="http://schemas.openxmlformats.org/drawingml/2006/main" xmlns:r="http://schemas.openxmlformats.org/officeDocument/2006/relationships" xmlns:p="http://schemas.openxmlformats.org/presentationml/2006/main">
  <p:tag name="DVSHAPEID" val="OnNBdVGxR5bEyQo8HW59Hw"/>
</p:tagLst>
</file>

<file path=ppt/tags/tag2336.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2337.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2338.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2339.xml><?xml version="1.0" encoding="utf-8"?>
<p:tagLst xmlns:a="http://schemas.openxmlformats.org/drawingml/2006/main" xmlns:r="http://schemas.openxmlformats.org/officeDocument/2006/relationships" xmlns:p="http://schemas.openxmlformats.org/presentationml/2006/main">
  <p:tag name="DVSHAPEID" val="0aRHAEFVX736px2nJBa0PB"/>
</p:tagLst>
</file>

<file path=ppt/tags/tag234.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340.xml><?xml version="1.0" encoding="utf-8"?>
<p:tagLst xmlns:a="http://schemas.openxmlformats.org/drawingml/2006/main" xmlns:r="http://schemas.openxmlformats.org/officeDocument/2006/relationships" xmlns:p="http://schemas.openxmlformats.org/presentationml/2006/main">
  <p:tag name="DVSHAPEID" val="cdVN8mkyAeX4jyOb6GMuYT"/>
</p:tagLst>
</file>

<file path=ppt/tags/tag2341.xml><?xml version="1.0" encoding="utf-8"?>
<p:tagLst xmlns:a="http://schemas.openxmlformats.org/drawingml/2006/main" xmlns:r="http://schemas.openxmlformats.org/officeDocument/2006/relationships" xmlns:p="http://schemas.openxmlformats.org/presentationml/2006/main">
  <p:tag name="DVSHAPEID" val="CJ4lnU7gbeZpYELMvjApxP"/>
</p:tagLst>
</file>

<file path=ppt/tags/tag2342.xml><?xml version="1.0" encoding="utf-8"?>
<p:tagLst xmlns:a="http://schemas.openxmlformats.org/drawingml/2006/main" xmlns:r="http://schemas.openxmlformats.org/officeDocument/2006/relationships" xmlns:p="http://schemas.openxmlformats.org/presentationml/2006/main">
  <p:tag name="DVSHAPEID" val="9ldtzxuudlCiAcINYqqj2J"/>
</p:tagLst>
</file>

<file path=ppt/tags/tag2343.xml><?xml version="1.0" encoding="utf-8"?>
<p:tagLst xmlns:a="http://schemas.openxmlformats.org/drawingml/2006/main" xmlns:r="http://schemas.openxmlformats.org/officeDocument/2006/relationships" xmlns:p="http://schemas.openxmlformats.org/presentationml/2006/main">
  <p:tag name="DVSHAPEID" val="5TzapjatTzmNAJ7TkzMH0D"/>
</p:tagLst>
</file>

<file path=ppt/tags/tag2344.xml><?xml version="1.0" encoding="utf-8"?>
<p:tagLst xmlns:a="http://schemas.openxmlformats.org/drawingml/2006/main" xmlns:r="http://schemas.openxmlformats.org/officeDocument/2006/relationships" xmlns:p="http://schemas.openxmlformats.org/presentationml/2006/main">
  <p:tag name="DVSHAPEID" val="NG3z4IkaYdMpgjUp7ajKr3"/>
</p:tagLst>
</file>

<file path=ppt/tags/tag2345.xml><?xml version="1.0" encoding="utf-8"?>
<p:tagLst xmlns:a="http://schemas.openxmlformats.org/drawingml/2006/main" xmlns:r="http://schemas.openxmlformats.org/officeDocument/2006/relationships" xmlns:p="http://schemas.openxmlformats.org/presentationml/2006/main">
  <p:tag name="DVSHAPEID" val="WNCZF55QxkJr6T6Qfs9IA9"/>
</p:tagLst>
</file>

<file path=ppt/tags/tag2346.xml><?xml version="1.0" encoding="utf-8"?>
<p:tagLst xmlns:a="http://schemas.openxmlformats.org/drawingml/2006/main" xmlns:r="http://schemas.openxmlformats.org/officeDocument/2006/relationships" xmlns:p="http://schemas.openxmlformats.org/presentationml/2006/main">
  <p:tag name="DVSHAPEID" val="0atNZVsBofcKJgX42e57Fs"/>
</p:tagLst>
</file>

<file path=ppt/tags/tag2347.xml><?xml version="1.0" encoding="utf-8"?>
<p:tagLst xmlns:a="http://schemas.openxmlformats.org/drawingml/2006/main" xmlns:r="http://schemas.openxmlformats.org/officeDocument/2006/relationships" xmlns:p="http://schemas.openxmlformats.org/presentationml/2006/main">
  <p:tag name="DVSHAPEID" val="GPd0ihVRAIsMMrwR69oWWt"/>
</p:tagLst>
</file>

<file path=ppt/tags/tag2348.xml><?xml version="1.0" encoding="utf-8"?>
<p:tagLst xmlns:a="http://schemas.openxmlformats.org/drawingml/2006/main" xmlns:r="http://schemas.openxmlformats.org/officeDocument/2006/relationships" xmlns:p="http://schemas.openxmlformats.org/presentationml/2006/main">
  <p:tag name="DVSHAPEID" val="em9QTapVCstyuDAYCbFwFt"/>
</p:tagLst>
</file>

<file path=ppt/tags/tag2349.xml><?xml version="1.0" encoding="utf-8"?>
<p:tagLst xmlns:a="http://schemas.openxmlformats.org/drawingml/2006/main" xmlns:r="http://schemas.openxmlformats.org/officeDocument/2006/relationships" xmlns:p="http://schemas.openxmlformats.org/presentationml/2006/main">
  <p:tag name="DVSHAPEID" val="hXuvya7VJJvcAQQsoKrF50"/>
</p:tagLst>
</file>

<file path=ppt/tags/tag235.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350.xml><?xml version="1.0" encoding="utf-8"?>
<p:tagLst xmlns:a="http://schemas.openxmlformats.org/drawingml/2006/main" xmlns:r="http://schemas.openxmlformats.org/officeDocument/2006/relationships" xmlns:p="http://schemas.openxmlformats.org/presentationml/2006/main">
  <p:tag name="DVSHAPEID" val="jdXSh7xdgpOL5cmnCeNHJK"/>
</p:tagLst>
</file>

<file path=ppt/tags/tag2351.xml><?xml version="1.0" encoding="utf-8"?>
<p:tagLst xmlns:a="http://schemas.openxmlformats.org/drawingml/2006/main" xmlns:r="http://schemas.openxmlformats.org/officeDocument/2006/relationships" xmlns:p="http://schemas.openxmlformats.org/presentationml/2006/main">
  <p:tag name="DVSHAPEID" val="3h3J89NV4ZnhDgyFTZnvs6"/>
</p:tagLst>
</file>

<file path=ppt/tags/tag2352.xml><?xml version="1.0" encoding="utf-8"?>
<p:tagLst xmlns:a="http://schemas.openxmlformats.org/drawingml/2006/main" xmlns:r="http://schemas.openxmlformats.org/officeDocument/2006/relationships" xmlns:p="http://schemas.openxmlformats.org/presentationml/2006/main">
  <p:tag name="DVSHAPEID" val="oPLD508dRogzaFPxZoqlkO"/>
</p:tagLst>
</file>

<file path=ppt/tags/tag2353.xml><?xml version="1.0" encoding="utf-8"?>
<p:tagLst xmlns:a="http://schemas.openxmlformats.org/drawingml/2006/main" xmlns:r="http://schemas.openxmlformats.org/officeDocument/2006/relationships" xmlns:p="http://schemas.openxmlformats.org/presentationml/2006/main">
  <p:tag name="DVSHAPEID" val="oNz5PWlNjdhXSeYu3MNR8Y"/>
</p:tagLst>
</file>

<file path=ppt/tags/tag2354.xml><?xml version="1.0" encoding="utf-8"?>
<p:tagLst xmlns:a="http://schemas.openxmlformats.org/drawingml/2006/main" xmlns:r="http://schemas.openxmlformats.org/officeDocument/2006/relationships" xmlns:p="http://schemas.openxmlformats.org/presentationml/2006/main">
  <p:tag name="DVSHAPEID" val="046SQl0Z57LArX40bbS353"/>
</p:tagLst>
</file>

<file path=ppt/tags/tag2355.xml><?xml version="1.0" encoding="utf-8"?>
<p:tagLst xmlns:a="http://schemas.openxmlformats.org/drawingml/2006/main" xmlns:r="http://schemas.openxmlformats.org/officeDocument/2006/relationships" xmlns:p="http://schemas.openxmlformats.org/presentationml/2006/main">
  <p:tag name="DVSHAPEID" val="hcMBzukDytGpNuZW6ZNj8a"/>
</p:tagLst>
</file>

<file path=ppt/tags/tag2356.xml><?xml version="1.0" encoding="utf-8"?>
<p:tagLst xmlns:a="http://schemas.openxmlformats.org/drawingml/2006/main" xmlns:r="http://schemas.openxmlformats.org/officeDocument/2006/relationships" xmlns:p="http://schemas.openxmlformats.org/presentationml/2006/main">
  <p:tag name="DVSHAPEID" val="biN0q3BBZ4TWMT5fMwFrzi"/>
</p:tagLst>
</file>

<file path=ppt/tags/tag2357.xml><?xml version="1.0" encoding="utf-8"?>
<p:tagLst xmlns:a="http://schemas.openxmlformats.org/drawingml/2006/main" xmlns:r="http://schemas.openxmlformats.org/officeDocument/2006/relationships" xmlns:p="http://schemas.openxmlformats.org/presentationml/2006/main">
  <p:tag name="DVSHAPEID" val="U19z0e5SgMV70uNy3g2WtB"/>
</p:tagLst>
</file>

<file path=ppt/tags/tag2358.xml><?xml version="1.0" encoding="utf-8"?>
<p:tagLst xmlns:a="http://schemas.openxmlformats.org/drawingml/2006/main" xmlns:r="http://schemas.openxmlformats.org/officeDocument/2006/relationships" xmlns:p="http://schemas.openxmlformats.org/presentationml/2006/main">
  <p:tag name="DVSHAPEID" val="wQI5RQchDGBToLQR2nv6O6"/>
</p:tagLst>
</file>

<file path=ppt/tags/tag2359.xml><?xml version="1.0" encoding="utf-8"?>
<p:tagLst xmlns:a="http://schemas.openxmlformats.org/drawingml/2006/main" xmlns:r="http://schemas.openxmlformats.org/officeDocument/2006/relationships" xmlns:p="http://schemas.openxmlformats.org/presentationml/2006/main">
  <p:tag name="DVSHAPEID" val="1FSBrdsppCOiviRVneFZ8e"/>
</p:tagLst>
</file>

<file path=ppt/tags/tag236.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360.xml><?xml version="1.0" encoding="utf-8"?>
<p:tagLst xmlns:a="http://schemas.openxmlformats.org/drawingml/2006/main" xmlns:r="http://schemas.openxmlformats.org/officeDocument/2006/relationships" xmlns:p="http://schemas.openxmlformats.org/presentationml/2006/main">
  <p:tag name="DVSHAPEID" val="v752HcdErmNpP2cfpZOehZ"/>
</p:tagLst>
</file>

<file path=ppt/tags/tag2361.xml><?xml version="1.0" encoding="utf-8"?>
<p:tagLst xmlns:a="http://schemas.openxmlformats.org/drawingml/2006/main" xmlns:r="http://schemas.openxmlformats.org/officeDocument/2006/relationships" xmlns:p="http://schemas.openxmlformats.org/presentationml/2006/main">
  <p:tag name="DVSHAPEID" val="suj9pqWMr0tFwXFS1lBIyS"/>
</p:tagLst>
</file>

<file path=ppt/tags/tag2362.xml><?xml version="1.0" encoding="utf-8"?>
<p:tagLst xmlns:a="http://schemas.openxmlformats.org/drawingml/2006/main" xmlns:r="http://schemas.openxmlformats.org/officeDocument/2006/relationships" xmlns:p="http://schemas.openxmlformats.org/presentationml/2006/main">
  <p:tag name="DVSHAPEID" val="nFeKiusoUaSMFHp8th0hb0"/>
</p:tagLst>
</file>

<file path=ppt/tags/tag2363.xml><?xml version="1.0" encoding="utf-8"?>
<p:tagLst xmlns:a="http://schemas.openxmlformats.org/drawingml/2006/main" xmlns:r="http://schemas.openxmlformats.org/officeDocument/2006/relationships" xmlns:p="http://schemas.openxmlformats.org/presentationml/2006/main">
  <p:tag name="DVSHAPEID" val="FgzmPdLjYtPA6EUE7sk26j"/>
</p:tagLst>
</file>

<file path=ppt/tags/tag2364.xml><?xml version="1.0" encoding="utf-8"?>
<p:tagLst xmlns:a="http://schemas.openxmlformats.org/drawingml/2006/main" xmlns:r="http://schemas.openxmlformats.org/officeDocument/2006/relationships" xmlns:p="http://schemas.openxmlformats.org/presentationml/2006/main">
  <p:tag name="DVSHAPEID" val="AfG6RhF74AzDddXzxywF5E"/>
</p:tagLst>
</file>

<file path=ppt/tags/tag2365.xml><?xml version="1.0" encoding="utf-8"?>
<p:tagLst xmlns:a="http://schemas.openxmlformats.org/drawingml/2006/main" xmlns:r="http://schemas.openxmlformats.org/officeDocument/2006/relationships" xmlns:p="http://schemas.openxmlformats.org/presentationml/2006/main">
  <p:tag name="DVSHAPEID" val="YIWBdmZH6IVkdjlIko5c2t"/>
</p:tagLst>
</file>

<file path=ppt/tags/tag2366.xml><?xml version="1.0" encoding="utf-8"?>
<p:tagLst xmlns:a="http://schemas.openxmlformats.org/drawingml/2006/main" xmlns:r="http://schemas.openxmlformats.org/officeDocument/2006/relationships" xmlns:p="http://schemas.openxmlformats.org/presentationml/2006/main">
  <p:tag name="DVSHAPEID" val="4MsBZSi6MtJWgYaf3j7mtR"/>
</p:tagLst>
</file>

<file path=ppt/tags/tag2367.xml><?xml version="1.0" encoding="utf-8"?>
<p:tagLst xmlns:a="http://schemas.openxmlformats.org/drawingml/2006/main" xmlns:r="http://schemas.openxmlformats.org/officeDocument/2006/relationships" xmlns:p="http://schemas.openxmlformats.org/presentationml/2006/main">
  <p:tag name="DVSHAPEID" val="cgNJhkDXhYccMcgEeLu6hw"/>
</p:tagLst>
</file>

<file path=ppt/tags/tag2368.xml><?xml version="1.0" encoding="utf-8"?>
<p:tagLst xmlns:a="http://schemas.openxmlformats.org/drawingml/2006/main" xmlns:r="http://schemas.openxmlformats.org/officeDocument/2006/relationships" xmlns:p="http://schemas.openxmlformats.org/presentationml/2006/main">
  <p:tag name="DVSHAPEID" val="Qs5vYQxkQyqvmMkO87gwoa"/>
</p:tagLst>
</file>

<file path=ppt/tags/tag2369.xml><?xml version="1.0" encoding="utf-8"?>
<p:tagLst xmlns:a="http://schemas.openxmlformats.org/drawingml/2006/main" xmlns:r="http://schemas.openxmlformats.org/officeDocument/2006/relationships" xmlns:p="http://schemas.openxmlformats.org/presentationml/2006/main">
  <p:tag name="DVSHAPEID" val="sWZWapaMpYXFplEMlMpW8E"/>
</p:tagLst>
</file>

<file path=ppt/tags/tag237.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370.xml><?xml version="1.0" encoding="utf-8"?>
<p:tagLst xmlns:a="http://schemas.openxmlformats.org/drawingml/2006/main" xmlns:r="http://schemas.openxmlformats.org/officeDocument/2006/relationships" xmlns:p="http://schemas.openxmlformats.org/presentationml/2006/main">
  <p:tag name="DVSHAPEID" val="SrhoDjGXs7FrGOXdtw2LdI"/>
</p:tagLst>
</file>

<file path=ppt/tags/tag2371.xml><?xml version="1.0" encoding="utf-8"?>
<p:tagLst xmlns:a="http://schemas.openxmlformats.org/drawingml/2006/main" xmlns:r="http://schemas.openxmlformats.org/officeDocument/2006/relationships" xmlns:p="http://schemas.openxmlformats.org/presentationml/2006/main">
  <p:tag name="DVSHAPEID" val="PWifake1irNWm5cIZNyCPH"/>
</p:tagLst>
</file>

<file path=ppt/tags/tag2372.xml><?xml version="1.0" encoding="utf-8"?>
<p:tagLst xmlns:a="http://schemas.openxmlformats.org/drawingml/2006/main" xmlns:r="http://schemas.openxmlformats.org/officeDocument/2006/relationships" xmlns:p="http://schemas.openxmlformats.org/presentationml/2006/main">
  <p:tag name="DVSHAPEID" val="foT28PpceZz9Ck6o8mIrPe"/>
</p:tagLst>
</file>

<file path=ppt/tags/tag2373.xml><?xml version="1.0" encoding="utf-8"?>
<p:tagLst xmlns:a="http://schemas.openxmlformats.org/drawingml/2006/main" xmlns:r="http://schemas.openxmlformats.org/officeDocument/2006/relationships" xmlns:p="http://schemas.openxmlformats.org/presentationml/2006/main">
  <p:tag name="DVSHAPEID" val="LaiRngaLwyVvU9GCmEP9cm"/>
</p:tagLst>
</file>

<file path=ppt/tags/tag2374.xml><?xml version="1.0" encoding="utf-8"?>
<p:tagLst xmlns:a="http://schemas.openxmlformats.org/drawingml/2006/main" xmlns:r="http://schemas.openxmlformats.org/officeDocument/2006/relationships" xmlns:p="http://schemas.openxmlformats.org/presentationml/2006/main">
  <p:tag name="DVSHAPEID" val="er3Gdz9zostUpyZumSE75i"/>
</p:tagLst>
</file>

<file path=ppt/tags/tag2375.xml><?xml version="1.0" encoding="utf-8"?>
<p:tagLst xmlns:a="http://schemas.openxmlformats.org/drawingml/2006/main" xmlns:r="http://schemas.openxmlformats.org/officeDocument/2006/relationships" xmlns:p="http://schemas.openxmlformats.org/presentationml/2006/main">
  <p:tag name="DVSHAPEID" val="iDRQMasGzDZpWQOG3ACXas"/>
</p:tagLst>
</file>

<file path=ppt/tags/tag2376.xml><?xml version="1.0" encoding="utf-8"?>
<p:tagLst xmlns:a="http://schemas.openxmlformats.org/drawingml/2006/main" xmlns:r="http://schemas.openxmlformats.org/officeDocument/2006/relationships" xmlns:p="http://schemas.openxmlformats.org/presentationml/2006/main">
  <p:tag name="DVSHAPEID" val="92lfGyHOiDwrp1vYdUnA5V"/>
</p:tagLst>
</file>

<file path=ppt/tags/tag2377.xml><?xml version="1.0" encoding="utf-8"?>
<p:tagLst xmlns:a="http://schemas.openxmlformats.org/drawingml/2006/main" xmlns:r="http://schemas.openxmlformats.org/officeDocument/2006/relationships" xmlns:p="http://schemas.openxmlformats.org/presentationml/2006/main">
  <p:tag name="DVSHAPEID" val="G5nwpJowAlv4ImIpe6TPDP"/>
</p:tagLst>
</file>

<file path=ppt/tags/tag2378.xml><?xml version="1.0" encoding="utf-8"?>
<p:tagLst xmlns:a="http://schemas.openxmlformats.org/drawingml/2006/main" xmlns:r="http://schemas.openxmlformats.org/officeDocument/2006/relationships" xmlns:p="http://schemas.openxmlformats.org/presentationml/2006/main">
  <p:tag name="DVSHAPEID" val="rxgrJ1j14WvdmfS99XqL3a"/>
</p:tagLst>
</file>

<file path=ppt/tags/tag2379.xml><?xml version="1.0" encoding="utf-8"?>
<p:tagLst xmlns:a="http://schemas.openxmlformats.org/drawingml/2006/main" xmlns:r="http://schemas.openxmlformats.org/officeDocument/2006/relationships" xmlns:p="http://schemas.openxmlformats.org/presentationml/2006/main">
  <p:tag name="DVSHAPEID" val="oDcOhRFQoPqfA8yh3J7nDC"/>
</p:tagLst>
</file>

<file path=ppt/tags/tag238.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380.xml><?xml version="1.0" encoding="utf-8"?>
<p:tagLst xmlns:a="http://schemas.openxmlformats.org/drawingml/2006/main" xmlns:r="http://schemas.openxmlformats.org/officeDocument/2006/relationships" xmlns:p="http://schemas.openxmlformats.org/presentationml/2006/main">
  <p:tag name="DVSHAPEID" val="O5NCp4yW7330HrrTnyJ149"/>
</p:tagLst>
</file>

<file path=ppt/tags/tag2381.xml><?xml version="1.0" encoding="utf-8"?>
<p:tagLst xmlns:a="http://schemas.openxmlformats.org/drawingml/2006/main" xmlns:r="http://schemas.openxmlformats.org/officeDocument/2006/relationships" xmlns:p="http://schemas.openxmlformats.org/presentationml/2006/main">
  <p:tag name="DVSHAPEID" val="vW1XiLrBOmgLP71FsBisIn"/>
</p:tagLst>
</file>

<file path=ppt/tags/tag2382.xml><?xml version="1.0" encoding="utf-8"?>
<p:tagLst xmlns:a="http://schemas.openxmlformats.org/drawingml/2006/main" xmlns:r="http://schemas.openxmlformats.org/officeDocument/2006/relationships" xmlns:p="http://schemas.openxmlformats.org/presentationml/2006/main">
  <p:tag name="DVSHAPEID" val="ZWzfl7jcxgVGtix1Xjl84l"/>
</p:tagLst>
</file>

<file path=ppt/tags/tag2383.xml><?xml version="1.0" encoding="utf-8"?>
<p:tagLst xmlns:a="http://schemas.openxmlformats.org/drawingml/2006/main" xmlns:r="http://schemas.openxmlformats.org/officeDocument/2006/relationships" xmlns:p="http://schemas.openxmlformats.org/presentationml/2006/main">
  <p:tag name="DVSHAPEID" val="IG3LHhMM7QQaty8omULno0"/>
</p:tagLst>
</file>

<file path=ppt/tags/tag2384.xml><?xml version="1.0" encoding="utf-8"?>
<p:tagLst xmlns:a="http://schemas.openxmlformats.org/drawingml/2006/main" xmlns:r="http://schemas.openxmlformats.org/officeDocument/2006/relationships" xmlns:p="http://schemas.openxmlformats.org/presentationml/2006/main">
  <p:tag name="DVSHAPEID" val="S5kV5Etf3P3DeSbzp1qK95"/>
</p:tagLst>
</file>

<file path=ppt/tags/tag2385.xml><?xml version="1.0" encoding="utf-8"?>
<p:tagLst xmlns:a="http://schemas.openxmlformats.org/drawingml/2006/main" xmlns:r="http://schemas.openxmlformats.org/officeDocument/2006/relationships" xmlns:p="http://schemas.openxmlformats.org/presentationml/2006/main">
  <p:tag name="DVSHAPEID" val="fovd1p3F8lGCn2LiVv9xjU"/>
</p:tagLst>
</file>

<file path=ppt/tags/tag2386.xml><?xml version="1.0" encoding="utf-8"?>
<p:tagLst xmlns:a="http://schemas.openxmlformats.org/drawingml/2006/main" xmlns:r="http://schemas.openxmlformats.org/officeDocument/2006/relationships" xmlns:p="http://schemas.openxmlformats.org/presentationml/2006/main">
  <p:tag name="DVSHAPEID" val="ra9mg8zIINwxxJCeWu653u"/>
</p:tagLst>
</file>

<file path=ppt/tags/tag2387.xml><?xml version="1.0" encoding="utf-8"?>
<p:tagLst xmlns:a="http://schemas.openxmlformats.org/drawingml/2006/main" xmlns:r="http://schemas.openxmlformats.org/officeDocument/2006/relationships" xmlns:p="http://schemas.openxmlformats.org/presentationml/2006/main">
  <p:tag name="DVSHAPEID" val="FvVeMnd9uBglWl4F8V5pCS"/>
</p:tagLst>
</file>

<file path=ppt/tags/tag2388.xml><?xml version="1.0" encoding="utf-8"?>
<p:tagLst xmlns:a="http://schemas.openxmlformats.org/drawingml/2006/main" xmlns:r="http://schemas.openxmlformats.org/officeDocument/2006/relationships" xmlns:p="http://schemas.openxmlformats.org/presentationml/2006/main">
  <p:tag name="DVSHAPEID" val="RDEf3VSeWo8yWhyEd3F2qD"/>
</p:tagLst>
</file>

<file path=ppt/tags/tag2389.xml><?xml version="1.0" encoding="utf-8"?>
<p:tagLst xmlns:a="http://schemas.openxmlformats.org/drawingml/2006/main" xmlns:r="http://schemas.openxmlformats.org/officeDocument/2006/relationships" xmlns:p="http://schemas.openxmlformats.org/presentationml/2006/main">
  <p:tag name="DVSHAPEID" val="vo5E62NKzyCHufDi7uJsSm"/>
</p:tagLst>
</file>

<file path=ppt/tags/tag239.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390.xml><?xml version="1.0" encoding="utf-8"?>
<p:tagLst xmlns:a="http://schemas.openxmlformats.org/drawingml/2006/main" xmlns:r="http://schemas.openxmlformats.org/officeDocument/2006/relationships" xmlns:p="http://schemas.openxmlformats.org/presentationml/2006/main">
  <p:tag name="DVSHAPEID" val="XjeuuI02Jbhe8faoPQqbOz"/>
</p:tagLst>
</file>

<file path=ppt/tags/tag2391.xml><?xml version="1.0" encoding="utf-8"?>
<p:tagLst xmlns:a="http://schemas.openxmlformats.org/drawingml/2006/main" xmlns:r="http://schemas.openxmlformats.org/officeDocument/2006/relationships" xmlns:p="http://schemas.openxmlformats.org/presentationml/2006/main">
  <p:tag name="DVSHAPEID" val="B1lxhEyCneeQ2pjfnj38uk"/>
</p:tagLst>
</file>

<file path=ppt/tags/tag2392.xml><?xml version="1.0" encoding="utf-8"?>
<p:tagLst xmlns:a="http://schemas.openxmlformats.org/drawingml/2006/main" xmlns:r="http://schemas.openxmlformats.org/officeDocument/2006/relationships" xmlns:p="http://schemas.openxmlformats.org/presentationml/2006/main">
  <p:tag name="DVSHAPEID" val="TgvPhskbdlpxJIs9Tp676d"/>
</p:tagLst>
</file>

<file path=ppt/tags/tag2393.xml><?xml version="1.0" encoding="utf-8"?>
<p:tagLst xmlns:a="http://schemas.openxmlformats.org/drawingml/2006/main" xmlns:r="http://schemas.openxmlformats.org/officeDocument/2006/relationships" xmlns:p="http://schemas.openxmlformats.org/presentationml/2006/main">
  <p:tag name="DVSHAPEID" val="V7o0BKO3RwEh742sm6hb0S"/>
</p:tagLst>
</file>

<file path=ppt/tags/tag2394.xml><?xml version="1.0" encoding="utf-8"?>
<p:tagLst xmlns:a="http://schemas.openxmlformats.org/drawingml/2006/main" xmlns:r="http://schemas.openxmlformats.org/officeDocument/2006/relationships" xmlns:p="http://schemas.openxmlformats.org/presentationml/2006/main">
  <p:tag name="DVSHAPEID" val="46gy070grOXN9LvpwgbKbr"/>
</p:tagLst>
</file>

<file path=ppt/tags/tag2395.xml><?xml version="1.0" encoding="utf-8"?>
<p:tagLst xmlns:a="http://schemas.openxmlformats.org/drawingml/2006/main" xmlns:r="http://schemas.openxmlformats.org/officeDocument/2006/relationships" xmlns:p="http://schemas.openxmlformats.org/presentationml/2006/main">
  <p:tag name="DVSHAPEID" val="u5tOJ7PGaUWw2ZL9c6EaVY"/>
</p:tagLst>
</file>

<file path=ppt/tags/tag2396.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397.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398.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399.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xml><?xml version="1.0" encoding="utf-8"?>
<p:tagLst xmlns:a="http://schemas.openxmlformats.org/drawingml/2006/main" xmlns:r="http://schemas.openxmlformats.org/officeDocument/2006/relationships" xmlns:p="http://schemas.openxmlformats.org/presentationml/2006/main">
  <p:tag name="DVSHAPEID" val="KHEemHG7T6IOsDPx9Pjuif"/>
</p:tagLst>
</file>

<file path=ppt/tags/tag240.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00.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01.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02.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03.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04.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05.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06.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07.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08.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09.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1.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10.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11.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12.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13.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14.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15.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16.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17.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18.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19.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2.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20.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21.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22.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23.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24.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25.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26.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27.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28.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29.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243.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30.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2431.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2432.xml><?xml version="1.0" encoding="utf-8"?>
<p:tagLst xmlns:a="http://schemas.openxmlformats.org/drawingml/2006/main" xmlns:r="http://schemas.openxmlformats.org/officeDocument/2006/relationships" xmlns:p="http://schemas.openxmlformats.org/presentationml/2006/main">
  <p:tag name="DVSHAPEID" val="65wBf5vAw1bsUi71h3mkhk"/>
</p:tagLst>
</file>

<file path=ppt/tags/tag2433.xml><?xml version="1.0" encoding="utf-8"?>
<p:tagLst xmlns:a="http://schemas.openxmlformats.org/drawingml/2006/main" xmlns:r="http://schemas.openxmlformats.org/officeDocument/2006/relationships" xmlns:p="http://schemas.openxmlformats.org/presentationml/2006/main">
  <p:tag name="DVSHAPEID" val="afiGA9t77UXVji5tKDg8Ej"/>
</p:tagLst>
</file>

<file path=ppt/tags/tag2434.xml><?xml version="1.0" encoding="utf-8"?>
<p:tagLst xmlns:a="http://schemas.openxmlformats.org/drawingml/2006/main" xmlns:r="http://schemas.openxmlformats.org/officeDocument/2006/relationships" xmlns:p="http://schemas.openxmlformats.org/presentationml/2006/main">
  <p:tag name="DVSHAPEID" val="cGkp6kOrB7vLUgjzum7oTg"/>
</p:tagLst>
</file>

<file path=ppt/tags/tag2435.xml><?xml version="1.0" encoding="utf-8"?>
<p:tagLst xmlns:a="http://schemas.openxmlformats.org/drawingml/2006/main" xmlns:r="http://schemas.openxmlformats.org/officeDocument/2006/relationships" xmlns:p="http://schemas.openxmlformats.org/presentationml/2006/main">
  <p:tag name="DVSHAPEID" val="vZZPWOiI49FQ2Blb38jGiP"/>
</p:tagLst>
</file>

<file path=ppt/tags/tag2436.xml><?xml version="1.0" encoding="utf-8"?>
<p:tagLst xmlns:a="http://schemas.openxmlformats.org/drawingml/2006/main" xmlns:r="http://schemas.openxmlformats.org/officeDocument/2006/relationships" xmlns:p="http://schemas.openxmlformats.org/presentationml/2006/main">
  <p:tag name="DVSHAPEID" val="pxnP9b8T1gqWalqgoZ9S3m"/>
</p:tagLst>
</file>

<file path=ppt/tags/tag2437.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38.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39.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4.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40.xml><?xml version="1.0" encoding="utf-8"?>
<p:tagLst xmlns:a="http://schemas.openxmlformats.org/drawingml/2006/main" xmlns:r="http://schemas.openxmlformats.org/officeDocument/2006/relationships" xmlns:p="http://schemas.openxmlformats.org/presentationml/2006/main">
  <p:tag name="DVSHAPEID" val="UwZ8vc8Lz4ed9WeMXt0t7T"/>
</p:tagLst>
</file>

<file path=ppt/tags/tag2441.xml><?xml version="1.0" encoding="utf-8"?>
<p:tagLst xmlns:a="http://schemas.openxmlformats.org/drawingml/2006/main" xmlns:r="http://schemas.openxmlformats.org/officeDocument/2006/relationships" xmlns:p="http://schemas.openxmlformats.org/presentationml/2006/main">
  <p:tag name="DVSHAPEID" val="OMFvcKg3PrxqAfZGL8Uxj9"/>
</p:tagLst>
</file>

<file path=ppt/tags/tag2442.xml><?xml version="1.0" encoding="utf-8"?>
<p:tagLst xmlns:a="http://schemas.openxmlformats.org/drawingml/2006/main" xmlns:r="http://schemas.openxmlformats.org/officeDocument/2006/relationships" xmlns:p="http://schemas.openxmlformats.org/presentationml/2006/main">
  <p:tag name="DVSHAPEID" val="rqXjZLyJKcp1HdsZZouvfN"/>
</p:tagLst>
</file>

<file path=ppt/tags/tag2443.xml><?xml version="1.0" encoding="utf-8"?>
<p:tagLst xmlns:a="http://schemas.openxmlformats.org/drawingml/2006/main" xmlns:r="http://schemas.openxmlformats.org/officeDocument/2006/relationships" xmlns:p="http://schemas.openxmlformats.org/presentationml/2006/main">
  <p:tag name="DVSHAPEID" val="FImYNhISzAzEkfySKuv5Hl"/>
</p:tagLst>
</file>

<file path=ppt/tags/tag2444.xml><?xml version="1.0" encoding="utf-8"?>
<p:tagLst xmlns:a="http://schemas.openxmlformats.org/drawingml/2006/main" xmlns:r="http://schemas.openxmlformats.org/officeDocument/2006/relationships" xmlns:p="http://schemas.openxmlformats.org/presentationml/2006/main">
  <p:tag name="DVSHAPEID" val="0yxMdL8w2NUEKeX1Yh1RCO"/>
</p:tagLst>
</file>

<file path=ppt/tags/tag2445.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46.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47.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48.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49.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5.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50.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51.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52.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53.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54.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55.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56.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57.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58.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59.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6.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60.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61.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62.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63.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64.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65.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66.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67.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68.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69.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7.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70.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71.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72.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73.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74.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75.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76.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477.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78.xml><?xml version="1.0" encoding="utf-8"?>
<p:tagLst xmlns:a="http://schemas.openxmlformats.org/drawingml/2006/main" xmlns:r="http://schemas.openxmlformats.org/officeDocument/2006/relationships" xmlns:p="http://schemas.openxmlformats.org/presentationml/2006/main">
  <p:tag name="DVSHAPEID" val="r3Scr6DZ0a6kINq13XJ3yM"/>
</p:tagLst>
</file>

<file path=ppt/tags/tag2479.xml><?xml version="1.0" encoding="utf-8"?>
<p:tagLst xmlns:a="http://schemas.openxmlformats.org/drawingml/2006/main" xmlns:r="http://schemas.openxmlformats.org/officeDocument/2006/relationships" xmlns:p="http://schemas.openxmlformats.org/presentationml/2006/main">
  <p:tag name="DVSHAPEID" val="KFujVJwd4PIb7uT0j1S3MJ"/>
</p:tagLst>
</file>

<file path=ppt/tags/tag248.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480.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481.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482.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483.xml><?xml version="1.0" encoding="utf-8"?>
<p:tagLst xmlns:a="http://schemas.openxmlformats.org/drawingml/2006/main" xmlns:r="http://schemas.openxmlformats.org/officeDocument/2006/relationships" xmlns:p="http://schemas.openxmlformats.org/presentationml/2006/main">
  <p:tag name="DVSHAPEID" val="Dh5DkoMTM6ztCcJrKrSbU1"/>
</p:tagLst>
</file>

<file path=ppt/tags/tag2484.xml><?xml version="1.0" encoding="utf-8"?>
<p:tagLst xmlns:a="http://schemas.openxmlformats.org/drawingml/2006/main" xmlns:r="http://schemas.openxmlformats.org/officeDocument/2006/relationships" xmlns:p="http://schemas.openxmlformats.org/presentationml/2006/main">
  <p:tag name="DVSHAPEID" val="nQgOisJPziJ8PUBFRrbGcx"/>
</p:tagLst>
</file>

<file path=ppt/tags/tag2485.xml><?xml version="1.0" encoding="utf-8"?>
<p:tagLst xmlns:a="http://schemas.openxmlformats.org/drawingml/2006/main" xmlns:r="http://schemas.openxmlformats.org/officeDocument/2006/relationships" xmlns:p="http://schemas.openxmlformats.org/presentationml/2006/main">
  <p:tag name="DVSHAPEID" val="IlmhWoqYwdRCUfnv6jaXwg"/>
</p:tagLst>
</file>

<file path=ppt/tags/tag2486.xml><?xml version="1.0" encoding="utf-8"?>
<p:tagLst xmlns:a="http://schemas.openxmlformats.org/drawingml/2006/main" xmlns:r="http://schemas.openxmlformats.org/officeDocument/2006/relationships" xmlns:p="http://schemas.openxmlformats.org/presentationml/2006/main">
  <p:tag name="DVSHAPEID" val="JtmPP4Aq0eOP7Vr0wlpALv"/>
</p:tagLst>
</file>

<file path=ppt/tags/tag2487.xml><?xml version="1.0" encoding="utf-8"?>
<p:tagLst xmlns:a="http://schemas.openxmlformats.org/drawingml/2006/main" xmlns:r="http://schemas.openxmlformats.org/officeDocument/2006/relationships" xmlns:p="http://schemas.openxmlformats.org/presentationml/2006/main">
  <p:tag name="DVSHAPEID" val="hcZmilkSvf0rBTU6ylo6dC"/>
</p:tagLst>
</file>

<file path=ppt/tags/tag2488.xml><?xml version="1.0" encoding="utf-8"?>
<p:tagLst xmlns:a="http://schemas.openxmlformats.org/drawingml/2006/main" xmlns:r="http://schemas.openxmlformats.org/officeDocument/2006/relationships" xmlns:p="http://schemas.openxmlformats.org/presentationml/2006/main">
  <p:tag name="DVSHAPEID" val="N47s46NPyWveb9PtMe68Iz"/>
</p:tagLst>
</file>

<file path=ppt/tags/tag2489.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49.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2490.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491.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492.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493.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494.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495.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496.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497.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498.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499.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5.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250.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2500.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501.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502.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503.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504.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505.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506.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507.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508.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509.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51.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2510.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511.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512.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513.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514.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515.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516.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517.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518.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519.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52.xml><?xml version="1.0" encoding="utf-8"?>
<p:tagLst xmlns:a="http://schemas.openxmlformats.org/drawingml/2006/main" xmlns:r="http://schemas.openxmlformats.org/officeDocument/2006/relationships" xmlns:p="http://schemas.openxmlformats.org/presentationml/2006/main">
  <p:tag name="DVSHAPEID" val="r3Scr6DZ0a6kINq13XJ3yM"/>
</p:tagLst>
</file>

<file path=ppt/tags/tag2520.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521.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522.xml><?xml version="1.0" encoding="utf-8"?>
<p:tagLst xmlns:a="http://schemas.openxmlformats.org/drawingml/2006/main" xmlns:r="http://schemas.openxmlformats.org/officeDocument/2006/relationships" xmlns:p="http://schemas.openxmlformats.org/presentationml/2006/main">
  <p:tag name="DVSHAPEID" val="PGjy5pM3cFiFpUfQhd4GH4"/>
</p:tagLst>
</file>

<file path=ppt/tags/tag2523.xml><?xml version="1.0" encoding="utf-8"?>
<p:tagLst xmlns:a="http://schemas.openxmlformats.org/drawingml/2006/main" xmlns:r="http://schemas.openxmlformats.org/officeDocument/2006/relationships" xmlns:p="http://schemas.openxmlformats.org/presentationml/2006/main">
  <p:tag name="DVSHAPEID" val="VnHKh4z9Z5Tefq8v1o2uJQ"/>
</p:tagLst>
</file>

<file path=ppt/tags/tag2524.xml><?xml version="1.0" encoding="utf-8"?>
<p:tagLst xmlns:a="http://schemas.openxmlformats.org/drawingml/2006/main" xmlns:r="http://schemas.openxmlformats.org/officeDocument/2006/relationships" xmlns:p="http://schemas.openxmlformats.org/presentationml/2006/main">
  <p:tag name="DVSHAPEID" val="VwKUeWWS31SKKWQk8It2Fc"/>
</p:tagLst>
</file>

<file path=ppt/tags/tag2525.xml><?xml version="1.0" encoding="utf-8"?>
<p:tagLst xmlns:a="http://schemas.openxmlformats.org/drawingml/2006/main" xmlns:r="http://schemas.openxmlformats.org/officeDocument/2006/relationships" xmlns:p="http://schemas.openxmlformats.org/presentationml/2006/main">
  <p:tag name="DVSHAPEID" val="qvFANepD1ndGlorgQzn9uS"/>
</p:tagLst>
</file>

<file path=ppt/tags/tag2526.xml><?xml version="1.0" encoding="utf-8"?>
<p:tagLst xmlns:a="http://schemas.openxmlformats.org/drawingml/2006/main" xmlns:r="http://schemas.openxmlformats.org/officeDocument/2006/relationships" xmlns:p="http://schemas.openxmlformats.org/presentationml/2006/main">
  <p:tag name="DVSHAPEID" val="tiIyWQDMvgnAo9DtqWK86m"/>
</p:tagLst>
</file>

<file path=ppt/tags/tag2527.xml><?xml version="1.0" encoding="utf-8"?>
<p:tagLst xmlns:a="http://schemas.openxmlformats.org/drawingml/2006/main" xmlns:r="http://schemas.openxmlformats.org/officeDocument/2006/relationships" xmlns:p="http://schemas.openxmlformats.org/presentationml/2006/main">
  <p:tag name="NAME" val="McK Disclaimer"/>
  <p:tag name="RESIZE" val="Yes"/>
  <p:tag name="LLEFT" val=" 210.125"/>
  <p:tag name="LTOP" val=" 469.875"/>
</p:tagLst>
</file>

<file path=ppt/tags/tag2528.xml><?xml version="1.0" encoding="utf-8"?>
<p:tagLst xmlns:a="http://schemas.openxmlformats.org/drawingml/2006/main" xmlns:r="http://schemas.openxmlformats.org/officeDocument/2006/relationships" xmlns:p="http://schemas.openxmlformats.org/presentationml/2006/main">
  <p:tag name="DVSHAPEID" val="LaFOHLcGEcl5ra0mQCc61R"/>
</p:tagLst>
</file>

<file path=ppt/tags/tag2529.xml><?xml version="1.0" encoding="utf-8"?>
<p:tagLst xmlns:a="http://schemas.openxmlformats.org/drawingml/2006/main" xmlns:r="http://schemas.openxmlformats.org/officeDocument/2006/relationships" xmlns:p="http://schemas.openxmlformats.org/presentationml/2006/main">
  <p:tag name="DVSHAPEID" val="mvFbFGfj0HaILzfpebGnnF"/>
</p:tagLst>
</file>

<file path=ppt/tags/tag253.xml><?xml version="1.0" encoding="utf-8"?>
<p:tagLst xmlns:a="http://schemas.openxmlformats.org/drawingml/2006/main" xmlns:r="http://schemas.openxmlformats.org/officeDocument/2006/relationships" xmlns:p="http://schemas.openxmlformats.org/presentationml/2006/main">
  <p:tag name="DVSHAPEID" val="KFujVJwd4PIb7uT0j1S3MJ"/>
</p:tagLst>
</file>

<file path=ppt/tags/tag2530.xml><?xml version="1.0" encoding="utf-8"?>
<p:tagLst xmlns:a="http://schemas.openxmlformats.org/drawingml/2006/main" xmlns:r="http://schemas.openxmlformats.org/officeDocument/2006/relationships" xmlns:p="http://schemas.openxmlformats.org/presentationml/2006/main">
  <p:tag name="DVSHAPEID" val="pFvFkLSQPybTO98v6wqkbD"/>
</p:tagLst>
</file>

<file path=ppt/tags/tag2531.xml><?xml version="1.0" encoding="utf-8"?>
<p:tagLst xmlns:a="http://schemas.openxmlformats.org/drawingml/2006/main" xmlns:r="http://schemas.openxmlformats.org/officeDocument/2006/relationships" xmlns:p="http://schemas.openxmlformats.org/presentationml/2006/main">
  <p:tag name="DVSHAPEID" val="UIpq7qo1qEuG6ZGZmur9RC"/>
</p:tagLst>
</file>

<file path=ppt/tags/tag2532.xml><?xml version="1.0" encoding="utf-8"?>
<p:tagLst xmlns:a="http://schemas.openxmlformats.org/drawingml/2006/main" xmlns:r="http://schemas.openxmlformats.org/officeDocument/2006/relationships" xmlns:p="http://schemas.openxmlformats.org/presentationml/2006/main">
  <p:tag name="DVSHAPEID" val="xRL5hI49W2tLLMfTDssO7w"/>
</p:tagLst>
</file>

<file path=ppt/tags/tag2533.xml><?xml version="1.0" encoding="utf-8"?>
<p:tagLst xmlns:a="http://schemas.openxmlformats.org/drawingml/2006/main" xmlns:r="http://schemas.openxmlformats.org/officeDocument/2006/relationships" xmlns:p="http://schemas.openxmlformats.org/presentationml/2006/main">
  <p:tag name="DVSHAPEID" val="pFvFkLSQPybTO98v6wqkbD"/>
</p:tagLst>
</file>

<file path=ppt/tags/tag2534.xml><?xml version="1.0" encoding="utf-8"?>
<p:tagLst xmlns:a="http://schemas.openxmlformats.org/drawingml/2006/main" xmlns:r="http://schemas.openxmlformats.org/officeDocument/2006/relationships" xmlns:p="http://schemas.openxmlformats.org/presentationml/2006/main">
  <p:tag name="DVSHAPEID" val="UIpq7qo1qEuG6ZGZmur9RC"/>
</p:tagLst>
</file>

<file path=ppt/tags/tag2535.xml><?xml version="1.0" encoding="utf-8"?>
<p:tagLst xmlns:a="http://schemas.openxmlformats.org/drawingml/2006/main" xmlns:r="http://schemas.openxmlformats.org/officeDocument/2006/relationships" xmlns:p="http://schemas.openxmlformats.org/presentationml/2006/main">
  <p:tag name="DVSHAPEID" val="xRL5hI49W2tLLMfTDssO7w"/>
</p:tagLst>
</file>

<file path=ppt/tags/tag2536.xml><?xml version="1.0" encoding="utf-8"?>
<p:tagLst xmlns:a="http://schemas.openxmlformats.org/drawingml/2006/main" xmlns:r="http://schemas.openxmlformats.org/officeDocument/2006/relationships" xmlns:p="http://schemas.openxmlformats.org/presentationml/2006/main">
  <p:tag name="DVSHAPEID" val="p739P7aVS1MhayF19FXhHr"/>
</p:tagLst>
</file>

<file path=ppt/tags/tag2537.xml><?xml version="1.0" encoding="utf-8"?>
<p:tagLst xmlns:a="http://schemas.openxmlformats.org/drawingml/2006/main" xmlns:r="http://schemas.openxmlformats.org/officeDocument/2006/relationships" xmlns:p="http://schemas.openxmlformats.org/presentationml/2006/main">
  <p:tag name="DVSHAPEID" val="dkeTJsQZH3u1sD27TXZ19r"/>
</p:tagLst>
</file>

<file path=ppt/tags/tag2538.xml><?xml version="1.0" encoding="utf-8"?>
<p:tagLst xmlns:a="http://schemas.openxmlformats.org/drawingml/2006/main" xmlns:r="http://schemas.openxmlformats.org/officeDocument/2006/relationships" xmlns:p="http://schemas.openxmlformats.org/presentationml/2006/main">
  <p:tag name="DVSHAPEID" val="D8g70wsGDsKKYqVs9p41l8"/>
</p:tagLst>
</file>

<file path=ppt/tags/tag2539.xml><?xml version="1.0" encoding="utf-8"?>
<p:tagLst xmlns:a="http://schemas.openxmlformats.org/drawingml/2006/main" xmlns:r="http://schemas.openxmlformats.org/officeDocument/2006/relationships" xmlns:p="http://schemas.openxmlformats.org/presentationml/2006/main">
  <p:tag name="DVSHAPEID" val="a1OPMExDhob6FzhOP6kPDU"/>
</p:tagLst>
</file>

<file path=ppt/tags/tag254.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540.xml><?xml version="1.0" encoding="utf-8"?>
<p:tagLst xmlns:a="http://schemas.openxmlformats.org/drawingml/2006/main" xmlns:r="http://schemas.openxmlformats.org/officeDocument/2006/relationships" xmlns:p="http://schemas.openxmlformats.org/presentationml/2006/main">
  <p:tag name="DVSHAPEID" val="5aC3vEnvGDJu4krbNrL5nv"/>
</p:tagLst>
</file>

<file path=ppt/tags/tag2541.xml><?xml version="1.0" encoding="utf-8"?>
<p:tagLst xmlns:a="http://schemas.openxmlformats.org/drawingml/2006/main" xmlns:r="http://schemas.openxmlformats.org/officeDocument/2006/relationships" xmlns:p="http://schemas.openxmlformats.org/presentationml/2006/main">
  <p:tag name="DVSHAPEID" val="0I39waGy9e0sLBJ7QUAbPS"/>
</p:tagLst>
</file>

<file path=ppt/tags/tag2542.xml><?xml version="1.0" encoding="utf-8"?>
<p:tagLst xmlns:a="http://schemas.openxmlformats.org/drawingml/2006/main" xmlns:r="http://schemas.openxmlformats.org/officeDocument/2006/relationships" xmlns:p="http://schemas.openxmlformats.org/presentationml/2006/main">
  <p:tag name="DVSHAPEID" val="JaqP7tMnmHo0csKhv7NkLx"/>
</p:tagLst>
</file>

<file path=ppt/tags/tag2543.xml><?xml version="1.0" encoding="utf-8"?>
<p:tagLst xmlns:a="http://schemas.openxmlformats.org/drawingml/2006/main" xmlns:r="http://schemas.openxmlformats.org/officeDocument/2006/relationships" xmlns:p="http://schemas.openxmlformats.org/presentationml/2006/main">
  <p:tag name="DVSHAPEID" val="V1HCiUa4mIsKTppBx747PY"/>
</p:tagLst>
</file>

<file path=ppt/tags/tag2544.xml><?xml version="1.0" encoding="utf-8"?>
<p:tagLst xmlns:a="http://schemas.openxmlformats.org/drawingml/2006/main" xmlns:r="http://schemas.openxmlformats.org/officeDocument/2006/relationships" xmlns:p="http://schemas.openxmlformats.org/presentationml/2006/main">
  <p:tag name="DVSHAPEID" val="LH90t2WcUxE3DH18Ul4itk"/>
</p:tagLst>
</file>

<file path=ppt/tags/tag2545.xml><?xml version="1.0" encoding="utf-8"?>
<p:tagLst xmlns:a="http://schemas.openxmlformats.org/drawingml/2006/main" xmlns:r="http://schemas.openxmlformats.org/officeDocument/2006/relationships" xmlns:p="http://schemas.openxmlformats.org/presentationml/2006/main">
  <p:tag name="DVSHAPEID" val="ti6C2uqNsBVOGSbQqwJ2Ja"/>
</p:tagLst>
</file>

<file path=ppt/tags/tag2546.xml><?xml version="1.0" encoding="utf-8"?>
<p:tagLst xmlns:a="http://schemas.openxmlformats.org/drawingml/2006/main" xmlns:r="http://schemas.openxmlformats.org/officeDocument/2006/relationships" xmlns:p="http://schemas.openxmlformats.org/presentationml/2006/main">
  <p:tag name="DVSHAPEID" val="yfEjWzwhhC6g53Jwlry5TP"/>
</p:tagLst>
</file>

<file path=ppt/tags/tag2547.xml><?xml version="1.0" encoding="utf-8"?>
<p:tagLst xmlns:a="http://schemas.openxmlformats.org/drawingml/2006/main" xmlns:r="http://schemas.openxmlformats.org/officeDocument/2006/relationships" xmlns:p="http://schemas.openxmlformats.org/presentationml/2006/main">
  <p:tag name="DVSHAPEID" val="QUR26JEDP53GgMvD7k1h9Z"/>
</p:tagLst>
</file>

<file path=ppt/tags/tag2548.xml><?xml version="1.0" encoding="utf-8"?>
<p:tagLst xmlns:a="http://schemas.openxmlformats.org/drawingml/2006/main" xmlns:r="http://schemas.openxmlformats.org/officeDocument/2006/relationships" xmlns:p="http://schemas.openxmlformats.org/presentationml/2006/main">
  <p:tag name="DVSHAPEID" val="7wnLadRfEwccxmTAf4wbPX"/>
</p:tagLst>
</file>

<file path=ppt/tags/tag2549.xml><?xml version="1.0" encoding="utf-8"?>
<p:tagLst xmlns:a="http://schemas.openxmlformats.org/drawingml/2006/main" xmlns:r="http://schemas.openxmlformats.org/officeDocument/2006/relationships" xmlns:p="http://schemas.openxmlformats.org/presentationml/2006/main">
  <p:tag name="DVSHAPEID" val="4x1lE2AgMNk1igzfx6mOX9"/>
</p:tagLst>
</file>

<file path=ppt/tags/tag255.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550.xml><?xml version="1.0" encoding="utf-8"?>
<p:tagLst xmlns:a="http://schemas.openxmlformats.org/drawingml/2006/main" xmlns:r="http://schemas.openxmlformats.org/officeDocument/2006/relationships" xmlns:p="http://schemas.openxmlformats.org/presentationml/2006/main">
  <p:tag name="DVSHAPEID" val="H8PJuIxx9ypfD3NTB7f3Ej"/>
</p:tagLst>
</file>

<file path=ppt/tags/tag2551.xml><?xml version="1.0" encoding="utf-8"?>
<p:tagLst xmlns:a="http://schemas.openxmlformats.org/drawingml/2006/main" xmlns:r="http://schemas.openxmlformats.org/officeDocument/2006/relationships" xmlns:p="http://schemas.openxmlformats.org/presentationml/2006/main">
  <p:tag name="DVSHAPEID" val="9wXf2NiFfK51OWNhvOShSr"/>
</p:tagLst>
</file>

<file path=ppt/tags/tag2552.xml><?xml version="1.0" encoding="utf-8"?>
<p:tagLst xmlns:a="http://schemas.openxmlformats.org/drawingml/2006/main" xmlns:r="http://schemas.openxmlformats.org/officeDocument/2006/relationships" xmlns:p="http://schemas.openxmlformats.org/presentationml/2006/main">
  <p:tag name="DVSHAPEID" val="PqXvuf782n7Rtft6w3pi4P"/>
</p:tagLst>
</file>

<file path=ppt/tags/tag2553.xml><?xml version="1.0" encoding="utf-8"?>
<p:tagLst xmlns:a="http://schemas.openxmlformats.org/drawingml/2006/main" xmlns:r="http://schemas.openxmlformats.org/officeDocument/2006/relationships" xmlns:p="http://schemas.openxmlformats.org/presentationml/2006/main">
  <p:tag name="DVSHAPEID" val="XgisRnUzc6DkNOTBPmj2k3"/>
</p:tagLst>
</file>

<file path=ppt/tags/tag2554.xml><?xml version="1.0" encoding="utf-8"?>
<p:tagLst xmlns:a="http://schemas.openxmlformats.org/drawingml/2006/main" xmlns:r="http://schemas.openxmlformats.org/officeDocument/2006/relationships" xmlns:p="http://schemas.openxmlformats.org/presentationml/2006/main">
  <p:tag name="DVSHAPEID" val="YtCHeCiNRQOXUIUVnH4TkJ"/>
</p:tagLst>
</file>

<file path=ppt/tags/tag2555.xml><?xml version="1.0" encoding="utf-8"?>
<p:tagLst xmlns:a="http://schemas.openxmlformats.org/drawingml/2006/main" xmlns:r="http://schemas.openxmlformats.org/officeDocument/2006/relationships" xmlns:p="http://schemas.openxmlformats.org/presentationml/2006/main">
  <p:tag name="DVSHAPEID" val="M862Z1MZhGhLmKh1eeGUbE"/>
</p:tagLst>
</file>

<file path=ppt/tags/tag2556.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2557.xml><?xml version="1.0" encoding="utf-8"?>
<p:tagLst xmlns:a="http://schemas.openxmlformats.org/drawingml/2006/main" xmlns:r="http://schemas.openxmlformats.org/officeDocument/2006/relationships" xmlns:p="http://schemas.openxmlformats.org/presentationml/2006/main">
  <p:tag name="DVSHAPEID" val="F9maEltPcqx8VBjFOOqZK1"/>
</p:tagLst>
</file>

<file path=ppt/tags/tag2558.xml><?xml version="1.0" encoding="utf-8"?>
<p:tagLst xmlns:a="http://schemas.openxmlformats.org/drawingml/2006/main" xmlns:r="http://schemas.openxmlformats.org/officeDocument/2006/relationships" xmlns:p="http://schemas.openxmlformats.org/presentationml/2006/main">
  <p:tag name="DVSHAPEID" val="D73Nq2BpTk55OzX2idN64H"/>
</p:tagLst>
</file>

<file path=ppt/tags/tag2559.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256.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560.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2561.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2562.xml><?xml version="1.0" encoding="utf-8"?>
<p:tagLst xmlns:a="http://schemas.openxmlformats.org/drawingml/2006/main" xmlns:r="http://schemas.openxmlformats.org/officeDocument/2006/relationships" xmlns:p="http://schemas.openxmlformats.org/presentationml/2006/main">
  <p:tag name="DVSHAPEID" val="HyxZSXtcrznEvf7RVreNxd"/>
</p:tagLst>
</file>

<file path=ppt/tags/tag2563.xml><?xml version="1.0" encoding="utf-8"?>
<p:tagLst xmlns:a="http://schemas.openxmlformats.org/drawingml/2006/main" xmlns:r="http://schemas.openxmlformats.org/officeDocument/2006/relationships" xmlns:p="http://schemas.openxmlformats.org/presentationml/2006/main">
  <p:tag name="DVSHAPEID" val="3QNJHLvcbDXWpvfr9DVHSv"/>
</p:tagLst>
</file>

<file path=ppt/tags/tag2564.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65.xml><?xml version="1.0" encoding="utf-8"?>
<p:tagLst xmlns:a="http://schemas.openxmlformats.org/drawingml/2006/main" xmlns:r="http://schemas.openxmlformats.org/officeDocument/2006/relationships" xmlns:p="http://schemas.openxmlformats.org/presentationml/2006/main">
  <p:tag name="DVSHAPEID" val="HyPCBthARPkx9CFZR4TPLG"/>
</p:tagLst>
</file>

<file path=ppt/tags/tag2566.xml><?xml version="1.0" encoding="utf-8"?>
<p:tagLst xmlns:a="http://schemas.openxmlformats.org/drawingml/2006/main" xmlns:r="http://schemas.openxmlformats.org/officeDocument/2006/relationships" xmlns:p="http://schemas.openxmlformats.org/presentationml/2006/main">
  <p:tag name="DVSHAPEID" val="MW0yf1ne0D8WtwTiQP5hok"/>
</p:tagLst>
</file>

<file path=ppt/tags/tag2567.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68.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69.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7.xml><?xml version="1.0" encoding="utf-8"?>
<p:tagLst xmlns:a="http://schemas.openxmlformats.org/drawingml/2006/main" xmlns:r="http://schemas.openxmlformats.org/officeDocument/2006/relationships" xmlns:p="http://schemas.openxmlformats.org/presentationml/2006/main">
  <p:tag name="DVSHAPEID" val="Dh5DkoMTM6ztCcJrKrSbU1"/>
</p:tagLst>
</file>

<file path=ppt/tags/tag2570.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71.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72.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73.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74.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75.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76.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77.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2578.xml><?xml version="1.0" encoding="utf-8"?>
<p:tagLst xmlns:a="http://schemas.openxmlformats.org/drawingml/2006/main" xmlns:r="http://schemas.openxmlformats.org/officeDocument/2006/relationships" xmlns:p="http://schemas.openxmlformats.org/presentationml/2006/main">
  <p:tag name="DVSHAPEID" val="9WxytgQClyY0LTB2dfcDOG"/>
</p:tagLst>
</file>

<file path=ppt/tags/tag2579.xml><?xml version="1.0" encoding="utf-8"?>
<p:tagLst xmlns:a="http://schemas.openxmlformats.org/drawingml/2006/main" xmlns:r="http://schemas.openxmlformats.org/officeDocument/2006/relationships" xmlns:p="http://schemas.openxmlformats.org/presentationml/2006/main">
  <p:tag name="DVSHAPEID" val="pc986yd4KthsM31Gy7noiA"/>
</p:tagLst>
</file>

<file path=ppt/tags/tag258.xml><?xml version="1.0" encoding="utf-8"?>
<p:tagLst xmlns:a="http://schemas.openxmlformats.org/drawingml/2006/main" xmlns:r="http://schemas.openxmlformats.org/officeDocument/2006/relationships" xmlns:p="http://schemas.openxmlformats.org/presentationml/2006/main">
  <p:tag name="DVSHAPEID" val="nQgOisJPziJ8PUBFRrbGcx"/>
</p:tagLst>
</file>

<file path=ppt/tags/tag2580.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2581.xml><?xml version="1.0" encoding="utf-8"?>
<p:tagLst xmlns:a="http://schemas.openxmlformats.org/drawingml/2006/main" xmlns:r="http://schemas.openxmlformats.org/officeDocument/2006/relationships" xmlns:p="http://schemas.openxmlformats.org/presentationml/2006/main">
  <p:tag name="DVSHAPEID" val="Ii6y1wH5gqoOeHn6RqtVpx"/>
</p:tagLst>
</file>

<file path=ppt/tags/tag2582.xml><?xml version="1.0" encoding="utf-8"?>
<p:tagLst xmlns:a="http://schemas.openxmlformats.org/drawingml/2006/main" xmlns:r="http://schemas.openxmlformats.org/officeDocument/2006/relationships" xmlns:p="http://schemas.openxmlformats.org/presentationml/2006/main">
  <p:tag name="DVSHAPEID" val="XkvGhdX501MsJsT8L47Yu5"/>
</p:tagLst>
</file>

<file path=ppt/tags/tag2583.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2584.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2585.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2586.xml><?xml version="1.0" encoding="utf-8"?>
<p:tagLst xmlns:a="http://schemas.openxmlformats.org/drawingml/2006/main" xmlns:r="http://schemas.openxmlformats.org/officeDocument/2006/relationships" xmlns:p="http://schemas.openxmlformats.org/presentationml/2006/main">
  <p:tag name="DVSHAPEID" val="4J6HW3qYNS5bkM2lfu8apm"/>
</p:tagLst>
</file>

<file path=ppt/tags/tag2587.xml><?xml version="1.0" encoding="utf-8"?>
<p:tagLst xmlns:a="http://schemas.openxmlformats.org/drawingml/2006/main" xmlns:r="http://schemas.openxmlformats.org/officeDocument/2006/relationships" xmlns:p="http://schemas.openxmlformats.org/presentationml/2006/main">
  <p:tag name="DVSHAPEID" val="1LXUdJEpOq2SfMAzgTF2eU"/>
</p:tagLst>
</file>

<file path=ppt/tags/tag2588.xml><?xml version="1.0" encoding="utf-8"?>
<p:tagLst xmlns:a="http://schemas.openxmlformats.org/drawingml/2006/main" xmlns:r="http://schemas.openxmlformats.org/officeDocument/2006/relationships" xmlns:p="http://schemas.openxmlformats.org/presentationml/2006/main">
  <p:tag name="DVSHAPEID" val="my865qODQjFHHkK2PGjo4F"/>
</p:tagLst>
</file>

<file path=ppt/tags/tag2589.xml><?xml version="1.0" encoding="utf-8"?>
<p:tagLst xmlns:a="http://schemas.openxmlformats.org/drawingml/2006/main" xmlns:r="http://schemas.openxmlformats.org/officeDocument/2006/relationships" xmlns:p="http://schemas.openxmlformats.org/presentationml/2006/main">
  <p:tag name="DVSHAPEID" val="9swgKFdeun87opM6DdAaAI"/>
</p:tagLst>
</file>

<file path=ppt/tags/tag259.xml><?xml version="1.0" encoding="utf-8"?>
<p:tagLst xmlns:a="http://schemas.openxmlformats.org/drawingml/2006/main" xmlns:r="http://schemas.openxmlformats.org/officeDocument/2006/relationships" xmlns:p="http://schemas.openxmlformats.org/presentationml/2006/main">
  <p:tag name="DVSHAPEID" val="IlmhWoqYwdRCUfnv6jaXwg"/>
</p:tagLst>
</file>

<file path=ppt/tags/tag2590.xml><?xml version="1.0" encoding="utf-8"?>
<p:tagLst xmlns:a="http://schemas.openxmlformats.org/drawingml/2006/main" xmlns:r="http://schemas.openxmlformats.org/officeDocument/2006/relationships" xmlns:p="http://schemas.openxmlformats.org/presentationml/2006/main">
  <p:tag name="DVSHAPEID" val="cy4gPe4YIQQHoFAPF9pBPi"/>
</p:tagLst>
</file>

<file path=ppt/tags/tag2591.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592.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593.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594.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595.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596.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597.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598.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599.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260.xml><?xml version="1.0" encoding="utf-8"?>
<p:tagLst xmlns:a="http://schemas.openxmlformats.org/drawingml/2006/main" xmlns:r="http://schemas.openxmlformats.org/officeDocument/2006/relationships" xmlns:p="http://schemas.openxmlformats.org/presentationml/2006/main">
  <p:tag name="DVSHAPEID" val="JtmPP4Aq0eOP7Vr0wlpALv"/>
</p:tagLst>
</file>

<file path=ppt/tags/tag2600.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601.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602.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03.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604.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605.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06.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607.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608.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09.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61.xml><?xml version="1.0" encoding="utf-8"?>
<p:tagLst xmlns:a="http://schemas.openxmlformats.org/drawingml/2006/main" xmlns:r="http://schemas.openxmlformats.org/officeDocument/2006/relationships" xmlns:p="http://schemas.openxmlformats.org/presentationml/2006/main">
  <p:tag name="DVSHAPEID" val="hcZmilkSvf0rBTU6ylo6dC"/>
</p:tagLst>
</file>

<file path=ppt/tags/tag2610.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611.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12.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613.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614.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15.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616.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617.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18.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619.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62.xml><?xml version="1.0" encoding="utf-8"?>
<p:tagLst xmlns:a="http://schemas.openxmlformats.org/drawingml/2006/main" xmlns:r="http://schemas.openxmlformats.org/officeDocument/2006/relationships" xmlns:p="http://schemas.openxmlformats.org/presentationml/2006/main">
  <p:tag name="DVSHAPEID" val="N47s46NPyWveb9PtMe68Iz"/>
</p:tagLst>
</file>

<file path=ppt/tags/tag2620.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21.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622.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623.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24.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2625.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2626.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2627.xml><?xml version="1.0" encoding="utf-8"?>
<p:tagLst xmlns:a="http://schemas.openxmlformats.org/drawingml/2006/main" xmlns:r="http://schemas.openxmlformats.org/officeDocument/2006/relationships" xmlns:p="http://schemas.openxmlformats.org/presentationml/2006/main">
  <p:tag name="DVSHAPEID" val="xlXG9m0OA2gj51GU9n8jwA"/>
</p:tagLst>
</file>

<file path=ppt/tags/tag2628.xml><?xml version="1.0" encoding="utf-8"?>
<p:tagLst xmlns:a="http://schemas.openxmlformats.org/drawingml/2006/main" xmlns:r="http://schemas.openxmlformats.org/officeDocument/2006/relationships" xmlns:p="http://schemas.openxmlformats.org/presentationml/2006/main">
  <p:tag name="DVSHAPEID" val="gJb78P9G3FOur4EX0WqDIB"/>
</p:tagLst>
</file>

<file path=ppt/tags/tag2629.xml><?xml version="1.0" encoding="utf-8"?>
<p:tagLst xmlns:a="http://schemas.openxmlformats.org/drawingml/2006/main" xmlns:r="http://schemas.openxmlformats.org/officeDocument/2006/relationships" xmlns:p="http://schemas.openxmlformats.org/presentationml/2006/main">
  <p:tag name="DVSHAPEID" val="0Z7jsh5beOAW5ev2dbEUYA"/>
</p:tagLst>
</file>

<file path=ppt/tags/tag263.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630.xml><?xml version="1.0" encoding="utf-8"?>
<p:tagLst xmlns:a="http://schemas.openxmlformats.org/drawingml/2006/main" xmlns:r="http://schemas.openxmlformats.org/officeDocument/2006/relationships" xmlns:p="http://schemas.openxmlformats.org/presentationml/2006/main">
  <p:tag name="DVSHAPEID" val="vBACfcmcTTRFJcZPmSBSqZ"/>
</p:tagLst>
</file>

<file path=ppt/tags/tag2631.xml><?xml version="1.0" encoding="utf-8"?>
<p:tagLst xmlns:a="http://schemas.openxmlformats.org/drawingml/2006/main" xmlns:r="http://schemas.openxmlformats.org/officeDocument/2006/relationships" xmlns:p="http://schemas.openxmlformats.org/presentationml/2006/main">
  <p:tag name="DVSHAPEID" val="UuZqsYIfYOCptwIQ1SP2VH"/>
</p:tagLst>
</file>

<file path=ppt/tags/tag2632.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33.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34.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35.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36.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37.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38.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39.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4.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640.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41.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42.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43.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44.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45.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46.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47.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48.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49.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5.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650.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51.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52.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53.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54.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55.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56.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57.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58.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59.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6.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660.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61.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62.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63.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64.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65.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2666.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2667.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2668.xml><?xml version="1.0" encoding="utf-8"?>
<p:tagLst xmlns:a="http://schemas.openxmlformats.org/drawingml/2006/main" xmlns:r="http://schemas.openxmlformats.org/officeDocument/2006/relationships" xmlns:p="http://schemas.openxmlformats.org/presentationml/2006/main">
  <p:tag name="DVSHAPEID" val="ruH4UAs9dHxv4KDvjEzCOL"/>
</p:tagLst>
</file>

<file path=ppt/tags/tag2669.xml><?xml version="1.0" encoding="utf-8"?>
<p:tagLst xmlns:a="http://schemas.openxmlformats.org/drawingml/2006/main" xmlns:r="http://schemas.openxmlformats.org/officeDocument/2006/relationships" xmlns:p="http://schemas.openxmlformats.org/presentationml/2006/main">
  <p:tag name="DVSHAPEID" val="qnbJzl48hUusvlV8hyYp44"/>
</p:tagLst>
</file>

<file path=ppt/tags/tag267.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670.xml><?xml version="1.0" encoding="utf-8"?>
<p:tagLst xmlns:a="http://schemas.openxmlformats.org/drawingml/2006/main" xmlns:r="http://schemas.openxmlformats.org/officeDocument/2006/relationships" xmlns:p="http://schemas.openxmlformats.org/presentationml/2006/main">
  <p:tag name="DVSHAPEID" val="uR7PWLZg1pYG4jSb1745qD"/>
</p:tagLst>
</file>

<file path=ppt/tags/tag2671.xml><?xml version="1.0" encoding="utf-8"?>
<p:tagLst xmlns:a="http://schemas.openxmlformats.org/drawingml/2006/main" xmlns:r="http://schemas.openxmlformats.org/officeDocument/2006/relationships" xmlns:p="http://schemas.openxmlformats.org/presentationml/2006/main">
  <p:tag name="DVSHAPEID" val="1CeiAam0DoGlTkBJoj80T4"/>
</p:tagLst>
</file>

<file path=ppt/tags/tag2672.xml><?xml version="1.0" encoding="utf-8"?>
<p:tagLst xmlns:a="http://schemas.openxmlformats.org/drawingml/2006/main" xmlns:r="http://schemas.openxmlformats.org/officeDocument/2006/relationships" xmlns:p="http://schemas.openxmlformats.org/presentationml/2006/main">
  <p:tag name="DVSHAPEID" val="uPhBg6xRkZDQQvBEaOU0Mz"/>
</p:tagLst>
</file>

<file path=ppt/tags/tag2673.xml><?xml version="1.0" encoding="utf-8"?>
<p:tagLst xmlns:a="http://schemas.openxmlformats.org/drawingml/2006/main" xmlns:r="http://schemas.openxmlformats.org/officeDocument/2006/relationships" xmlns:p="http://schemas.openxmlformats.org/presentationml/2006/main">
  <p:tag name="DVSHAPEID" val="ZIqxziILWqKW8o0YTgtL3H"/>
</p:tagLst>
</file>

<file path=ppt/tags/tag2674.xml><?xml version="1.0" encoding="utf-8"?>
<p:tagLst xmlns:a="http://schemas.openxmlformats.org/drawingml/2006/main" xmlns:r="http://schemas.openxmlformats.org/officeDocument/2006/relationships" xmlns:p="http://schemas.openxmlformats.org/presentationml/2006/main">
  <p:tag name="DVSHAPEID" val="H2u68J8j6ShUQyaIxf8z3d"/>
</p:tagLst>
</file>

<file path=ppt/tags/tag2675.xml><?xml version="1.0" encoding="utf-8"?>
<p:tagLst xmlns:a="http://schemas.openxmlformats.org/drawingml/2006/main" xmlns:r="http://schemas.openxmlformats.org/officeDocument/2006/relationships" xmlns:p="http://schemas.openxmlformats.org/presentationml/2006/main">
  <p:tag name="DVSHAPEID" val="6TncDbVDw0vh0o3s9ZDCjR"/>
</p:tagLst>
</file>

<file path=ppt/tags/tag2676.xml><?xml version="1.0" encoding="utf-8"?>
<p:tagLst xmlns:a="http://schemas.openxmlformats.org/drawingml/2006/main" xmlns:r="http://schemas.openxmlformats.org/officeDocument/2006/relationships" xmlns:p="http://schemas.openxmlformats.org/presentationml/2006/main">
  <p:tag name="DVSHAPEID" val="EdysOaIeCuDtWAJW5Woslh"/>
</p:tagLst>
</file>

<file path=ppt/tags/tag2677.xml><?xml version="1.0" encoding="utf-8"?>
<p:tagLst xmlns:a="http://schemas.openxmlformats.org/drawingml/2006/main" xmlns:r="http://schemas.openxmlformats.org/officeDocument/2006/relationships" xmlns:p="http://schemas.openxmlformats.org/presentationml/2006/main">
  <p:tag name="DVSHAPEID" val="oyxMF459VrUef9DbnKVio1"/>
</p:tagLst>
</file>

<file path=ppt/tags/tag2678.xml><?xml version="1.0" encoding="utf-8"?>
<p:tagLst xmlns:a="http://schemas.openxmlformats.org/drawingml/2006/main" xmlns:r="http://schemas.openxmlformats.org/officeDocument/2006/relationships" xmlns:p="http://schemas.openxmlformats.org/presentationml/2006/main">
  <p:tag name="DVSHAPEID" val="ExstJdTHdQwnOZU2vE9tzc"/>
</p:tagLst>
</file>

<file path=ppt/tags/tag2679.xml><?xml version="1.0" encoding="utf-8"?>
<p:tagLst xmlns:a="http://schemas.openxmlformats.org/drawingml/2006/main" xmlns:r="http://schemas.openxmlformats.org/officeDocument/2006/relationships" xmlns:p="http://schemas.openxmlformats.org/presentationml/2006/main">
  <p:tag name="DVSHAPEID" val="zHlAiUyEx3SnU0kclRged3"/>
</p:tagLst>
</file>

<file path=ppt/tags/tag268.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680.xml><?xml version="1.0" encoding="utf-8"?>
<p:tagLst xmlns:a="http://schemas.openxmlformats.org/drawingml/2006/main" xmlns:r="http://schemas.openxmlformats.org/officeDocument/2006/relationships" xmlns:p="http://schemas.openxmlformats.org/presentationml/2006/main">
  <p:tag name="DVSHAPEID" val="IRkEglfg9UsrXK89VY8zjt"/>
</p:tagLst>
</file>

<file path=ppt/tags/tag2681.xml><?xml version="1.0" encoding="utf-8"?>
<p:tagLst xmlns:a="http://schemas.openxmlformats.org/drawingml/2006/main" xmlns:r="http://schemas.openxmlformats.org/officeDocument/2006/relationships" xmlns:p="http://schemas.openxmlformats.org/presentationml/2006/main">
  <p:tag name="DVSHAPEID" val="JqkfAyPSJeHvLr1rgfKzsz"/>
</p:tagLst>
</file>

<file path=ppt/tags/tag2682.xml><?xml version="1.0" encoding="utf-8"?>
<p:tagLst xmlns:a="http://schemas.openxmlformats.org/drawingml/2006/main" xmlns:r="http://schemas.openxmlformats.org/officeDocument/2006/relationships" xmlns:p="http://schemas.openxmlformats.org/presentationml/2006/main">
  <p:tag name="DVSHAPEID" val="Ihcdv9UmEjrfGcUzU0F2zz"/>
</p:tagLst>
</file>

<file path=ppt/tags/tag2683.xml><?xml version="1.0" encoding="utf-8"?>
<p:tagLst xmlns:a="http://schemas.openxmlformats.org/drawingml/2006/main" xmlns:r="http://schemas.openxmlformats.org/officeDocument/2006/relationships" xmlns:p="http://schemas.openxmlformats.org/presentationml/2006/main">
  <p:tag name="DVSHAPEID" val="MwuRwwXZ4c00FnIq7uW6u2"/>
</p:tagLst>
</file>

<file path=ppt/tags/tag2684.xml><?xml version="1.0" encoding="utf-8"?>
<p:tagLst xmlns:a="http://schemas.openxmlformats.org/drawingml/2006/main" xmlns:r="http://schemas.openxmlformats.org/officeDocument/2006/relationships" xmlns:p="http://schemas.openxmlformats.org/presentationml/2006/main">
  <p:tag name="DVSHAPEID" val="azaA41LGccU1JejEaOMTkN"/>
</p:tagLst>
</file>

<file path=ppt/tags/tag2685.xml><?xml version="1.0" encoding="utf-8"?>
<p:tagLst xmlns:a="http://schemas.openxmlformats.org/drawingml/2006/main" xmlns:r="http://schemas.openxmlformats.org/officeDocument/2006/relationships" xmlns:p="http://schemas.openxmlformats.org/presentationml/2006/main">
  <p:tag name="DVSHAPEID" val="ur4TIjihdkZvZtfDDdpgTY"/>
</p:tagLst>
</file>

<file path=ppt/tags/tag2686.xml><?xml version="1.0" encoding="utf-8"?>
<p:tagLst xmlns:a="http://schemas.openxmlformats.org/drawingml/2006/main" xmlns:r="http://schemas.openxmlformats.org/officeDocument/2006/relationships" xmlns:p="http://schemas.openxmlformats.org/presentationml/2006/main">
  <p:tag name="DVSHAPEID" val="Vs2z4cVh5EKfnTznDVXRH7"/>
</p:tagLst>
</file>

<file path=ppt/tags/tag268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68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689.xml><?xml version="1.0" encoding="utf-8"?>
<p:tagLst xmlns:a="http://schemas.openxmlformats.org/drawingml/2006/main" xmlns:r="http://schemas.openxmlformats.org/officeDocument/2006/relationships" xmlns:p="http://schemas.openxmlformats.org/presentationml/2006/main">
  <p:tag name="DVSHAPEID" val="FQoXwuGQwMS7G1xyd4kGJx"/>
</p:tagLst>
</file>

<file path=ppt/tags/tag269.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690.xml><?xml version="1.0" encoding="utf-8"?>
<p:tagLst xmlns:a="http://schemas.openxmlformats.org/drawingml/2006/main" xmlns:r="http://schemas.openxmlformats.org/officeDocument/2006/relationships" xmlns:p="http://schemas.openxmlformats.org/presentationml/2006/main">
  <p:tag name="DVSHAPEID" val="fHBgkPOHY3Q34fX6K6Nsvu"/>
</p:tagLst>
</file>

<file path=ppt/tags/tag2691.xml><?xml version="1.0" encoding="utf-8"?>
<p:tagLst xmlns:a="http://schemas.openxmlformats.org/drawingml/2006/main" xmlns:r="http://schemas.openxmlformats.org/officeDocument/2006/relationships" xmlns:p="http://schemas.openxmlformats.org/presentationml/2006/main">
  <p:tag name="DVSHAPEID" val="VSTMRJqSQOY8AGlg9Q2ONO"/>
</p:tagLst>
</file>

<file path=ppt/tags/tag2692.xml><?xml version="1.0" encoding="utf-8"?>
<p:tagLst xmlns:a="http://schemas.openxmlformats.org/drawingml/2006/main" xmlns:r="http://schemas.openxmlformats.org/officeDocument/2006/relationships" xmlns:p="http://schemas.openxmlformats.org/presentationml/2006/main">
  <p:tag name="DVSHAPEID" val="hCWiA7kdTh1LLJmyX4h6d2"/>
</p:tagLst>
</file>

<file path=ppt/tags/tag269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69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695.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696.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69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69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699.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7.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270.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700.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70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70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70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70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705.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706.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70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70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709.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71.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710.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71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71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71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271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2715.xml><?xml version="1.0" encoding="utf-8"?>
<p:tagLst xmlns:a="http://schemas.openxmlformats.org/drawingml/2006/main" xmlns:r="http://schemas.openxmlformats.org/officeDocument/2006/relationships" xmlns:p="http://schemas.openxmlformats.org/presentationml/2006/main">
  <p:tag name="DVSHAPEID" val="5VFgKuWWpHG6AhPz8iyCUG"/>
</p:tagLst>
</file>

<file path=ppt/tags/tag2716.xml><?xml version="1.0" encoding="utf-8"?>
<p:tagLst xmlns:a="http://schemas.openxmlformats.org/drawingml/2006/main" xmlns:r="http://schemas.openxmlformats.org/officeDocument/2006/relationships" xmlns:p="http://schemas.openxmlformats.org/presentationml/2006/main">
  <p:tag name="DVSHAPEID" val="7OUCUATXxGBfx1CkmQgXRj"/>
</p:tagLst>
</file>

<file path=ppt/tags/tag2717.xml><?xml version="1.0" encoding="utf-8"?>
<p:tagLst xmlns:a="http://schemas.openxmlformats.org/drawingml/2006/main" xmlns:r="http://schemas.openxmlformats.org/officeDocument/2006/relationships" xmlns:p="http://schemas.openxmlformats.org/presentationml/2006/main">
  <p:tag name="DVSHAPEID" val="4E85IoVYyA7oOQl8zm3saZ"/>
</p:tagLst>
</file>

<file path=ppt/tags/tag2718.xml><?xml version="1.0" encoding="utf-8"?>
<p:tagLst xmlns:a="http://schemas.openxmlformats.org/drawingml/2006/main" xmlns:r="http://schemas.openxmlformats.org/officeDocument/2006/relationships" xmlns:p="http://schemas.openxmlformats.org/presentationml/2006/main">
  <p:tag name="DVSHAPEID" val="vlJOWOWIlXPNKgtOSu1y81"/>
</p:tagLst>
</file>

<file path=ppt/tags/tag2719.xml><?xml version="1.0" encoding="utf-8"?>
<p:tagLst xmlns:a="http://schemas.openxmlformats.org/drawingml/2006/main" xmlns:r="http://schemas.openxmlformats.org/officeDocument/2006/relationships" xmlns:p="http://schemas.openxmlformats.org/presentationml/2006/main">
  <p:tag name="DVSHAPEID" val="78cMYegUUo949MlTr62Qe9"/>
</p:tagLst>
</file>

<file path=ppt/tags/tag272.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720.xml><?xml version="1.0" encoding="utf-8"?>
<p:tagLst xmlns:a="http://schemas.openxmlformats.org/drawingml/2006/main" xmlns:r="http://schemas.openxmlformats.org/officeDocument/2006/relationships" xmlns:p="http://schemas.openxmlformats.org/presentationml/2006/main">
  <p:tag name="DVSHAPEID" val="z165ELtyrBRteBCaQHrq3q"/>
</p:tagLst>
</file>

<file path=ppt/tags/tag2721.xml><?xml version="1.0" encoding="utf-8"?>
<p:tagLst xmlns:a="http://schemas.openxmlformats.org/drawingml/2006/main" xmlns:r="http://schemas.openxmlformats.org/officeDocument/2006/relationships" xmlns:p="http://schemas.openxmlformats.org/presentationml/2006/main">
  <p:tag name="DVSHAPEID" val="DF6HtY3UwhNXzbGSAvrlXy"/>
</p:tagLst>
</file>

<file path=ppt/tags/tag2722.xml><?xml version="1.0" encoding="utf-8"?>
<p:tagLst xmlns:a="http://schemas.openxmlformats.org/drawingml/2006/main" xmlns:r="http://schemas.openxmlformats.org/officeDocument/2006/relationships" xmlns:p="http://schemas.openxmlformats.org/presentationml/2006/main">
  <p:tag name="DVSHAPEID" val="dFyKhhgkoN68nqZWhvvw4z"/>
</p:tagLst>
</file>

<file path=ppt/tags/tag2723.xml><?xml version="1.0" encoding="utf-8"?>
<p:tagLst xmlns:a="http://schemas.openxmlformats.org/drawingml/2006/main" xmlns:r="http://schemas.openxmlformats.org/officeDocument/2006/relationships" xmlns:p="http://schemas.openxmlformats.org/presentationml/2006/main">
  <p:tag name="NAME" val="Moon"/>
</p:tagLst>
</file>

<file path=ppt/tags/tag2724.xml><?xml version="1.0" encoding="utf-8"?>
<p:tagLst xmlns:a="http://schemas.openxmlformats.org/drawingml/2006/main" xmlns:r="http://schemas.openxmlformats.org/officeDocument/2006/relationships" xmlns:p="http://schemas.openxmlformats.org/presentationml/2006/main">
  <p:tag name="NAME" val="Moon"/>
</p:tagLst>
</file>

<file path=ppt/tags/tag2725.xml><?xml version="1.0" encoding="utf-8"?>
<p:tagLst xmlns:a="http://schemas.openxmlformats.org/drawingml/2006/main" xmlns:r="http://schemas.openxmlformats.org/officeDocument/2006/relationships" xmlns:p="http://schemas.openxmlformats.org/presentationml/2006/main">
  <p:tag name="NAME" val="Moon"/>
</p:tagLst>
</file>

<file path=ppt/tags/tag2726.xml><?xml version="1.0" encoding="utf-8"?>
<p:tagLst xmlns:a="http://schemas.openxmlformats.org/drawingml/2006/main" xmlns:r="http://schemas.openxmlformats.org/officeDocument/2006/relationships" xmlns:p="http://schemas.openxmlformats.org/presentationml/2006/main">
  <p:tag name="NAME" val="MoonShape"/>
</p:tagLst>
</file>

<file path=ppt/tags/tag2727.xml><?xml version="1.0" encoding="utf-8"?>
<p:tagLst xmlns:a="http://schemas.openxmlformats.org/drawingml/2006/main" xmlns:r="http://schemas.openxmlformats.org/officeDocument/2006/relationships" xmlns:p="http://schemas.openxmlformats.org/presentationml/2006/main">
  <p:tag name="NAME" val="MoonHalfShape"/>
  <p:tag name="ANGLE" val="1"/>
</p:tagLst>
</file>

<file path=ppt/tags/tag2728.xml><?xml version="1.0" encoding="utf-8"?>
<p:tagLst xmlns:a="http://schemas.openxmlformats.org/drawingml/2006/main" xmlns:r="http://schemas.openxmlformats.org/officeDocument/2006/relationships" xmlns:p="http://schemas.openxmlformats.org/presentationml/2006/main">
  <p:tag name="NAME" val="MoonShape"/>
</p:tagLst>
</file>

<file path=ppt/tags/tag2729.xml><?xml version="1.0" encoding="utf-8"?>
<p:tagLst xmlns:a="http://schemas.openxmlformats.org/drawingml/2006/main" xmlns:r="http://schemas.openxmlformats.org/officeDocument/2006/relationships" xmlns:p="http://schemas.openxmlformats.org/presentationml/2006/main">
  <p:tag name="ANGLE" val="2"/>
  <p:tag name="NAME" val="MoonHalfShape"/>
</p:tagLst>
</file>

<file path=ppt/tags/tag273.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730.xml><?xml version="1.0" encoding="utf-8"?>
<p:tagLst xmlns:a="http://schemas.openxmlformats.org/drawingml/2006/main" xmlns:r="http://schemas.openxmlformats.org/officeDocument/2006/relationships" xmlns:p="http://schemas.openxmlformats.org/presentationml/2006/main">
  <p:tag name="NAME" val="MoonShape"/>
</p:tagLst>
</file>

<file path=ppt/tags/tag2731.xml><?xml version="1.0" encoding="utf-8"?>
<p:tagLst xmlns:a="http://schemas.openxmlformats.org/drawingml/2006/main" xmlns:r="http://schemas.openxmlformats.org/officeDocument/2006/relationships" xmlns:p="http://schemas.openxmlformats.org/presentationml/2006/main">
  <p:tag name="ANGLE" val="4"/>
  <p:tag name="NAME" val="MoonHalfShape"/>
</p:tagLst>
</file>

<file path=ppt/tags/tag2732.xml><?xml version="1.0" encoding="utf-8"?>
<p:tagLst xmlns:a="http://schemas.openxmlformats.org/drawingml/2006/main" xmlns:r="http://schemas.openxmlformats.org/officeDocument/2006/relationships" xmlns:p="http://schemas.openxmlformats.org/presentationml/2006/main">
  <p:tag name="DVSHAPEID" val="sZToYdmQFXNkM8hPlHki3X"/>
</p:tagLst>
</file>

<file path=ppt/tags/tag2733.xml><?xml version="1.0" encoding="utf-8"?>
<p:tagLst xmlns:a="http://schemas.openxmlformats.org/drawingml/2006/main" xmlns:r="http://schemas.openxmlformats.org/officeDocument/2006/relationships" xmlns:p="http://schemas.openxmlformats.org/presentationml/2006/main">
  <p:tag name="DVSHAPEID" val="idXBeCddwA2gpnRtsiY2hy"/>
</p:tagLst>
</file>

<file path=ppt/tags/tag2734.xml><?xml version="1.0" encoding="utf-8"?>
<p:tagLst xmlns:a="http://schemas.openxmlformats.org/drawingml/2006/main" xmlns:r="http://schemas.openxmlformats.org/officeDocument/2006/relationships" xmlns:p="http://schemas.openxmlformats.org/presentationml/2006/main">
  <p:tag name="NAME" val="McK Disclaimer"/>
  <p:tag name="RESIZE" val="Yes"/>
  <p:tag name="LLEFT" val=" 210.125"/>
  <p:tag name="LTOP" val=" 469.875"/>
</p:tagLst>
</file>

<file path=ppt/tags/tag2735.xml><?xml version="1.0" encoding="utf-8"?>
<p:tagLst xmlns:a="http://schemas.openxmlformats.org/drawingml/2006/main" xmlns:r="http://schemas.openxmlformats.org/officeDocument/2006/relationships" xmlns:p="http://schemas.openxmlformats.org/presentationml/2006/main">
  <p:tag name="DVSHAPEID" val="3tyc3kL84vSfwTuUcajtiu"/>
</p:tagLst>
</file>

<file path=ppt/tags/tag2736.xml><?xml version="1.0" encoding="utf-8"?>
<p:tagLst xmlns:a="http://schemas.openxmlformats.org/drawingml/2006/main" xmlns:r="http://schemas.openxmlformats.org/officeDocument/2006/relationships" xmlns:p="http://schemas.openxmlformats.org/presentationml/2006/main">
  <p:tag name="DVSHAPEID" val="Z2tJLvDfs2TaRpXRaDa7dQ"/>
</p:tagLst>
</file>

<file path=ppt/tags/tag2737.xml><?xml version="1.0" encoding="utf-8"?>
<p:tagLst xmlns:a="http://schemas.openxmlformats.org/drawingml/2006/main" xmlns:r="http://schemas.openxmlformats.org/officeDocument/2006/relationships" xmlns:p="http://schemas.openxmlformats.org/presentationml/2006/main">
  <p:tag name="DVSHAPEID" val="weAj4m6sn1R3vk2OFImONw"/>
</p:tagLst>
</file>

<file path=ppt/tags/tag2738.xml><?xml version="1.0" encoding="utf-8"?>
<p:tagLst xmlns:a="http://schemas.openxmlformats.org/drawingml/2006/main" xmlns:r="http://schemas.openxmlformats.org/officeDocument/2006/relationships" xmlns:p="http://schemas.openxmlformats.org/presentationml/2006/main">
  <p:tag name="DVSHAPEID" val="bxSjeR1CNY36ictt3hty8N"/>
</p:tagLst>
</file>

<file path=ppt/tags/tag2739.xml><?xml version="1.0" encoding="utf-8"?>
<p:tagLst xmlns:a="http://schemas.openxmlformats.org/drawingml/2006/main" xmlns:r="http://schemas.openxmlformats.org/officeDocument/2006/relationships" xmlns:p="http://schemas.openxmlformats.org/presentationml/2006/main">
  <p:tag name="DVSHAPEID" val="gZSmdM9tAcaW1TFyr9fhnz"/>
</p:tagLst>
</file>

<file path=ppt/tags/tag274.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740.xml><?xml version="1.0" encoding="utf-8"?>
<p:tagLst xmlns:a="http://schemas.openxmlformats.org/drawingml/2006/main" xmlns:r="http://schemas.openxmlformats.org/officeDocument/2006/relationships" xmlns:p="http://schemas.openxmlformats.org/presentationml/2006/main">
  <p:tag name="DVSHAPEID" val="b1916dyC1KrHra3nvzhtsP"/>
</p:tagLst>
</file>

<file path=ppt/tags/tag2741.xml><?xml version="1.0" encoding="utf-8"?>
<p:tagLst xmlns:a="http://schemas.openxmlformats.org/drawingml/2006/main" xmlns:r="http://schemas.openxmlformats.org/officeDocument/2006/relationships" xmlns:p="http://schemas.openxmlformats.org/presentationml/2006/main">
  <p:tag name="DVSHAPEID" val="e81j2lnsEemk0qa7AKeblG"/>
</p:tagLst>
</file>

<file path=ppt/tags/tag2742.xml><?xml version="1.0" encoding="utf-8"?>
<p:tagLst xmlns:a="http://schemas.openxmlformats.org/drawingml/2006/main" xmlns:r="http://schemas.openxmlformats.org/officeDocument/2006/relationships" xmlns:p="http://schemas.openxmlformats.org/presentationml/2006/main">
  <p:tag name="DVSHAPEID" val="mutG7tzUon9ybiPbUpPfig"/>
</p:tagLst>
</file>

<file path=ppt/tags/tag2743.xml><?xml version="1.0" encoding="utf-8"?>
<p:tagLst xmlns:a="http://schemas.openxmlformats.org/drawingml/2006/main" xmlns:r="http://schemas.openxmlformats.org/officeDocument/2006/relationships" xmlns:p="http://schemas.openxmlformats.org/presentationml/2006/main">
  <p:tag name="DVSHAPEID" val="f7eOc0FpqJq19K2oIH5WXt"/>
</p:tagLst>
</file>

<file path=ppt/tags/tag2744.xml><?xml version="1.0" encoding="utf-8"?>
<p:tagLst xmlns:a="http://schemas.openxmlformats.org/drawingml/2006/main" xmlns:r="http://schemas.openxmlformats.org/officeDocument/2006/relationships" xmlns:p="http://schemas.openxmlformats.org/presentationml/2006/main">
  <p:tag name="DVSHAPEID" val="v4WVZ2HW3Ju5v8LDP9oiBK"/>
</p:tagLst>
</file>

<file path=ppt/tags/tag2745.xml><?xml version="1.0" encoding="utf-8"?>
<p:tagLst xmlns:a="http://schemas.openxmlformats.org/drawingml/2006/main" xmlns:r="http://schemas.openxmlformats.org/officeDocument/2006/relationships" xmlns:p="http://schemas.openxmlformats.org/presentationml/2006/main">
  <p:tag name="DVSHAPEID" val="LZMjcxne6NDNNc1P8a31pJ"/>
</p:tagLst>
</file>

<file path=ppt/tags/tag2746.xml><?xml version="1.0" encoding="utf-8"?>
<p:tagLst xmlns:a="http://schemas.openxmlformats.org/drawingml/2006/main" xmlns:r="http://schemas.openxmlformats.org/officeDocument/2006/relationships" xmlns:p="http://schemas.openxmlformats.org/presentationml/2006/main">
  <p:tag name="DVSHAPEID" val="Gg1qtY6WZHs5rr8JGLEbTZ"/>
</p:tagLst>
</file>

<file path=ppt/tags/tag2747.xml><?xml version="1.0" encoding="utf-8"?>
<p:tagLst xmlns:a="http://schemas.openxmlformats.org/drawingml/2006/main" xmlns:r="http://schemas.openxmlformats.org/officeDocument/2006/relationships" xmlns:p="http://schemas.openxmlformats.org/presentationml/2006/main">
  <p:tag name="DVSHAPEID" val="RqOfTDdWQruDZhIRNhdrOo"/>
</p:tagLst>
</file>

<file path=ppt/tags/tag2748.xml><?xml version="1.0" encoding="utf-8"?>
<p:tagLst xmlns:a="http://schemas.openxmlformats.org/drawingml/2006/main" xmlns:r="http://schemas.openxmlformats.org/officeDocument/2006/relationships" xmlns:p="http://schemas.openxmlformats.org/presentationml/2006/main">
  <p:tag name="DVSHAPEID" val="FiZyNyOJRSGGpBCd4sJ3R1"/>
</p:tagLst>
</file>

<file path=ppt/tags/tag2749.xml><?xml version="1.0" encoding="utf-8"?>
<p:tagLst xmlns:a="http://schemas.openxmlformats.org/drawingml/2006/main" xmlns:r="http://schemas.openxmlformats.org/officeDocument/2006/relationships" xmlns:p="http://schemas.openxmlformats.org/presentationml/2006/main">
  <p:tag name="DVSHAPEID" val="TRegGf9HlNV31ceprX7npU"/>
</p:tagLst>
</file>

<file path=ppt/tags/tag275.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750.xml><?xml version="1.0" encoding="utf-8"?>
<p:tagLst xmlns:a="http://schemas.openxmlformats.org/drawingml/2006/main" xmlns:r="http://schemas.openxmlformats.org/officeDocument/2006/relationships" xmlns:p="http://schemas.openxmlformats.org/presentationml/2006/main">
  <p:tag name="DVSHAPEID" val="8VMJdQwoGFSKLhYUmf3g3w"/>
</p:tagLst>
</file>

<file path=ppt/tags/tag2751.xml><?xml version="1.0" encoding="utf-8"?>
<p:tagLst xmlns:a="http://schemas.openxmlformats.org/drawingml/2006/main" xmlns:r="http://schemas.openxmlformats.org/officeDocument/2006/relationships" xmlns:p="http://schemas.openxmlformats.org/presentationml/2006/main">
  <p:tag name="DVSHAPEID" val="QRuaZvSkRsIYJjuW2iaW6f"/>
</p:tagLst>
</file>

<file path=ppt/tags/tag2752.xml><?xml version="1.0" encoding="utf-8"?>
<p:tagLst xmlns:a="http://schemas.openxmlformats.org/drawingml/2006/main" xmlns:r="http://schemas.openxmlformats.org/officeDocument/2006/relationships" xmlns:p="http://schemas.openxmlformats.org/presentationml/2006/main">
  <p:tag name="DVSHAPEID" val="atd1kOWbCPhsGqqQJdiWGG"/>
</p:tagLst>
</file>

<file path=ppt/tags/tag2753.xml><?xml version="1.0" encoding="utf-8"?>
<p:tagLst xmlns:a="http://schemas.openxmlformats.org/drawingml/2006/main" xmlns:r="http://schemas.openxmlformats.org/officeDocument/2006/relationships" xmlns:p="http://schemas.openxmlformats.org/presentationml/2006/main">
  <p:tag name="DVSHAPEID" val="aXZ5CjdAjzwmWKmFEDde7A"/>
</p:tagLst>
</file>

<file path=ppt/tags/tag2754.xml><?xml version="1.0" encoding="utf-8"?>
<p:tagLst xmlns:a="http://schemas.openxmlformats.org/drawingml/2006/main" xmlns:r="http://schemas.openxmlformats.org/officeDocument/2006/relationships" xmlns:p="http://schemas.openxmlformats.org/presentationml/2006/main">
  <p:tag name="DVSHAPEID" val="sLXYkhprg64uif2ecDY1wH"/>
</p:tagLst>
</file>

<file path=ppt/tags/tag2755.xml><?xml version="1.0" encoding="utf-8"?>
<p:tagLst xmlns:a="http://schemas.openxmlformats.org/drawingml/2006/main" xmlns:r="http://schemas.openxmlformats.org/officeDocument/2006/relationships" xmlns:p="http://schemas.openxmlformats.org/presentationml/2006/main">
  <p:tag name="DVSHAPEID" val="AOsR0PXmXrbtKvglPF87zB"/>
</p:tagLst>
</file>

<file path=ppt/tags/tag2756.xml><?xml version="1.0" encoding="utf-8"?>
<p:tagLst xmlns:a="http://schemas.openxmlformats.org/drawingml/2006/main" xmlns:r="http://schemas.openxmlformats.org/officeDocument/2006/relationships" xmlns:p="http://schemas.openxmlformats.org/presentationml/2006/main">
  <p:tag name="DVSHAPEID" val="XiS6eAcLIKxEHa5WxYLvUe"/>
</p:tagLst>
</file>

<file path=ppt/tags/tag2757.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58.xml><?xml version="1.0" encoding="utf-8"?>
<p:tagLst xmlns:a="http://schemas.openxmlformats.org/drawingml/2006/main" xmlns:r="http://schemas.openxmlformats.org/officeDocument/2006/relationships" xmlns:p="http://schemas.openxmlformats.org/presentationml/2006/main">
  <p:tag name="DVSHAPEID" val="W5O5fT79l4HINWf8Ct8EPN"/>
</p:tagLst>
</file>

<file path=ppt/tags/tag2759.xml><?xml version="1.0" encoding="utf-8"?>
<p:tagLst xmlns:a="http://schemas.openxmlformats.org/drawingml/2006/main" xmlns:r="http://schemas.openxmlformats.org/officeDocument/2006/relationships" xmlns:p="http://schemas.openxmlformats.org/presentationml/2006/main">
  <p:tag name="DVSHAPEID" val="cIjWXDnnlHv4ZLiRuJWLnn"/>
</p:tagLst>
</file>

<file path=ppt/tags/tag276.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760.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61.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62.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63.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64.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65.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66.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67.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68.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69.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7.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770.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2771.xml><?xml version="1.0" encoding="utf-8"?>
<p:tagLst xmlns:a="http://schemas.openxmlformats.org/drawingml/2006/main" xmlns:r="http://schemas.openxmlformats.org/officeDocument/2006/relationships" xmlns:p="http://schemas.openxmlformats.org/presentationml/2006/main">
  <p:tag name="DVSHAPEID" val="mlBtppTKmfpqcYrBokT1EF"/>
</p:tagLst>
</file>

<file path=ppt/tags/tag2772.xml><?xml version="1.0" encoding="utf-8"?>
<p:tagLst xmlns:a="http://schemas.openxmlformats.org/drawingml/2006/main" xmlns:r="http://schemas.openxmlformats.org/officeDocument/2006/relationships" xmlns:p="http://schemas.openxmlformats.org/presentationml/2006/main">
  <p:tag name="DVSHAPEID" val="sltv0COldZf6p2TFVKVfmN"/>
</p:tagLst>
</file>

<file path=ppt/tags/tag2773.xml><?xml version="1.0" encoding="utf-8"?>
<p:tagLst xmlns:a="http://schemas.openxmlformats.org/drawingml/2006/main" xmlns:r="http://schemas.openxmlformats.org/officeDocument/2006/relationships" xmlns:p="http://schemas.openxmlformats.org/presentationml/2006/main">
  <p:tag name="DVSHAPEID" val="g7wpnJuBkcLGSgZTpgV01q"/>
</p:tagLst>
</file>

<file path=ppt/tags/tag2774.xml><?xml version="1.0" encoding="utf-8"?>
<p:tagLst xmlns:a="http://schemas.openxmlformats.org/drawingml/2006/main" xmlns:r="http://schemas.openxmlformats.org/officeDocument/2006/relationships" xmlns:p="http://schemas.openxmlformats.org/presentationml/2006/main">
  <p:tag name="DVSHAPEID" val="5NGZIWHOnEgriXcm3JM30h"/>
</p:tagLst>
</file>

<file path=ppt/tags/tag2775.xml><?xml version="1.0" encoding="utf-8"?>
<p:tagLst xmlns:a="http://schemas.openxmlformats.org/drawingml/2006/main" xmlns:r="http://schemas.openxmlformats.org/officeDocument/2006/relationships" xmlns:p="http://schemas.openxmlformats.org/presentationml/2006/main">
  <p:tag name="DVSHAPEID" val="aLwiC1fgNCLy8CQLz6oA6i"/>
</p:tagLst>
</file>

<file path=ppt/tags/tag2776.xml><?xml version="1.0" encoding="utf-8"?>
<p:tagLst xmlns:a="http://schemas.openxmlformats.org/drawingml/2006/main" xmlns:r="http://schemas.openxmlformats.org/officeDocument/2006/relationships" xmlns:p="http://schemas.openxmlformats.org/presentationml/2006/main">
  <p:tag name="DVSHAPEID" val="ISEuPKtUG8kOCVsqjGz6QE"/>
</p:tagLst>
</file>

<file path=ppt/tags/tag2777.xml><?xml version="1.0" encoding="utf-8"?>
<p:tagLst xmlns:a="http://schemas.openxmlformats.org/drawingml/2006/main" xmlns:r="http://schemas.openxmlformats.org/officeDocument/2006/relationships" xmlns:p="http://schemas.openxmlformats.org/presentationml/2006/main">
  <p:tag name="DVSHAPEID" val="manbEFbK6uvrkVo1JyOHOM"/>
</p:tagLst>
</file>

<file path=ppt/tags/tag2778.xml><?xml version="1.0" encoding="utf-8"?>
<p:tagLst xmlns:a="http://schemas.openxmlformats.org/drawingml/2006/main" xmlns:r="http://schemas.openxmlformats.org/officeDocument/2006/relationships" xmlns:p="http://schemas.openxmlformats.org/presentationml/2006/main">
  <p:tag name="DVSHAPEID" val="RdNlywChLrvVBgngiAqnPG"/>
</p:tagLst>
</file>

<file path=ppt/tags/tag2779.xml><?xml version="1.0" encoding="utf-8"?>
<p:tagLst xmlns:a="http://schemas.openxmlformats.org/drawingml/2006/main" xmlns:r="http://schemas.openxmlformats.org/officeDocument/2006/relationships" xmlns:p="http://schemas.openxmlformats.org/presentationml/2006/main">
  <p:tag name="DVSHAPEID" val="NfU65mSE8XFAi9oj6E7OI4"/>
</p:tagLst>
</file>

<file path=ppt/tags/tag278.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780.xml><?xml version="1.0" encoding="utf-8"?>
<p:tagLst xmlns:a="http://schemas.openxmlformats.org/drawingml/2006/main" xmlns:r="http://schemas.openxmlformats.org/officeDocument/2006/relationships" xmlns:p="http://schemas.openxmlformats.org/presentationml/2006/main">
  <p:tag name="DVSHAPEID" val="XUnvNhN6994GT3AY1JhoRn"/>
</p:tagLst>
</file>

<file path=ppt/tags/tag2781.xml><?xml version="1.0" encoding="utf-8"?>
<p:tagLst xmlns:a="http://schemas.openxmlformats.org/drawingml/2006/main" xmlns:r="http://schemas.openxmlformats.org/officeDocument/2006/relationships" xmlns:p="http://schemas.openxmlformats.org/presentationml/2006/main">
  <p:tag name="DVSHAPEID" val="w7TiXzbXXKlRJkx8GhdDeI"/>
</p:tagLst>
</file>

<file path=ppt/tags/tag2782.xml><?xml version="1.0" encoding="utf-8"?>
<p:tagLst xmlns:a="http://schemas.openxmlformats.org/drawingml/2006/main" xmlns:r="http://schemas.openxmlformats.org/officeDocument/2006/relationships" xmlns:p="http://schemas.openxmlformats.org/presentationml/2006/main">
  <p:tag name="DVSHAPEID" val="WIXpq8MP7cuAofCukdVccj"/>
</p:tagLst>
</file>

<file path=ppt/tags/tag2783.xml><?xml version="1.0" encoding="utf-8"?>
<p:tagLst xmlns:a="http://schemas.openxmlformats.org/drawingml/2006/main" xmlns:r="http://schemas.openxmlformats.org/officeDocument/2006/relationships" xmlns:p="http://schemas.openxmlformats.org/presentationml/2006/main">
  <p:tag name="DVSHAPEID" val="i8m2EsKG44A8S6LjVtLYJZ"/>
</p:tagLst>
</file>

<file path=ppt/tags/tag2784.xml><?xml version="1.0" encoding="utf-8"?>
<p:tagLst xmlns:a="http://schemas.openxmlformats.org/drawingml/2006/main" xmlns:r="http://schemas.openxmlformats.org/officeDocument/2006/relationships" xmlns:p="http://schemas.openxmlformats.org/presentationml/2006/main">
  <p:tag name="DVSHAPEID" val="cIWuQLYoH4pPpazVZVDECr"/>
</p:tagLst>
</file>

<file path=ppt/tags/tag2785.xml><?xml version="1.0" encoding="utf-8"?>
<p:tagLst xmlns:a="http://schemas.openxmlformats.org/drawingml/2006/main" xmlns:r="http://schemas.openxmlformats.org/officeDocument/2006/relationships" xmlns:p="http://schemas.openxmlformats.org/presentationml/2006/main">
  <p:tag name="DVSHAPEID" val="tQSb5bNtZpEiWE5aCZHGnw"/>
</p:tagLst>
</file>

<file path=ppt/tags/tag2786.xml><?xml version="1.0" encoding="utf-8"?>
<p:tagLst xmlns:a="http://schemas.openxmlformats.org/drawingml/2006/main" xmlns:r="http://schemas.openxmlformats.org/officeDocument/2006/relationships" xmlns:p="http://schemas.openxmlformats.org/presentationml/2006/main">
  <p:tag name="DVSHAPEID" val="l1kgqT20bd8Obblx92b8C8"/>
</p:tagLst>
</file>

<file path=ppt/tags/tag2787.xml><?xml version="1.0" encoding="utf-8"?>
<p:tagLst xmlns:a="http://schemas.openxmlformats.org/drawingml/2006/main" xmlns:r="http://schemas.openxmlformats.org/officeDocument/2006/relationships" xmlns:p="http://schemas.openxmlformats.org/presentationml/2006/main">
  <p:tag name="DVSHAPEID" val="m9VhvbXZI2vDnW5aHSM71h"/>
</p:tagLst>
</file>

<file path=ppt/tags/tag2788.xml><?xml version="1.0" encoding="utf-8"?>
<p:tagLst xmlns:a="http://schemas.openxmlformats.org/drawingml/2006/main" xmlns:r="http://schemas.openxmlformats.org/officeDocument/2006/relationships" xmlns:p="http://schemas.openxmlformats.org/presentationml/2006/main">
  <p:tag name="DVSHAPEID" val="rA4r9M4S04GcEak9nR3bu5"/>
</p:tagLst>
</file>

<file path=ppt/tags/tag2789.xml><?xml version="1.0" encoding="utf-8"?>
<p:tagLst xmlns:a="http://schemas.openxmlformats.org/drawingml/2006/main" xmlns:r="http://schemas.openxmlformats.org/officeDocument/2006/relationships" xmlns:p="http://schemas.openxmlformats.org/presentationml/2006/main">
  <p:tag name="DVSHAPEID" val="ixNpsYlilv75Hkc41aVQ1r"/>
</p:tagLst>
</file>

<file path=ppt/tags/tag279.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790.xml><?xml version="1.0" encoding="utf-8"?>
<p:tagLst xmlns:a="http://schemas.openxmlformats.org/drawingml/2006/main" xmlns:r="http://schemas.openxmlformats.org/officeDocument/2006/relationships" xmlns:p="http://schemas.openxmlformats.org/presentationml/2006/main">
  <p:tag name="DVSHAPEID" val="WahUPxvU4PMmiwDKk5wIIb"/>
</p:tagLst>
</file>

<file path=ppt/tags/tag2791.xml><?xml version="1.0" encoding="utf-8"?>
<p:tagLst xmlns:a="http://schemas.openxmlformats.org/drawingml/2006/main" xmlns:r="http://schemas.openxmlformats.org/officeDocument/2006/relationships" xmlns:p="http://schemas.openxmlformats.org/presentationml/2006/main">
  <p:tag name="DVSHAPEID" val="5zt0WjPSgE3QBD7x9NNqrh"/>
</p:tagLst>
</file>

<file path=ppt/tags/tag2792.xml><?xml version="1.0" encoding="utf-8"?>
<p:tagLst xmlns:a="http://schemas.openxmlformats.org/drawingml/2006/main" xmlns:r="http://schemas.openxmlformats.org/officeDocument/2006/relationships" xmlns:p="http://schemas.openxmlformats.org/presentationml/2006/main">
  <p:tag name="DVSHAPEID" val="il2FqhQPjjJL5HrPAb4bz8"/>
</p:tagLst>
</file>

<file path=ppt/tags/tag2793.xml><?xml version="1.0" encoding="utf-8"?>
<p:tagLst xmlns:a="http://schemas.openxmlformats.org/drawingml/2006/main" xmlns:r="http://schemas.openxmlformats.org/officeDocument/2006/relationships" xmlns:p="http://schemas.openxmlformats.org/presentationml/2006/main">
  <p:tag name="DVSHAPEID" val="irV0CMWJUhJNg7YhSy1rkK"/>
</p:tagLst>
</file>

<file path=ppt/tags/tag2794.xml><?xml version="1.0" encoding="utf-8"?>
<p:tagLst xmlns:a="http://schemas.openxmlformats.org/drawingml/2006/main" xmlns:r="http://schemas.openxmlformats.org/officeDocument/2006/relationships" xmlns:p="http://schemas.openxmlformats.org/presentationml/2006/main">
  <p:tag name="DVSHAPEID" val="7Pxp6kcBlfIa3AKqE3TAor"/>
</p:tagLst>
</file>

<file path=ppt/tags/tag2795.xml><?xml version="1.0" encoding="utf-8"?>
<p:tagLst xmlns:a="http://schemas.openxmlformats.org/drawingml/2006/main" xmlns:r="http://schemas.openxmlformats.org/officeDocument/2006/relationships" xmlns:p="http://schemas.openxmlformats.org/presentationml/2006/main">
  <p:tag name="DVSHAPEID" val="1hrjRjiwa7Nxk5scGCwjWu"/>
</p:tagLst>
</file>

<file path=ppt/tags/tag2796.xml><?xml version="1.0" encoding="utf-8"?>
<p:tagLst xmlns:a="http://schemas.openxmlformats.org/drawingml/2006/main" xmlns:r="http://schemas.openxmlformats.org/officeDocument/2006/relationships" xmlns:p="http://schemas.openxmlformats.org/presentationml/2006/main">
  <p:tag name="DVSHAPEID" val="554nwsTYyKmFOgYMsSjP5A"/>
</p:tagLst>
</file>

<file path=ppt/tags/tag2797.xml><?xml version="1.0" encoding="utf-8"?>
<p:tagLst xmlns:a="http://schemas.openxmlformats.org/drawingml/2006/main" xmlns:r="http://schemas.openxmlformats.org/officeDocument/2006/relationships" xmlns:p="http://schemas.openxmlformats.org/presentationml/2006/main">
  <p:tag name="DVSHAPEID" val="nvfEYsmh35vxbmftNQCbz2"/>
</p:tagLst>
</file>

<file path=ppt/tags/tag2798.xml><?xml version="1.0" encoding="utf-8"?>
<p:tagLst xmlns:a="http://schemas.openxmlformats.org/drawingml/2006/main" xmlns:r="http://schemas.openxmlformats.org/officeDocument/2006/relationships" xmlns:p="http://schemas.openxmlformats.org/presentationml/2006/main">
  <p:tag name="DVSHAPEID" val="bEhbdU9DZ6pvHy8RurBhGg"/>
</p:tagLst>
</file>

<file path=ppt/tags/tag2799.xml><?xml version="1.0" encoding="utf-8"?>
<p:tagLst xmlns:a="http://schemas.openxmlformats.org/drawingml/2006/main" xmlns:r="http://schemas.openxmlformats.org/officeDocument/2006/relationships" xmlns:p="http://schemas.openxmlformats.org/presentationml/2006/main">
  <p:tag name="DVSHAPEID" val="ag4CwZ5scT0kkAnMes7p5o"/>
</p:tagLst>
</file>

<file path=ppt/tags/tag28.xml><?xml version="1.0" encoding="utf-8"?>
<p:tagLst xmlns:a="http://schemas.openxmlformats.org/drawingml/2006/main" xmlns:r="http://schemas.openxmlformats.org/officeDocument/2006/relationships" xmlns:p="http://schemas.openxmlformats.org/presentationml/2006/main">
  <p:tag name="DVSHAPEID" val="ZMj6hc54pYyYFHzUJjJLAW"/>
</p:tagLst>
</file>

<file path=ppt/tags/tag280.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800.xml><?xml version="1.0" encoding="utf-8"?>
<p:tagLst xmlns:a="http://schemas.openxmlformats.org/drawingml/2006/main" xmlns:r="http://schemas.openxmlformats.org/officeDocument/2006/relationships" xmlns:p="http://schemas.openxmlformats.org/presentationml/2006/main">
  <p:tag name="DVSHAPEID" val="8GEGkVlbAimUu06Bn9yxUv"/>
</p:tagLst>
</file>

<file path=ppt/tags/tag2801.xml><?xml version="1.0" encoding="utf-8"?>
<p:tagLst xmlns:a="http://schemas.openxmlformats.org/drawingml/2006/main" xmlns:r="http://schemas.openxmlformats.org/officeDocument/2006/relationships" xmlns:p="http://schemas.openxmlformats.org/presentationml/2006/main">
  <p:tag name="DVSHAPEID" val="unexuIc89hbL8oYPFa61iI"/>
</p:tagLst>
</file>

<file path=ppt/tags/tag2802.xml><?xml version="1.0" encoding="utf-8"?>
<p:tagLst xmlns:a="http://schemas.openxmlformats.org/drawingml/2006/main" xmlns:r="http://schemas.openxmlformats.org/officeDocument/2006/relationships" xmlns:p="http://schemas.openxmlformats.org/presentationml/2006/main">
  <p:tag name="DVSHAPEID" val="Yp5mFD4YRyuCbgsMqDYr95"/>
</p:tagLst>
</file>

<file path=ppt/tags/tag2803.xml><?xml version="1.0" encoding="utf-8"?>
<p:tagLst xmlns:a="http://schemas.openxmlformats.org/drawingml/2006/main" xmlns:r="http://schemas.openxmlformats.org/officeDocument/2006/relationships" xmlns:p="http://schemas.openxmlformats.org/presentationml/2006/main">
  <p:tag name="DVSHAPEID" val="JJSIDyuoqScMoPr82z4apD"/>
</p:tagLst>
</file>

<file path=ppt/tags/tag2804.xml><?xml version="1.0" encoding="utf-8"?>
<p:tagLst xmlns:a="http://schemas.openxmlformats.org/drawingml/2006/main" xmlns:r="http://schemas.openxmlformats.org/officeDocument/2006/relationships" xmlns:p="http://schemas.openxmlformats.org/presentationml/2006/main">
  <p:tag name="DVSHAPEID" val="gvdHnSJt2RzTGmtXZwtt7B"/>
</p:tagLst>
</file>

<file path=ppt/tags/tag2805.xml><?xml version="1.0" encoding="utf-8"?>
<p:tagLst xmlns:a="http://schemas.openxmlformats.org/drawingml/2006/main" xmlns:r="http://schemas.openxmlformats.org/officeDocument/2006/relationships" xmlns:p="http://schemas.openxmlformats.org/presentationml/2006/main">
  <p:tag name="DVSHAPEID" val="ppSDkiApnYF5snuVbCEXQl"/>
</p:tagLst>
</file>

<file path=ppt/tags/tag2806.xml><?xml version="1.0" encoding="utf-8"?>
<p:tagLst xmlns:a="http://schemas.openxmlformats.org/drawingml/2006/main" xmlns:r="http://schemas.openxmlformats.org/officeDocument/2006/relationships" xmlns:p="http://schemas.openxmlformats.org/presentationml/2006/main">
  <p:tag name="DVSHAPEID" val="du85E5zyGWvE5NOJxqSCtB"/>
</p:tagLst>
</file>

<file path=ppt/tags/tag2807.xml><?xml version="1.0" encoding="utf-8"?>
<p:tagLst xmlns:a="http://schemas.openxmlformats.org/drawingml/2006/main" xmlns:r="http://schemas.openxmlformats.org/officeDocument/2006/relationships" xmlns:p="http://schemas.openxmlformats.org/presentationml/2006/main">
  <p:tag name="DVSHAPEID" val="eAU6s4lROaL3cnufEvQOhJ"/>
</p:tagLst>
</file>

<file path=ppt/tags/tag2808.xml><?xml version="1.0" encoding="utf-8"?>
<p:tagLst xmlns:a="http://schemas.openxmlformats.org/drawingml/2006/main" xmlns:r="http://schemas.openxmlformats.org/officeDocument/2006/relationships" xmlns:p="http://schemas.openxmlformats.org/presentationml/2006/main">
  <p:tag name="DVSHAPEID" val="zNhH6r4e4dRBgxbxDvdP8l"/>
</p:tagLst>
</file>

<file path=ppt/tags/tag2809.xml><?xml version="1.0" encoding="utf-8"?>
<p:tagLst xmlns:a="http://schemas.openxmlformats.org/drawingml/2006/main" xmlns:r="http://schemas.openxmlformats.org/officeDocument/2006/relationships" xmlns:p="http://schemas.openxmlformats.org/presentationml/2006/main">
  <p:tag name="DVSHAPEID" val="T1BrehLnMFkv16PLXTMz5x"/>
</p:tagLst>
</file>

<file path=ppt/tags/tag281.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810.xml><?xml version="1.0" encoding="utf-8"?>
<p:tagLst xmlns:a="http://schemas.openxmlformats.org/drawingml/2006/main" xmlns:r="http://schemas.openxmlformats.org/officeDocument/2006/relationships" xmlns:p="http://schemas.openxmlformats.org/presentationml/2006/main">
  <p:tag name="DVSHAPEID" val="bA7X46RlBrAeUf5FcNsHrc"/>
</p:tagLst>
</file>

<file path=ppt/tags/tag2811.xml><?xml version="1.0" encoding="utf-8"?>
<p:tagLst xmlns:a="http://schemas.openxmlformats.org/drawingml/2006/main" xmlns:r="http://schemas.openxmlformats.org/officeDocument/2006/relationships" xmlns:p="http://schemas.openxmlformats.org/presentationml/2006/main">
  <p:tag name="DVSHAPEID" val="hLw4ISxj2yflP1jhcEvr3S"/>
</p:tagLst>
</file>

<file path=ppt/tags/tag2812.xml><?xml version="1.0" encoding="utf-8"?>
<p:tagLst xmlns:a="http://schemas.openxmlformats.org/drawingml/2006/main" xmlns:r="http://schemas.openxmlformats.org/officeDocument/2006/relationships" xmlns:p="http://schemas.openxmlformats.org/presentationml/2006/main">
  <p:tag name="DVSHAPEID" val="UMbzFhHZ7o6YilqZoZNip2"/>
</p:tagLst>
</file>

<file path=ppt/tags/tag2813.xml><?xml version="1.0" encoding="utf-8"?>
<p:tagLst xmlns:a="http://schemas.openxmlformats.org/drawingml/2006/main" xmlns:r="http://schemas.openxmlformats.org/officeDocument/2006/relationships" xmlns:p="http://schemas.openxmlformats.org/presentationml/2006/main">
  <p:tag name="DVSHAPEID" val="Yzp4mVBNbZ9pRJT8cgC3rR"/>
</p:tagLst>
</file>

<file path=ppt/tags/tag2814.xml><?xml version="1.0" encoding="utf-8"?>
<p:tagLst xmlns:a="http://schemas.openxmlformats.org/drawingml/2006/main" xmlns:r="http://schemas.openxmlformats.org/officeDocument/2006/relationships" xmlns:p="http://schemas.openxmlformats.org/presentationml/2006/main">
  <p:tag name="DVSHAPEID" val="fQIYQcgwEKsRNC9BVLojc6"/>
</p:tagLst>
</file>

<file path=ppt/tags/tag2815.xml><?xml version="1.0" encoding="utf-8"?>
<p:tagLst xmlns:a="http://schemas.openxmlformats.org/drawingml/2006/main" xmlns:r="http://schemas.openxmlformats.org/officeDocument/2006/relationships" xmlns:p="http://schemas.openxmlformats.org/presentationml/2006/main">
  <p:tag name="DVSHAPEID" val="PTuG6fNwGmB7jylo4oxFlo"/>
</p:tagLst>
</file>

<file path=ppt/tags/tag2816.xml><?xml version="1.0" encoding="utf-8"?>
<p:tagLst xmlns:a="http://schemas.openxmlformats.org/drawingml/2006/main" xmlns:r="http://schemas.openxmlformats.org/officeDocument/2006/relationships" xmlns:p="http://schemas.openxmlformats.org/presentationml/2006/main">
  <p:tag name="DVSHAPEID" val="WZWgZAlQF7E91Pta50J746"/>
</p:tagLst>
</file>

<file path=ppt/tags/tag2817.xml><?xml version="1.0" encoding="utf-8"?>
<p:tagLst xmlns:a="http://schemas.openxmlformats.org/drawingml/2006/main" xmlns:r="http://schemas.openxmlformats.org/officeDocument/2006/relationships" xmlns:p="http://schemas.openxmlformats.org/presentationml/2006/main">
  <p:tag name="DVSHAPEID" val="fFiAfxHZMxKqWuKPgcbQHt"/>
</p:tagLst>
</file>

<file path=ppt/tags/tag2818.xml><?xml version="1.0" encoding="utf-8"?>
<p:tagLst xmlns:a="http://schemas.openxmlformats.org/drawingml/2006/main" xmlns:r="http://schemas.openxmlformats.org/officeDocument/2006/relationships" xmlns:p="http://schemas.openxmlformats.org/presentationml/2006/main">
  <p:tag name="DVSHAPEID" val="taxwUUiwVdkQJgYokO8Fl6"/>
</p:tagLst>
</file>

<file path=ppt/tags/tag2819.xml><?xml version="1.0" encoding="utf-8"?>
<p:tagLst xmlns:a="http://schemas.openxmlformats.org/drawingml/2006/main" xmlns:r="http://schemas.openxmlformats.org/officeDocument/2006/relationships" xmlns:p="http://schemas.openxmlformats.org/presentationml/2006/main">
  <p:tag name="DVSHAPEID" val="J3GBJ0uQl4mKf6BEFNAe40"/>
</p:tagLst>
</file>

<file path=ppt/tags/tag282.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820.xml><?xml version="1.0" encoding="utf-8"?>
<p:tagLst xmlns:a="http://schemas.openxmlformats.org/drawingml/2006/main" xmlns:r="http://schemas.openxmlformats.org/officeDocument/2006/relationships" xmlns:p="http://schemas.openxmlformats.org/presentationml/2006/main">
  <p:tag name="DVSHAPEID" val="a7eVQOiDWW4X7OvurNY94A"/>
</p:tagLst>
</file>

<file path=ppt/tags/tag2821.xml><?xml version="1.0" encoding="utf-8"?>
<p:tagLst xmlns:a="http://schemas.openxmlformats.org/drawingml/2006/main" xmlns:r="http://schemas.openxmlformats.org/officeDocument/2006/relationships" xmlns:p="http://schemas.openxmlformats.org/presentationml/2006/main">
  <p:tag name="DVSHAPEID" val="VboZyYjU58rJSzmO9FxH7q"/>
</p:tagLst>
</file>

<file path=ppt/tags/tag2822.xml><?xml version="1.0" encoding="utf-8"?>
<p:tagLst xmlns:a="http://schemas.openxmlformats.org/drawingml/2006/main" xmlns:r="http://schemas.openxmlformats.org/officeDocument/2006/relationships" xmlns:p="http://schemas.openxmlformats.org/presentationml/2006/main">
  <p:tag name="DVSHAPEID" val="GhYM8bmMfVVAb2wRgkj2QV"/>
</p:tagLst>
</file>

<file path=ppt/tags/tag2823.xml><?xml version="1.0" encoding="utf-8"?>
<p:tagLst xmlns:a="http://schemas.openxmlformats.org/drawingml/2006/main" xmlns:r="http://schemas.openxmlformats.org/officeDocument/2006/relationships" xmlns:p="http://schemas.openxmlformats.org/presentationml/2006/main">
  <p:tag name="DVSHAPEID" val="voVW7CEjBmsvu60LP8xiTv"/>
</p:tagLst>
</file>

<file path=ppt/tags/tag2824.xml><?xml version="1.0" encoding="utf-8"?>
<p:tagLst xmlns:a="http://schemas.openxmlformats.org/drawingml/2006/main" xmlns:r="http://schemas.openxmlformats.org/officeDocument/2006/relationships" xmlns:p="http://schemas.openxmlformats.org/presentationml/2006/main">
  <p:tag name="DVSHAPEID" val="rX3QkBblY5vRvOdUoSFzwn"/>
</p:tagLst>
</file>

<file path=ppt/tags/tag2825.xml><?xml version="1.0" encoding="utf-8"?>
<p:tagLst xmlns:a="http://schemas.openxmlformats.org/drawingml/2006/main" xmlns:r="http://schemas.openxmlformats.org/officeDocument/2006/relationships" xmlns:p="http://schemas.openxmlformats.org/presentationml/2006/main">
  <p:tag name="DVSHAPEID" val="DQl76GiEucfZDNq0xgbm33"/>
</p:tagLst>
</file>

<file path=ppt/tags/tag2826.xml><?xml version="1.0" encoding="utf-8"?>
<p:tagLst xmlns:a="http://schemas.openxmlformats.org/drawingml/2006/main" xmlns:r="http://schemas.openxmlformats.org/officeDocument/2006/relationships" xmlns:p="http://schemas.openxmlformats.org/presentationml/2006/main">
  <p:tag name="DVSHAPEID" val="QUrOHzDTJHA4kdvcuu3jAi"/>
</p:tagLst>
</file>

<file path=ppt/tags/tag2827.xml><?xml version="1.0" encoding="utf-8"?>
<p:tagLst xmlns:a="http://schemas.openxmlformats.org/drawingml/2006/main" xmlns:r="http://schemas.openxmlformats.org/officeDocument/2006/relationships" xmlns:p="http://schemas.openxmlformats.org/presentationml/2006/main">
  <p:tag name="DVSHAPEID" val="LKd5wcvlh0P35AYgSZEIRy"/>
</p:tagLst>
</file>

<file path=ppt/tags/tag2828.xml><?xml version="1.0" encoding="utf-8"?>
<p:tagLst xmlns:a="http://schemas.openxmlformats.org/drawingml/2006/main" xmlns:r="http://schemas.openxmlformats.org/officeDocument/2006/relationships" xmlns:p="http://schemas.openxmlformats.org/presentationml/2006/main">
  <p:tag name="DVSHAPEID" val="6r7KDICL18fZOH0qOyaXss"/>
</p:tagLst>
</file>

<file path=ppt/tags/tag2829.xml><?xml version="1.0" encoding="utf-8"?>
<p:tagLst xmlns:a="http://schemas.openxmlformats.org/drawingml/2006/main" xmlns:r="http://schemas.openxmlformats.org/officeDocument/2006/relationships" xmlns:p="http://schemas.openxmlformats.org/presentationml/2006/main">
  <p:tag name="DVSHAPEID" val="HfQ4iPmAFAycELXLzNIwZH"/>
</p:tagLst>
</file>

<file path=ppt/tags/tag283.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830.xml><?xml version="1.0" encoding="utf-8"?>
<p:tagLst xmlns:a="http://schemas.openxmlformats.org/drawingml/2006/main" xmlns:r="http://schemas.openxmlformats.org/officeDocument/2006/relationships" xmlns:p="http://schemas.openxmlformats.org/presentationml/2006/main">
  <p:tag name="DVSHAPEID" val="6025R0nW6yd7Fad10769D9"/>
</p:tagLst>
</file>

<file path=ppt/tags/tag2831.xml><?xml version="1.0" encoding="utf-8"?>
<p:tagLst xmlns:a="http://schemas.openxmlformats.org/drawingml/2006/main" xmlns:r="http://schemas.openxmlformats.org/officeDocument/2006/relationships" xmlns:p="http://schemas.openxmlformats.org/presentationml/2006/main">
  <p:tag name="DVSHAPEID" val="aIqagncv0SDKu2cmbY0iPV"/>
</p:tagLst>
</file>

<file path=ppt/tags/tag2832.xml><?xml version="1.0" encoding="utf-8"?>
<p:tagLst xmlns:a="http://schemas.openxmlformats.org/drawingml/2006/main" xmlns:r="http://schemas.openxmlformats.org/officeDocument/2006/relationships" xmlns:p="http://schemas.openxmlformats.org/presentationml/2006/main">
  <p:tag name="DVSHAPEID" val="Mk48OyTitS2XQjFGK0JBxl"/>
</p:tagLst>
</file>

<file path=ppt/tags/tag2833.xml><?xml version="1.0" encoding="utf-8"?>
<p:tagLst xmlns:a="http://schemas.openxmlformats.org/drawingml/2006/main" xmlns:r="http://schemas.openxmlformats.org/officeDocument/2006/relationships" xmlns:p="http://schemas.openxmlformats.org/presentationml/2006/main">
  <p:tag name="DVSHAPEID" val="EBnzABr5YQWKb8YVWqU9L4"/>
</p:tagLst>
</file>

<file path=ppt/tags/tag2834.xml><?xml version="1.0" encoding="utf-8"?>
<p:tagLst xmlns:a="http://schemas.openxmlformats.org/drawingml/2006/main" xmlns:r="http://schemas.openxmlformats.org/officeDocument/2006/relationships" xmlns:p="http://schemas.openxmlformats.org/presentationml/2006/main">
  <p:tag name="DVSHAPEID" val="RugWFTUmk301SAw8UCyufx"/>
</p:tagLst>
</file>

<file path=ppt/tags/tag2835.xml><?xml version="1.0" encoding="utf-8"?>
<p:tagLst xmlns:a="http://schemas.openxmlformats.org/drawingml/2006/main" xmlns:r="http://schemas.openxmlformats.org/officeDocument/2006/relationships" xmlns:p="http://schemas.openxmlformats.org/presentationml/2006/main">
  <p:tag name="DVSHAPEID" val="v5XkFOjXqzVAKTiDVxaCvS"/>
</p:tagLst>
</file>

<file path=ppt/tags/tag2836.xml><?xml version="1.0" encoding="utf-8"?>
<p:tagLst xmlns:a="http://schemas.openxmlformats.org/drawingml/2006/main" xmlns:r="http://schemas.openxmlformats.org/officeDocument/2006/relationships" xmlns:p="http://schemas.openxmlformats.org/presentationml/2006/main">
  <p:tag name="DVSHAPEID" val="KqU7Fzj4z8gi3YyMYeCBYc"/>
</p:tagLst>
</file>

<file path=ppt/tags/tag2837.xml><?xml version="1.0" encoding="utf-8"?>
<p:tagLst xmlns:a="http://schemas.openxmlformats.org/drawingml/2006/main" xmlns:r="http://schemas.openxmlformats.org/officeDocument/2006/relationships" xmlns:p="http://schemas.openxmlformats.org/presentationml/2006/main">
  <p:tag name="DVSHAPEID" val="imPbiWHxVussxpIHB6Ge3T"/>
</p:tagLst>
</file>

<file path=ppt/tags/tag2838.xml><?xml version="1.0" encoding="utf-8"?>
<p:tagLst xmlns:a="http://schemas.openxmlformats.org/drawingml/2006/main" xmlns:r="http://schemas.openxmlformats.org/officeDocument/2006/relationships" xmlns:p="http://schemas.openxmlformats.org/presentationml/2006/main">
  <p:tag name="DVSHAPEID" val="m3J5JCwdwmFy7yiuhnm1dL"/>
</p:tagLst>
</file>

<file path=ppt/tags/tag2839.xml><?xml version="1.0" encoding="utf-8"?>
<p:tagLst xmlns:a="http://schemas.openxmlformats.org/drawingml/2006/main" xmlns:r="http://schemas.openxmlformats.org/officeDocument/2006/relationships" xmlns:p="http://schemas.openxmlformats.org/presentationml/2006/main">
  <p:tag name="DVSHAPEID" val="qIyx24ah0vNINsQTSvHCR6"/>
</p:tagLst>
</file>

<file path=ppt/tags/tag284.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840.xml><?xml version="1.0" encoding="utf-8"?>
<p:tagLst xmlns:a="http://schemas.openxmlformats.org/drawingml/2006/main" xmlns:r="http://schemas.openxmlformats.org/officeDocument/2006/relationships" xmlns:p="http://schemas.openxmlformats.org/presentationml/2006/main">
  <p:tag name="DVSHAPEID" val="JowiyBwM7XESyzBS4J8A1a"/>
</p:tagLst>
</file>

<file path=ppt/tags/tag2841.xml><?xml version="1.0" encoding="utf-8"?>
<p:tagLst xmlns:a="http://schemas.openxmlformats.org/drawingml/2006/main" xmlns:r="http://schemas.openxmlformats.org/officeDocument/2006/relationships" xmlns:p="http://schemas.openxmlformats.org/presentationml/2006/main">
  <p:tag name="DVSHAPEID" val="NvlbKFn5jP3jZa0KvyKeoQ"/>
</p:tagLst>
</file>

<file path=ppt/tags/tag2842.xml><?xml version="1.0" encoding="utf-8"?>
<p:tagLst xmlns:a="http://schemas.openxmlformats.org/drawingml/2006/main" xmlns:r="http://schemas.openxmlformats.org/officeDocument/2006/relationships" xmlns:p="http://schemas.openxmlformats.org/presentationml/2006/main">
  <p:tag name="DVSHAPEID" val="fqzZM8GTOmce6FHQ87JTsg"/>
</p:tagLst>
</file>

<file path=ppt/tags/tag2843.xml><?xml version="1.0" encoding="utf-8"?>
<p:tagLst xmlns:a="http://schemas.openxmlformats.org/drawingml/2006/main" xmlns:r="http://schemas.openxmlformats.org/officeDocument/2006/relationships" xmlns:p="http://schemas.openxmlformats.org/presentationml/2006/main">
  <p:tag name="DVSHAPEID" val="NEzx5pu2oht2Z9SRx5TWZp"/>
</p:tagLst>
</file>

<file path=ppt/tags/tag2844.xml><?xml version="1.0" encoding="utf-8"?>
<p:tagLst xmlns:a="http://schemas.openxmlformats.org/drawingml/2006/main" xmlns:r="http://schemas.openxmlformats.org/officeDocument/2006/relationships" xmlns:p="http://schemas.openxmlformats.org/presentationml/2006/main">
  <p:tag name="DVSHAPEID" val="JciCKxewCsjYCUpf3hpMXV"/>
</p:tagLst>
</file>

<file path=ppt/tags/tag2845.xml><?xml version="1.0" encoding="utf-8"?>
<p:tagLst xmlns:a="http://schemas.openxmlformats.org/drawingml/2006/main" xmlns:r="http://schemas.openxmlformats.org/officeDocument/2006/relationships" xmlns:p="http://schemas.openxmlformats.org/presentationml/2006/main">
  <p:tag name="DVSHAPEID" val="Gf030ACsY5hKmF0ZOhCoZ5"/>
</p:tagLst>
</file>

<file path=ppt/tags/tag2846.xml><?xml version="1.0" encoding="utf-8"?>
<p:tagLst xmlns:a="http://schemas.openxmlformats.org/drawingml/2006/main" xmlns:r="http://schemas.openxmlformats.org/officeDocument/2006/relationships" xmlns:p="http://schemas.openxmlformats.org/presentationml/2006/main">
  <p:tag name="DVSHAPEID" val="W5V0xsmQVFyUjhXoirZ4el"/>
</p:tagLst>
</file>

<file path=ppt/tags/tag2847.xml><?xml version="1.0" encoding="utf-8"?>
<p:tagLst xmlns:a="http://schemas.openxmlformats.org/drawingml/2006/main" xmlns:r="http://schemas.openxmlformats.org/officeDocument/2006/relationships" xmlns:p="http://schemas.openxmlformats.org/presentationml/2006/main">
  <p:tag name="DVSHAPEID" val="xGSgbA8El4OBjU7Z3a57aB"/>
</p:tagLst>
</file>

<file path=ppt/tags/tag2848.xml><?xml version="1.0" encoding="utf-8"?>
<p:tagLst xmlns:a="http://schemas.openxmlformats.org/drawingml/2006/main" xmlns:r="http://schemas.openxmlformats.org/officeDocument/2006/relationships" xmlns:p="http://schemas.openxmlformats.org/presentationml/2006/main">
  <p:tag name="DVSHAPEID" val="LJlSRLUjqShHmEKZ8HNzWK"/>
</p:tagLst>
</file>

<file path=ppt/tags/tag2849.xml><?xml version="1.0" encoding="utf-8"?>
<p:tagLst xmlns:a="http://schemas.openxmlformats.org/drawingml/2006/main" xmlns:r="http://schemas.openxmlformats.org/officeDocument/2006/relationships" xmlns:p="http://schemas.openxmlformats.org/presentationml/2006/main">
  <p:tag name="DVSHAPEID" val="oDKInNfYCaOcWfHpqCUFFi"/>
</p:tagLst>
</file>

<file path=ppt/tags/tag285.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850.xml><?xml version="1.0" encoding="utf-8"?>
<p:tagLst xmlns:a="http://schemas.openxmlformats.org/drawingml/2006/main" xmlns:r="http://schemas.openxmlformats.org/officeDocument/2006/relationships" xmlns:p="http://schemas.openxmlformats.org/presentationml/2006/main">
  <p:tag name="DVSHAPEID" val="EN4fHyBXm5W0kI79o64sg7"/>
</p:tagLst>
</file>

<file path=ppt/tags/tag2851.xml><?xml version="1.0" encoding="utf-8"?>
<p:tagLst xmlns:a="http://schemas.openxmlformats.org/drawingml/2006/main" xmlns:r="http://schemas.openxmlformats.org/officeDocument/2006/relationships" xmlns:p="http://schemas.openxmlformats.org/presentationml/2006/main">
  <p:tag name="DVSHAPEID" val="WeJauh0n5Cj9UMAiqYYRGQ"/>
</p:tagLst>
</file>

<file path=ppt/tags/tag2852.xml><?xml version="1.0" encoding="utf-8"?>
<p:tagLst xmlns:a="http://schemas.openxmlformats.org/drawingml/2006/main" xmlns:r="http://schemas.openxmlformats.org/officeDocument/2006/relationships" xmlns:p="http://schemas.openxmlformats.org/presentationml/2006/main">
  <p:tag name="DVSHAPEID" val="3r2KzTquWCizZGg8MWMe8p"/>
</p:tagLst>
</file>

<file path=ppt/tags/tag2853.xml><?xml version="1.0" encoding="utf-8"?>
<p:tagLst xmlns:a="http://schemas.openxmlformats.org/drawingml/2006/main" xmlns:r="http://schemas.openxmlformats.org/officeDocument/2006/relationships" xmlns:p="http://schemas.openxmlformats.org/presentationml/2006/main">
  <p:tag name="DVSHAPEID" val="eLZLBXsJczY5ah7KH6WAFG"/>
</p:tagLst>
</file>

<file path=ppt/tags/tag2854.xml><?xml version="1.0" encoding="utf-8"?>
<p:tagLst xmlns:a="http://schemas.openxmlformats.org/drawingml/2006/main" xmlns:r="http://schemas.openxmlformats.org/officeDocument/2006/relationships" xmlns:p="http://schemas.openxmlformats.org/presentationml/2006/main">
  <p:tag name="DVSHAPEID" val="mw3QZSOtyrg6KTo3h9Npab"/>
</p:tagLst>
</file>

<file path=ppt/tags/tag2855.xml><?xml version="1.0" encoding="utf-8"?>
<p:tagLst xmlns:a="http://schemas.openxmlformats.org/drawingml/2006/main" xmlns:r="http://schemas.openxmlformats.org/officeDocument/2006/relationships" xmlns:p="http://schemas.openxmlformats.org/presentationml/2006/main">
  <p:tag name="DVSHAPEID" val="TGm7QBxSFff4wZVa3mRNZi"/>
</p:tagLst>
</file>

<file path=ppt/tags/tag2856.xml><?xml version="1.0" encoding="utf-8"?>
<p:tagLst xmlns:a="http://schemas.openxmlformats.org/drawingml/2006/main" xmlns:r="http://schemas.openxmlformats.org/officeDocument/2006/relationships" xmlns:p="http://schemas.openxmlformats.org/presentationml/2006/main">
  <p:tag name="DVSHAPEID" val="hOT4iSRon5lbDnuR2cWFM0"/>
</p:tagLst>
</file>

<file path=ppt/tags/tag2857.xml><?xml version="1.0" encoding="utf-8"?>
<p:tagLst xmlns:a="http://schemas.openxmlformats.org/drawingml/2006/main" xmlns:r="http://schemas.openxmlformats.org/officeDocument/2006/relationships" xmlns:p="http://schemas.openxmlformats.org/presentationml/2006/main">
  <p:tag name="DVSHAPEID" val="Nhnkiipdn5zLMAQb3K8Wky"/>
</p:tagLst>
</file>

<file path=ppt/tags/tag2858.xml><?xml version="1.0" encoding="utf-8"?>
<p:tagLst xmlns:a="http://schemas.openxmlformats.org/drawingml/2006/main" xmlns:r="http://schemas.openxmlformats.org/officeDocument/2006/relationships" xmlns:p="http://schemas.openxmlformats.org/presentationml/2006/main">
  <p:tag name="DVSHAPEID" val="8FxpRuuaux10ADyNklToYm"/>
</p:tagLst>
</file>

<file path=ppt/tags/tag2859.xml><?xml version="1.0" encoding="utf-8"?>
<p:tagLst xmlns:a="http://schemas.openxmlformats.org/drawingml/2006/main" xmlns:r="http://schemas.openxmlformats.org/officeDocument/2006/relationships" xmlns:p="http://schemas.openxmlformats.org/presentationml/2006/main">
  <p:tag name="DVSHAPEID" val="WJkpUD5N9Xbf9IMTrUIdA1"/>
</p:tagLst>
</file>

<file path=ppt/tags/tag286.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860.xml><?xml version="1.0" encoding="utf-8"?>
<p:tagLst xmlns:a="http://schemas.openxmlformats.org/drawingml/2006/main" xmlns:r="http://schemas.openxmlformats.org/officeDocument/2006/relationships" xmlns:p="http://schemas.openxmlformats.org/presentationml/2006/main">
  <p:tag name="DVSHAPEID" val="KL0cDfqN2WzLJO4rzR4Ho4"/>
</p:tagLst>
</file>

<file path=ppt/tags/tag2861.xml><?xml version="1.0" encoding="utf-8"?>
<p:tagLst xmlns:a="http://schemas.openxmlformats.org/drawingml/2006/main" xmlns:r="http://schemas.openxmlformats.org/officeDocument/2006/relationships" xmlns:p="http://schemas.openxmlformats.org/presentationml/2006/main">
  <p:tag name="DVSHAPEID" val="PluQ0qTYFLMUYzoH0PnmUe"/>
</p:tagLst>
</file>

<file path=ppt/tags/tag2862.xml><?xml version="1.0" encoding="utf-8"?>
<p:tagLst xmlns:a="http://schemas.openxmlformats.org/drawingml/2006/main" xmlns:r="http://schemas.openxmlformats.org/officeDocument/2006/relationships" xmlns:p="http://schemas.openxmlformats.org/presentationml/2006/main">
  <p:tag name="DVSHAPEID" val="01YWEgThFv9HW22yrU6SwS"/>
</p:tagLst>
</file>

<file path=ppt/tags/tag2863.xml><?xml version="1.0" encoding="utf-8"?>
<p:tagLst xmlns:a="http://schemas.openxmlformats.org/drawingml/2006/main" xmlns:r="http://schemas.openxmlformats.org/officeDocument/2006/relationships" xmlns:p="http://schemas.openxmlformats.org/presentationml/2006/main">
  <p:tag name="DVSHAPEID" val="57BZ4pUgYUCKkkzJw3LAE0"/>
</p:tagLst>
</file>

<file path=ppt/tags/tag2864.xml><?xml version="1.0" encoding="utf-8"?>
<p:tagLst xmlns:a="http://schemas.openxmlformats.org/drawingml/2006/main" xmlns:r="http://schemas.openxmlformats.org/officeDocument/2006/relationships" xmlns:p="http://schemas.openxmlformats.org/presentationml/2006/main">
  <p:tag name="DVSHAPEID" val="6fgFRcinQFs7WRkEbumpwf"/>
</p:tagLst>
</file>

<file path=ppt/tags/tag2865.xml><?xml version="1.0" encoding="utf-8"?>
<p:tagLst xmlns:a="http://schemas.openxmlformats.org/drawingml/2006/main" xmlns:r="http://schemas.openxmlformats.org/officeDocument/2006/relationships" xmlns:p="http://schemas.openxmlformats.org/presentationml/2006/main">
  <p:tag name="DVSHAPEID" val="TSQYVMWErWb7TukgjvaOIY"/>
</p:tagLst>
</file>

<file path=ppt/tags/tag2866.xml><?xml version="1.0" encoding="utf-8"?>
<p:tagLst xmlns:a="http://schemas.openxmlformats.org/drawingml/2006/main" xmlns:r="http://schemas.openxmlformats.org/officeDocument/2006/relationships" xmlns:p="http://schemas.openxmlformats.org/presentationml/2006/main">
  <p:tag name="DVSHAPEID" val="A9bErpvnAgoMjvSqW5lyNx"/>
</p:tagLst>
</file>

<file path=ppt/tags/tag2867.xml><?xml version="1.0" encoding="utf-8"?>
<p:tagLst xmlns:a="http://schemas.openxmlformats.org/drawingml/2006/main" xmlns:r="http://schemas.openxmlformats.org/officeDocument/2006/relationships" xmlns:p="http://schemas.openxmlformats.org/presentationml/2006/main">
  <p:tag name="DVSHAPEID" val="F3bsOWhtCJNUiHNhkw93lV"/>
</p:tagLst>
</file>

<file path=ppt/tags/tag2868.xml><?xml version="1.0" encoding="utf-8"?>
<p:tagLst xmlns:a="http://schemas.openxmlformats.org/drawingml/2006/main" xmlns:r="http://schemas.openxmlformats.org/officeDocument/2006/relationships" xmlns:p="http://schemas.openxmlformats.org/presentationml/2006/main">
  <p:tag name="DVSHAPEID" val="JfdGOlVAXei37NBcgTkEKr"/>
</p:tagLst>
</file>

<file path=ppt/tags/tag2869.xml><?xml version="1.0" encoding="utf-8"?>
<p:tagLst xmlns:a="http://schemas.openxmlformats.org/drawingml/2006/main" xmlns:r="http://schemas.openxmlformats.org/officeDocument/2006/relationships" xmlns:p="http://schemas.openxmlformats.org/presentationml/2006/main">
  <p:tag name="DVSHAPEID" val="QKMpIBZHc6omEYYWRpTPMX"/>
</p:tagLst>
</file>

<file path=ppt/tags/tag287.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870.xml><?xml version="1.0" encoding="utf-8"?>
<p:tagLst xmlns:a="http://schemas.openxmlformats.org/drawingml/2006/main" xmlns:r="http://schemas.openxmlformats.org/officeDocument/2006/relationships" xmlns:p="http://schemas.openxmlformats.org/presentationml/2006/main">
  <p:tag name="DVSHAPEID" val="rhWsom71cBTiptUoCjBf2b"/>
</p:tagLst>
</file>

<file path=ppt/tags/tag2871.xml><?xml version="1.0" encoding="utf-8"?>
<p:tagLst xmlns:a="http://schemas.openxmlformats.org/drawingml/2006/main" xmlns:r="http://schemas.openxmlformats.org/officeDocument/2006/relationships" xmlns:p="http://schemas.openxmlformats.org/presentationml/2006/main">
  <p:tag name="DVSHAPEID" val="DwapWm6YFRiSiN4Jiz7cH8"/>
</p:tagLst>
</file>

<file path=ppt/tags/tag2872.xml><?xml version="1.0" encoding="utf-8"?>
<p:tagLst xmlns:a="http://schemas.openxmlformats.org/drawingml/2006/main" xmlns:r="http://schemas.openxmlformats.org/officeDocument/2006/relationships" xmlns:p="http://schemas.openxmlformats.org/presentationml/2006/main">
  <p:tag name="DVSHAPEID" val="Y2RiVsuMbBXuH2kBwqtfQ2"/>
</p:tagLst>
</file>

<file path=ppt/tags/tag2873.xml><?xml version="1.0" encoding="utf-8"?>
<p:tagLst xmlns:a="http://schemas.openxmlformats.org/drawingml/2006/main" xmlns:r="http://schemas.openxmlformats.org/officeDocument/2006/relationships" xmlns:p="http://schemas.openxmlformats.org/presentationml/2006/main">
  <p:tag name="DVSHAPEID" val="XKSwGpvpbDgvy7yEqDtTGG"/>
</p:tagLst>
</file>

<file path=ppt/tags/tag2874.xml><?xml version="1.0" encoding="utf-8"?>
<p:tagLst xmlns:a="http://schemas.openxmlformats.org/drawingml/2006/main" xmlns:r="http://schemas.openxmlformats.org/officeDocument/2006/relationships" xmlns:p="http://schemas.openxmlformats.org/presentationml/2006/main">
  <p:tag name="DVSHAPEID" val="dD2qe1QoDTgAzSxbCbFTFl"/>
</p:tagLst>
</file>

<file path=ppt/tags/tag2875.xml><?xml version="1.0" encoding="utf-8"?>
<p:tagLst xmlns:a="http://schemas.openxmlformats.org/drawingml/2006/main" xmlns:r="http://schemas.openxmlformats.org/officeDocument/2006/relationships" xmlns:p="http://schemas.openxmlformats.org/presentationml/2006/main">
  <p:tag name="DVSHAPEID" val="yOilY74rqVqoYRaDEYYnjt"/>
</p:tagLst>
</file>

<file path=ppt/tags/tag2876.xml><?xml version="1.0" encoding="utf-8"?>
<p:tagLst xmlns:a="http://schemas.openxmlformats.org/drawingml/2006/main" xmlns:r="http://schemas.openxmlformats.org/officeDocument/2006/relationships" xmlns:p="http://schemas.openxmlformats.org/presentationml/2006/main">
  <p:tag name="DVSHAPEID" val="0euy7PcaPZ9S4d8S3Jjcsl"/>
</p:tagLst>
</file>

<file path=ppt/tags/tag2877.xml><?xml version="1.0" encoding="utf-8"?>
<p:tagLst xmlns:a="http://schemas.openxmlformats.org/drawingml/2006/main" xmlns:r="http://schemas.openxmlformats.org/officeDocument/2006/relationships" xmlns:p="http://schemas.openxmlformats.org/presentationml/2006/main">
  <p:tag name="DVSHAPEID" val="QZp51DJ5XbfIVOS3uLLFdU"/>
</p:tagLst>
</file>

<file path=ppt/tags/tag2878.xml><?xml version="1.0" encoding="utf-8"?>
<p:tagLst xmlns:a="http://schemas.openxmlformats.org/drawingml/2006/main" xmlns:r="http://schemas.openxmlformats.org/officeDocument/2006/relationships" xmlns:p="http://schemas.openxmlformats.org/presentationml/2006/main">
  <p:tag name="DVSHAPEID" val="49XxLxp1DYmneNxpKhvY9O"/>
</p:tagLst>
</file>

<file path=ppt/tags/tag2879.xml><?xml version="1.0" encoding="utf-8"?>
<p:tagLst xmlns:a="http://schemas.openxmlformats.org/drawingml/2006/main" xmlns:r="http://schemas.openxmlformats.org/officeDocument/2006/relationships" xmlns:p="http://schemas.openxmlformats.org/presentationml/2006/main">
  <p:tag name="DVSHAPEID" val="pnnOzMIRmpDWUg7tRcFVxg"/>
</p:tagLst>
</file>

<file path=ppt/tags/tag288.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880.xml><?xml version="1.0" encoding="utf-8"?>
<p:tagLst xmlns:a="http://schemas.openxmlformats.org/drawingml/2006/main" xmlns:r="http://schemas.openxmlformats.org/officeDocument/2006/relationships" xmlns:p="http://schemas.openxmlformats.org/presentationml/2006/main">
  <p:tag name="DVSHAPEID" val="bDwxkUd3CLEoOhbdOK3PWx"/>
</p:tagLst>
</file>

<file path=ppt/tags/tag2881.xml><?xml version="1.0" encoding="utf-8"?>
<p:tagLst xmlns:a="http://schemas.openxmlformats.org/drawingml/2006/main" xmlns:r="http://schemas.openxmlformats.org/officeDocument/2006/relationships" xmlns:p="http://schemas.openxmlformats.org/presentationml/2006/main">
  <p:tag name="DVSHAPEID" val="ZzzjIulGXJGk7fKKWv5fBv"/>
</p:tagLst>
</file>

<file path=ppt/tags/tag2882.xml><?xml version="1.0" encoding="utf-8"?>
<p:tagLst xmlns:a="http://schemas.openxmlformats.org/drawingml/2006/main" xmlns:r="http://schemas.openxmlformats.org/officeDocument/2006/relationships" xmlns:p="http://schemas.openxmlformats.org/presentationml/2006/main">
  <p:tag name="DVSHAPEID" val="uC1Wi3O4OqsEDWX0cJIVOU"/>
</p:tagLst>
</file>

<file path=ppt/tags/tag2883.xml><?xml version="1.0" encoding="utf-8"?>
<p:tagLst xmlns:a="http://schemas.openxmlformats.org/drawingml/2006/main" xmlns:r="http://schemas.openxmlformats.org/officeDocument/2006/relationships" xmlns:p="http://schemas.openxmlformats.org/presentationml/2006/main">
  <p:tag name="DVSHAPEID" val="I9R0Hqxq3VZsBHkFhSfn9f"/>
</p:tagLst>
</file>

<file path=ppt/tags/tag2884.xml><?xml version="1.0" encoding="utf-8"?>
<p:tagLst xmlns:a="http://schemas.openxmlformats.org/drawingml/2006/main" xmlns:r="http://schemas.openxmlformats.org/officeDocument/2006/relationships" xmlns:p="http://schemas.openxmlformats.org/presentationml/2006/main">
  <p:tag name="DVSHAPEID" val="Nu3L0QH7BFz5KsVMeSO7BL"/>
</p:tagLst>
</file>

<file path=ppt/tags/tag2885.xml><?xml version="1.0" encoding="utf-8"?>
<p:tagLst xmlns:a="http://schemas.openxmlformats.org/drawingml/2006/main" xmlns:r="http://schemas.openxmlformats.org/officeDocument/2006/relationships" xmlns:p="http://schemas.openxmlformats.org/presentationml/2006/main">
  <p:tag name="DVSHAPEID" val="BrV40Vto0jCsmnXWqGJWkj"/>
</p:tagLst>
</file>

<file path=ppt/tags/tag2886.xml><?xml version="1.0" encoding="utf-8"?>
<p:tagLst xmlns:a="http://schemas.openxmlformats.org/drawingml/2006/main" xmlns:r="http://schemas.openxmlformats.org/officeDocument/2006/relationships" xmlns:p="http://schemas.openxmlformats.org/presentationml/2006/main">
  <p:tag name="DVSHAPEID" val="Pltl7uRWj7ED2EMaGmUqEY"/>
</p:tagLst>
</file>

<file path=ppt/tags/tag2887.xml><?xml version="1.0" encoding="utf-8"?>
<p:tagLst xmlns:a="http://schemas.openxmlformats.org/drawingml/2006/main" xmlns:r="http://schemas.openxmlformats.org/officeDocument/2006/relationships" xmlns:p="http://schemas.openxmlformats.org/presentationml/2006/main">
  <p:tag name="DVSHAPEID" val="AC2pNHAFt1uSsK5s9Ygqlk"/>
</p:tagLst>
</file>

<file path=ppt/tags/tag2888.xml><?xml version="1.0" encoding="utf-8"?>
<p:tagLst xmlns:a="http://schemas.openxmlformats.org/drawingml/2006/main" xmlns:r="http://schemas.openxmlformats.org/officeDocument/2006/relationships" xmlns:p="http://schemas.openxmlformats.org/presentationml/2006/main">
  <p:tag name="DVSHAPEID" val="CVmtl0inJkWQKRjHH9mEDD"/>
</p:tagLst>
</file>

<file path=ppt/tags/tag2889.xml><?xml version="1.0" encoding="utf-8"?>
<p:tagLst xmlns:a="http://schemas.openxmlformats.org/drawingml/2006/main" xmlns:r="http://schemas.openxmlformats.org/officeDocument/2006/relationships" xmlns:p="http://schemas.openxmlformats.org/presentationml/2006/main">
  <p:tag name="DVSHAPEID" val="dvScEmNLhylXeA2R3KE28V"/>
</p:tagLst>
</file>

<file path=ppt/tags/tag289.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890.xml><?xml version="1.0" encoding="utf-8"?>
<p:tagLst xmlns:a="http://schemas.openxmlformats.org/drawingml/2006/main" xmlns:r="http://schemas.openxmlformats.org/officeDocument/2006/relationships" xmlns:p="http://schemas.openxmlformats.org/presentationml/2006/main">
  <p:tag name="DVSHAPEID" val="zZiQ33FiVu0coulWNUjiq8"/>
</p:tagLst>
</file>

<file path=ppt/tags/tag2891.xml><?xml version="1.0" encoding="utf-8"?>
<p:tagLst xmlns:a="http://schemas.openxmlformats.org/drawingml/2006/main" xmlns:r="http://schemas.openxmlformats.org/officeDocument/2006/relationships" xmlns:p="http://schemas.openxmlformats.org/presentationml/2006/main">
  <p:tag name="DVSHAPEID" val="EQYGg21p97AhVTTOiJ6YCQ"/>
</p:tagLst>
</file>

<file path=ppt/tags/tag2892.xml><?xml version="1.0" encoding="utf-8"?>
<p:tagLst xmlns:a="http://schemas.openxmlformats.org/drawingml/2006/main" xmlns:r="http://schemas.openxmlformats.org/officeDocument/2006/relationships" xmlns:p="http://schemas.openxmlformats.org/presentationml/2006/main">
  <p:tag name="DVSHAPEID" val="NuyrWVVtH5v4p4Y43X88C2"/>
</p:tagLst>
</file>

<file path=ppt/tags/tag2893.xml><?xml version="1.0" encoding="utf-8"?>
<p:tagLst xmlns:a="http://schemas.openxmlformats.org/drawingml/2006/main" xmlns:r="http://schemas.openxmlformats.org/officeDocument/2006/relationships" xmlns:p="http://schemas.openxmlformats.org/presentationml/2006/main">
  <p:tag name="DVSHAPEID" val="VwyUR56m3VuRj5TB3GEJJp"/>
</p:tagLst>
</file>

<file path=ppt/tags/tag2894.xml><?xml version="1.0" encoding="utf-8"?>
<p:tagLst xmlns:a="http://schemas.openxmlformats.org/drawingml/2006/main" xmlns:r="http://schemas.openxmlformats.org/officeDocument/2006/relationships" xmlns:p="http://schemas.openxmlformats.org/presentationml/2006/main">
  <p:tag name="DVSHAPEID" val="hPyrJrRvgg8Ky2S23Qml2A"/>
</p:tagLst>
</file>

<file path=ppt/tags/tag2895.xml><?xml version="1.0" encoding="utf-8"?>
<p:tagLst xmlns:a="http://schemas.openxmlformats.org/drawingml/2006/main" xmlns:r="http://schemas.openxmlformats.org/officeDocument/2006/relationships" xmlns:p="http://schemas.openxmlformats.org/presentationml/2006/main">
  <p:tag name="DVSHAPEID" val="FnYYOZlR8SDFWFIMfZT3gO"/>
</p:tagLst>
</file>

<file path=ppt/tags/tag2896.xml><?xml version="1.0" encoding="utf-8"?>
<p:tagLst xmlns:a="http://schemas.openxmlformats.org/drawingml/2006/main" xmlns:r="http://schemas.openxmlformats.org/officeDocument/2006/relationships" xmlns:p="http://schemas.openxmlformats.org/presentationml/2006/main">
  <p:tag name="DVSHAPEID" val="ZPPu2RQfj1aAG7R2BUDODT"/>
</p:tagLst>
</file>

<file path=ppt/tags/tag2897.xml><?xml version="1.0" encoding="utf-8"?>
<p:tagLst xmlns:a="http://schemas.openxmlformats.org/drawingml/2006/main" xmlns:r="http://schemas.openxmlformats.org/officeDocument/2006/relationships" xmlns:p="http://schemas.openxmlformats.org/presentationml/2006/main">
  <p:tag name="DVSHAPEID" val="gjDJZdAosQYRo98kWt0TyC"/>
</p:tagLst>
</file>

<file path=ppt/tags/tag2898.xml><?xml version="1.0" encoding="utf-8"?>
<p:tagLst xmlns:a="http://schemas.openxmlformats.org/drawingml/2006/main" xmlns:r="http://schemas.openxmlformats.org/officeDocument/2006/relationships" xmlns:p="http://schemas.openxmlformats.org/presentationml/2006/main">
  <p:tag name="DVSHAPEID" val="vlZBUcnZqsb5ywRjSCEVyj"/>
</p:tagLst>
</file>

<file path=ppt/tags/tag2899.xml><?xml version="1.0" encoding="utf-8"?>
<p:tagLst xmlns:a="http://schemas.openxmlformats.org/drawingml/2006/main" xmlns:r="http://schemas.openxmlformats.org/officeDocument/2006/relationships" xmlns:p="http://schemas.openxmlformats.org/presentationml/2006/main">
  <p:tag name="DVSHAPEID" val="COIIThXaNJkENhKojn0tqv"/>
</p:tagLst>
</file>

<file path=ppt/tags/tag29.xml><?xml version="1.0" encoding="utf-8"?>
<p:tagLst xmlns:a="http://schemas.openxmlformats.org/drawingml/2006/main" xmlns:r="http://schemas.openxmlformats.org/officeDocument/2006/relationships" xmlns:p="http://schemas.openxmlformats.org/presentationml/2006/main">
  <p:tag name="DVSHAPEID" val="wf0qaj3M7RUvKsr2h3Qkz3"/>
</p:tagLst>
</file>

<file path=ppt/tags/tag290.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900.xml><?xml version="1.0" encoding="utf-8"?>
<p:tagLst xmlns:a="http://schemas.openxmlformats.org/drawingml/2006/main" xmlns:r="http://schemas.openxmlformats.org/officeDocument/2006/relationships" xmlns:p="http://schemas.openxmlformats.org/presentationml/2006/main">
  <p:tag name="DVSHAPEID" val="MSbvtWGIZ7JxUgEjT0jKy5"/>
</p:tagLst>
</file>

<file path=ppt/tags/tag2901.xml><?xml version="1.0" encoding="utf-8"?>
<p:tagLst xmlns:a="http://schemas.openxmlformats.org/drawingml/2006/main" xmlns:r="http://schemas.openxmlformats.org/officeDocument/2006/relationships" xmlns:p="http://schemas.openxmlformats.org/presentationml/2006/main">
  <p:tag name="DVSHAPEID" val="rjeVgbiDoEnzKsnNQy6rhx"/>
</p:tagLst>
</file>

<file path=ppt/tags/tag2902.xml><?xml version="1.0" encoding="utf-8"?>
<p:tagLst xmlns:a="http://schemas.openxmlformats.org/drawingml/2006/main" xmlns:r="http://schemas.openxmlformats.org/officeDocument/2006/relationships" xmlns:p="http://schemas.openxmlformats.org/presentationml/2006/main">
  <p:tag name="DVSHAPEID" val="G4fBxx3orMIjA8T4W2Sbq2"/>
</p:tagLst>
</file>

<file path=ppt/tags/tag2903.xml><?xml version="1.0" encoding="utf-8"?>
<p:tagLst xmlns:a="http://schemas.openxmlformats.org/drawingml/2006/main" xmlns:r="http://schemas.openxmlformats.org/officeDocument/2006/relationships" xmlns:p="http://schemas.openxmlformats.org/presentationml/2006/main">
  <p:tag name="DVSHAPEID" val="k8pWhtQn7EbkcKMsSZMFy0"/>
</p:tagLst>
</file>

<file path=ppt/tags/tag2904.xml><?xml version="1.0" encoding="utf-8"?>
<p:tagLst xmlns:a="http://schemas.openxmlformats.org/drawingml/2006/main" xmlns:r="http://schemas.openxmlformats.org/officeDocument/2006/relationships" xmlns:p="http://schemas.openxmlformats.org/presentationml/2006/main">
  <p:tag name="DVSHAPEID" val="vqab7BA581wIG1qZkBigPD"/>
</p:tagLst>
</file>

<file path=ppt/tags/tag2905.xml><?xml version="1.0" encoding="utf-8"?>
<p:tagLst xmlns:a="http://schemas.openxmlformats.org/drawingml/2006/main" xmlns:r="http://schemas.openxmlformats.org/officeDocument/2006/relationships" xmlns:p="http://schemas.openxmlformats.org/presentationml/2006/main">
  <p:tag name="DVSHAPEID" val="iVzhWj2wxYxTPvYQgQrgYX"/>
</p:tagLst>
</file>

<file path=ppt/tags/tag2906.xml><?xml version="1.0" encoding="utf-8"?>
<p:tagLst xmlns:a="http://schemas.openxmlformats.org/drawingml/2006/main" xmlns:r="http://schemas.openxmlformats.org/officeDocument/2006/relationships" xmlns:p="http://schemas.openxmlformats.org/presentationml/2006/main">
  <p:tag name="DVSHAPEID" val="tU4O7NRIRQPBbNExrNeEgy"/>
</p:tagLst>
</file>

<file path=ppt/tags/tag2907.xml><?xml version="1.0" encoding="utf-8"?>
<p:tagLst xmlns:a="http://schemas.openxmlformats.org/drawingml/2006/main" xmlns:r="http://schemas.openxmlformats.org/officeDocument/2006/relationships" xmlns:p="http://schemas.openxmlformats.org/presentationml/2006/main">
  <p:tag name="DVSHAPEID" val="OXhXkpEJO01Hmi84TiygPm"/>
</p:tagLst>
</file>

<file path=ppt/tags/tag2908.xml><?xml version="1.0" encoding="utf-8"?>
<p:tagLst xmlns:a="http://schemas.openxmlformats.org/drawingml/2006/main" xmlns:r="http://schemas.openxmlformats.org/officeDocument/2006/relationships" xmlns:p="http://schemas.openxmlformats.org/presentationml/2006/main">
  <p:tag name="DVSHAPEID" val="08W0teyWmeExEMpYABuPMb"/>
</p:tagLst>
</file>

<file path=ppt/tags/tag2909.xml><?xml version="1.0" encoding="utf-8"?>
<p:tagLst xmlns:a="http://schemas.openxmlformats.org/drawingml/2006/main" xmlns:r="http://schemas.openxmlformats.org/officeDocument/2006/relationships" xmlns:p="http://schemas.openxmlformats.org/presentationml/2006/main">
  <p:tag name="DVSHAPEID" val="yF4qgyzJ831dqzLioccpT4"/>
</p:tagLst>
</file>

<file path=ppt/tags/tag291.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910.xml><?xml version="1.0" encoding="utf-8"?>
<p:tagLst xmlns:a="http://schemas.openxmlformats.org/drawingml/2006/main" xmlns:r="http://schemas.openxmlformats.org/officeDocument/2006/relationships" xmlns:p="http://schemas.openxmlformats.org/presentationml/2006/main">
  <p:tag name="DVSHAPEID" val="ss9J8pOcLtUeQN9g7tu9rz"/>
</p:tagLst>
</file>

<file path=ppt/tags/tag2911.xml><?xml version="1.0" encoding="utf-8"?>
<p:tagLst xmlns:a="http://schemas.openxmlformats.org/drawingml/2006/main" xmlns:r="http://schemas.openxmlformats.org/officeDocument/2006/relationships" xmlns:p="http://schemas.openxmlformats.org/presentationml/2006/main">
  <p:tag name="DVSHAPEID" val="ZZ1HXGaWkGGomjkZKugyfB"/>
</p:tagLst>
</file>

<file path=ppt/tags/tag2912.xml><?xml version="1.0" encoding="utf-8"?>
<p:tagLst xmlns:a="http://schemas.openxmlformats.org/drawingml/2006/main" xmlns:r="http://schemas.openxmlformats.org/officeDocument/2006/relationships" xmlns:p="http://schemas.openxmlformats.org/presentationml/2006/main">
  <p:tag name="DVSHAPEID" val="KziZsm6Hez2H55T59zGS7w"/>
</p:tagLst>
</file>

<file path=ppt/tags/tag2913.xml><?xml version="1.0" encoding="utf-8"?>
<p:tagLst xmlns:a="http://schemas.openxmlformats.org/drawingml/2006/main" xmlns:r="http://schemas.openxmlformats.org/officeDocument/2006/relationships" xmlns:p="http://schemas.openxmlformats.org/presentationml/2006/main">
  <p:tag name="DVSHAPEID" val="Buul4MNa3m2x30OOWWERYL"/>
</p:tagLst>
</file>

<file path=ppt/tags/tag2914.xml><?xml version="1.0" encoding="utf-8"?>
<p:tagLst xmlns:a="http://schemas.openxmlformats.org/drawingml/2006/main" xmlns:r="http://schemas.openxmlformats.org/officeDocument/2006/relationships" xmlns:p="http://schemas.openxmlformats.org/presentationml/2006/main">
  <p:tag name="DVSHAPEID" val="GjBCsDAneD3cIaScj52fEr"/>
</p:tagLst>
</file>

<file path=ppt/tags/tag2915.xml><?xml version="1.0" encoding="utf-8"?>
<p:tagLst xmlns:a="http://schemas.openxmlformats.org/drawingml/2006/main" xmlns:r="http://schemas.openxmlformats.org/officeDocument/2006/relationships" xmlns:p="http://schemas.openxmlformats.org/presentationml/2006/main">
  <p:tag name="DVSHAPEID" val="KTIzyujhV5S78p7gPjzpvH"/>
</p:tagLst>
</file>

<file path=ppt/tags/tag2916.xml><?xml version="1.0" encoding="utf-8"?>
<p:tagLst xmlns:a="http://schemas.openxmlformats.org/drawingml/2006/main" xmlns:r="http://schemas.openxmlformats.org/officeDocument/2006/relationships" xmlns:p="http://schemas.openxmlformats.org/presentationml/2006/main">
  <p:tag name="DVSHAPEID" val="BBzAv64VqbRfyIUS564XHY"/>
</p:tagLst>
</file>

<file path=ppt/tags/tag2917.xml><?xml version="1.0" encoding="utf-8"?>
<p:tagLst xmlns:a="http://schemas.openxmlformats.org/drawingml/2006/main" xmlns:r="http://schemas.openxmlformats.org/officeDocument/2006/relationships" xmlns:p="http://schemas.openxmlformats.org/presentationml/2006/main">
  <p:tag name="DVSHAPEID" val="jB1t52gJFeV2h70XYcd0EH"/>
</p:tagLst>
</file>

<file path=ppt/tags/tag2918.xml><?xml version="1.0" encoding="utf-8"?>
<p:tagLst xmlns:a="http://schemas.openxmlformats.org/drawingml/2006/main" xmlns:r="http://schemas.openxmlformats.org/officeDocument/2006/relationships" xmlns:p="http://schemas.openxmlformats.org/presentationml/2006/main">
  <p:tag name="DVSHAPEID" val="fTQomWdtlxZDhXz111EHvC"/>
</p:tagLst>
</file>

<file path=ppt/tags/tag2919.xml><?xml version="1.0" encoding="utf-8"?>
<p:tagLst xmlns:a="http://schemas.openxmlformats.org/drawingml/2006/main" xmlns:r="http://schemas.openxmlformats.org/officeDocument/2006/relationships" xmlns:p="http://schemas.openxmlformats.org/presentationml/2006/main">
  <p:tag name="DVSHAPEID" val="xEbqLkJr2xW9o0mbv696SZ"/>
</p:tagLst>
</file>

<file path=ppt/tags/tag292.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920.xml><?xml version="1.0" encoding="utf-8"?>
<p:tagLst xmlns:a="http://schemas.openxmlformats.org/drawingml/2006/main" xmlns:r="http://schemas.openxmlformats.org/officeDocument/2006/relationships" xmlns:p="http://schemas.openxmlformats.org/presentationml/2006/main">
  <p:tag name="DVSHAPEID" val="QZc6ZNamgmFjbEmo863TY1"/>
</p:tagLst>
</file>

<file path=ppt/tags/tag2921.xml><?xml version="1.0" encoding="utf-8"?>
<p:tagLst xmlns:a="http://schemas.openxmlformats.org/drawingml/2006/main" xmlns:r="http://schemas.openxmlformats.org/officeDocument/2006/relationships" xmlns:p="http://schemas.openxmlformats.org/presentationml/2006/main">
  <p:tag name="DVSHAPEID" val="S2yA3QW4imXyNbeFkWgFgA"/>
</p:tagLst>
</file>

<file path=ppt/tags/tag2922.xml><?xml version="1.0" encoding="utf-8"?>
<p:tagLst xmlns:a="http://schemas.openxmlformats.org/drawingml/2006/main" xmlns:r="http://schemas.openxmlformats.org/officeDocument/2006/relationships" xmlns:p="http://schemas.openxmlformats.org/presentationml/2006/main">
  <p:tag name="DVSHAPEID" val="xX448VcWf4wbJcQDWuhWlH"/>
</p:tagLst>
</file>

<file path=ppt/tags/tag2923.xml><?xml version="1.0" encoding="utf-8"?>
<p:tagLst xmlns:a="http://schemas.openxmlformats.org/drawingml/2006/main" xmlns:r="http://schemas.openxmlformats.org/officeDocument/2006/relationships" xmlns:p="http://schemas.openxmlformats.org/presentationml/2006/main">
  <p:tag name="DVSHAPEID" val="4OB3DoiA5N0n5T75kQUG3G"/>
</p:tagLst>
</file>

<file path=ppt/tags/tag2924.xml><?xml version="1.0" encoding="utf-8"?>
<p:tagLst xmlns:a="http://schemas.openxmlformats.org/drawingml/2006/main" xmlns:r="http://schemas.openxmlformats.org/officeDocument/2006/relationships" xmlns:p="http://schemas.openxmlformats.org/presentationml/2006/main">
  <p:tag name="DVSHAPEID" val="LmKzvoTBYmCQTfs4hNEFYI"/>
</p:tagLst>
</file>

<file path=ppt/tags/tag2925.xml><?xml version="1.0" encoding="utf-8"?>
<p:tagLst xmlns:a="http://schemas.openxmlformats.org/drawingml/2006/main" xmlns:r="http://schemas.openxmlformats.org/officeDocument/2006/relationships" xmlns:p="http://schemas.openxmlformats.org/presentationml/2006/main">
  <p:tag name="DVSHAPEID" val="dvccMdUKXuTyBSWCdTRVDe"/>
</p:tagLst>
</file>

<file path=ppt/tags/tag2926.xml><?xml version="1.0" encoding="utf-8"?>
<p:tagLst xmlns:a="http://schemas.openxmlformats.org/drawingml/2006/main" xmlns:r="http://schemas.openxmlformats.org/officeDocument/2006/relationships" xmlns:p="http://schemas.openxmlformats.org/presentationml/2006/main">
  <p:tag name="DVSHAPEID" val="F05UCl0E2gjN0uGqulchqd"/>
</p:tagLst>
</file>

<file path=ppt/tags/tag2927.xml><?xml version="1.0" encoding="utf-8"?>
<p:tagLst xmlns:a="http://schemas.openxmlformats.org/drawingml/2006/main" xmlns:r="http://schemas.openxmlformats.org/officeDocument/2006/relationships" xmlns:p="http://schemas.openxmlformats.org/presentationml/2006/main">
  <p:tag name="DVSHAPEID" val="8CNzCgPxGpjZPb7SAzKjsD"/>
</p:tagLst>
</file>

<file path=ppt/tags/tag2928.xml><?xml version="1.0" encoding="utf-8"?>
<p:tagLst xmlns:a="http://schemas.openxmlformats.org/drawingml/2006/main" xmlns:r="http://schemas.openxmlformats.org/officeDocument/2006/relationships" xmlns:p="http://schemas.openxmlformats.org/presentationml/2006/main">
  <p:tag name="DVSHAPEID" val="bmkDLyQ0uX3kkQMrsNM6QG"/>
</p:tagLst>
</file>

<file path=ppt/tags/tag2929.xml><?xml version="1.0" encoding="utf-8"?>
<p:tagLst xmlns:a="http://schemas.openxmlformats.org/drawingml/2006/main" xmlns:r="http://schemas.openxmlformats.org/officeDocument/2006/relationships" xmlns:p="http://schemas.openxmlformats.org/presentationml/2006/main">
  <p:tag name="DVSHAPEID" val="Hl57lyqLnpexPiaGQcMvCN"/>
</p:tagLst>
</file>

<file path=ppt/tags/tag293.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2930.xml><?xml version="1.0" encoding="utf-8"?>
<p:tagLst xmlns:a="http://schemas.openxmlformats.org/drawingml/2006/main" xmlns:r="http://schemas.openxmlformats.org/officeDocument/2006/relationships" xmlns:p="http://schemas.openxmlformats.org/presentationml/2006/main">
  <p:tag name="DVSHAPEID" val="s2FRnRBkoz6vEYyEchAJAD"/>
</p:tagLst>
</file>

<file path=ppt/tags/tag2931.xml><?xml version="1.0" encoding="utf-8"?>
<p:tagLst xmlns:a="http://schemas.openxmlformats.org/drawingml/2006/main" xmlns:r="http://schemas.openxmlformats.org/officeDocument/2006/relationships" xmlns:p="http://schemas.openxmlformats.org/presentationml/2006/main">
  <p:tag name="DVSHAPEID" val="rK4vcJ62zwCrlGR5EKAPpa"/>
</p:tagLst>
</file>

<file path=ppt/tags/tag2932.xml><?xml version="1.0" encoding="utf-8"?>
<p:tagLst xmlns:a="http://schemas.openxmlformats.org/drawingml/2006/main" xmlns:r="http://schemas.openxmlformats.org/officeDocument/2006/relationships" xmlns:p="http://schemas.openxmlformats.org/presentationml/2006/main">
  <p:tag name="DVSHAPEID" val="G57zCiXkGdpFRS6C0foSiG"/>
</p:tagLst>
</file>

<file path=ppt/tags/tag2933.xml><?xml version="1.0" encoding="utf-8"?>
<p:tagLst xmlns:a="http://schemas.openxmlformats.org/drawingml/2006/main" xmlns:r="http://schemas.openxmlformats.org/officeDocument/2006/relationships" xmlns:p="http://schemas.openxmlformats.org/presentationml/2006/main">
  <p:tag name="DVSHAPEID" val="ctwa0ubCdpmh3ZnC6N4fQo"/>
</p:tagLst>
</file>

<file path=ppt/tags/tag2934.xml><?xml version="1.0" encoding="utf-8"?>
<p:tagLst xmlns:a="http://schemas.openxmlformats.org/drawingml/2006/main" xmlns:r="http://schemas.openxmlformats.org/officeDocument/2006/relationships" xmlns:p="http://schemas.openxmlformats.org/presentationml/2006/main">
  <p:tag name="DVSHAPEID" val="o36KzDwB7Np2oeaRLmbQJP"/>
</p:tagLst>
</file>

<file path=ppt/tags/tag2935.xml><?xml version="1.0" encoding="utf-8"?>
<p:tagLst xmlns:a="http://schemas.openxmlformats.org/drawingml/2006/main" xmlns:r="http://schemas.openxmlformats.org/officeDocument/2006/relationships" xmlns:p="http://schemas.openxmlformats.org/presentationml/2006/main">
  <p:tag name="DVSHAPEID" val="a5bd7fXXb61tbK1vOv4bV2"/>
</p:tagLst>
</file>

<file path=ppt/tags/tag2936.xml><?xml version="1.0" encoding="utf-8"?>
<p:tagLst xmlns:a="http://schemas.openxmlformats.org/drawingml/2006/main" xmlns:r="http://schemas.openxmlformats.org/officeDocument/2006/relationships" xmlns:p="http://schemas.openxmlformats.org/presentationml/2006/main">
  <p:tag name="DVSHAPEID" val="opr7REovH76zT0ylwgE9Bi"/>
</p:tagLst>
</file>

<file path=ppt/tags/tag2937.xml><?xml version="1.0" encoding="utf-8"?>
<p:tagLst xmlns:a="http://schemas.openxmlformats.org/drawingml/2006/main" xmlns:r="http://schemas.openxmlformats.org/officeDocument/2006/relationships" xmlns:p="http://schemas.openxmlformats.org/presentationml/2006/main">
  <p:tag name="DVSHAPEID" val="GMiLzvSmAWT6ypyPj5HZ07"/>
</p:tagLst>
</file>

<file path=ppt/tags/tag2938.xml><?xml version="1.0" encoding="utf-8"?>
<p:tagLst xmlns:a="http://schemas.openxmlformats.org/drawingml/2006/main" xmlns:r="http://schemas.openxmlformats.org/officeDocument/2006/relationships" xmlns:p="http://schemas.openxmlformats.org/presentationml/2006/main">
  <p:tag name="DVSHAPEID" val="GCngVWtrHozOV4IaStVabu"/>
</p:tagLst>
</file>

<file path=ppt/tags/tag2939.xml><?xml version="1.0" encoding="utf-8"?>
<p:tagLst xmlns:a="http://schemas.openxmlformats.org/drawingml/2006/main" xmlns:r="http://schemas.openxmlformats.org/officeDocument/2006/relationships" xmlns:p="http://schemas.openxmlformats.org/presentationml/2006/main">
  <p:tag name="DVSHAPEID" val="chYFTZNRklyy5GnjAVS8ev"/>
</p:tagLst>
</file>

<file path=ppt/tags/tag294.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2940.xml><?xml version="1.0" encoding="utf-8"?>
<p:tagLst xmlns:a="http://schemas.openxmlformats.org/drawingml/2006/main" xmlns:r="http://schemas.openxmlformats.org/officeDocument/2006/relationships" xmlns:p="http://schemas.openxmlformats.org/presentationml/2006/main">
  <p:tag name="DVSHAPEID" val="DTgh1jSovprku6u4lDk4xS"/>
</p:tagLst>
</file>

<file path=ppt/tags/tag2941.xml><?xml version="1.0" encoding="utf-8"?>
<p:tagLst xmlns:a="http://schemas.openxmlformats.org/drawingml/2006/main" xmlns:r="http://schemas.openxmlformats.org/officeDocument/2006/relationships" xmlns:p="http://schemas.openxmlformats.org/presentationml/2006/main">
  <p:tag name="DVSHAPEID" val="XIm35DBYbXVwK5Lvxz6UyQ"/>
</p:tagLst>
</file>

<file path=ppt/tags/tag2942.xml><?xml version="1.0" encoding="utf-8"?>
<p:tagLst xmlns:a="http://schemas.openxmlformats.org/drawingml/2006/main" xmlns:r="http://schemas.openxmlformats.org/officeDocument/2006/relationships" xmlns:p="http://schemas.openxmlformats.org/presentationml/2006/main">
  <p:tag name="DVSHAPEID" val="gpJ4UNj0MdcKWxVXefMwdt"/>
</p:tagLst>
</file>

<file path=ppt/tags/tag2943.xml><?xml version="1.0" encoding="utf-8"?>
<p:tagLst xmlns:a="http://schemas.openxmlformats.org/drawingml/2006/main" xmlns:r="http://schemas.openxmlformats.org/officeDocument/2006/relationships" xmlns:p="http://schemas.openxmlformats.org/presentationml/2006/main">
  <p:tag name="DVSHAPEID" val="rO5YDdxXQ2iGEnf5fwp6ui"/>
</p:tagLst>
</file>

<file path=ppt/tags/tag2944.xml><?xml version="1.0" encoding="utf-8"?>
<p:tagLst xmlns:a="http://schemas.openxmlformats.org/drawingml/2006/main" xmlns:r="http://schemas.openxmlformats.org/officeDocument/2006/relationships" xmlns:p="http://schemas.openxmlformats.org/presentationml/2006/main">
  <p:tag name="DVSHAPEID" val="uFVzicjcg9rKyk8CV7jaaz"/>
</p:tagLst>
</file>

<file path=ppt/tags/tag2945.xml><?xml version="1.0" encoding="utf-8"?>
<p:tagLst xmlns:a="http://schemas.openxmlformats.org/drawingml/2006/main" xmlns:r="http://schemas.openxmlformats.org/officeDocument/2006/relationships" xmlns:p="http://schemas.openxmlformats.org/presentationml/2006/main">
  <p:tag name="DVSHAPEID" val="ul6kfocnC948kq24UlDEM9"/>
</p:tagLst>
</file>

<file path=ppt/tags/tag2946.xml><?xml version="1.0" encoding="utf-8"?>
<p:tagLst xmlns:a="http://schemas.openxmlformats.org/drawingml/2006/main" xmlns:r="http://schemas.openxmlformats.org/officeDocument/2006/relationships" xmlns:p="http://schemas.openxmlformats.org/presentationml/2006/main">
  <p:tag name="DVSHAPEID" val="1oesCWoIETCWdpVf3K4POA"/>
</p:tagLst>
</file>

<file path=ppt/tags/tag2947.xml><?xml version="1.0" encoding="utf-8"?>
<p:tagLst xmlns:a="http://schemas.openxmlformats.org/drawingml/2006/main" xmlns:r="http://schemas.openxmlformats.org/officeDocument/2006/relationships" xmlns:p="http://schemas.openxmlformats.org/presentationml/2006/main">
  <p:tag name="DVSHAPEID" val="8QtgtCtq6bVWnBt6egzNST"/>
</p:tagLst>
</file>

<file path=ppt/tags/tag2948.xml><?xml version="1.0" encoding="utf-8"?>
<p:tagLst xmlns:a="http://schemas.openxmlformats.org/drawingml/2006/main" xmlns:r="http://schemas.openxmlformats.org/officeDocument/2006/relationships" xmlns:p="http://schemas.openxmlformats.org/presentationml/2006/main">
  <p:tag name="DVSHAPEID" val="IaZ5pbv2hxVqgoZmtMfdMr"/>
</p:tagLst>
</file>

<file path=ppt/tags/tag2949.xml><?xml version="1.0" encoding="utf-8"?>
<p:tagLst xmlns:a="http://schemas.openxmlformats.org/drawingml/2006/main" xmlns:r="http://schemas.openxmlformats.org/officeDocument/2006/relationships" xmlns:p="http://schemas.openxmlformats.org/presentationml/2006/main">
  <p:tag name="DVSHAPEID" val="I1hH55zXiIxCe4XIPDZsr3"/>
</p:tagLst>
</file>

<file path=ppt/tags/tag295.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2950.xml><?xml version="1.0" encoding="utf-8"?>
<p:tagLst xmlns:a="http://schemas.openxmlformats.org/drawingml/2006/main" xmlns:r="http://schemas.openxmlformats.org/officeDocument/2006/relationships" xmlns:p="http://schemas.openxmlformats.org/presentationml/2006/main">
  <p:tag name="DVSHAPEID" val="7P8xk6Smxp55fjMpMIdBmo"/>
</p:tagLst>
</file>

<file path=ppt/tags/tag2951.xml><?xml version="1.0" encoding="utf-8"?>
<p:tagLst xmlns:a="http://schemas.openxmlformats.org/drawingml/2006/main" xmlns:r="http://schemas.openxmlformats.org/officeDocument/2006/relationships" xmlns:p="http://schemas.openxmlformats.org/presentationml/2006/main">
  <p:tag name="DVSHAPEID" val="JxuY8HITuPuEUrzyLt5Wb7"/>
</p:tagLst>
</file>

<file path=ppt/tags/tag2952.xml><?xml version="1.0" encoding="utf-8"?>
<p:tagLst xmlns:a="http://schemas.openxmlformats.org/drawingml/2006/main" xmlns:r="http://schemas.openxmlformats.org/officeDocument/2006/relationships" xmlns:p="http://schemas.openxmlformats.org/presentationml/2006/main">
  <p:tag name="DVSHAPEID" val="jvqMS77RKHjCl7DGFjvcTn"/>
</p:tagLst>
</file>

<file path=ppt/tags/tag2953.xml><?xml version="1.0" encoding="utf-8"?>
<p:tagLst xmlns:a="http://schemas.openxmlformats.org/drawingml/2006/main" xmlns:r="http://schemas.openxmlformats.org/officeDocument/2006/relationships" xmlns:p="http://schemas.openxmlformats.org/presentationml/2006/main">
  <p:tag name="DVSHAPEID" val="3EP2oXbblXcDAkYz46luNh"/>
</p:tagLst>
</file>

<file path=ppt/tags/tag2954.xml><?xml version="1.0" encoding="utf-8"?>
<p:tagLst xmlns:a="http://schemas.openxmlformats.org/drawingml/2006/main" xmlns:r="http://schemas.openxmlformats.org/officeDocument/2006/relationships" xmlns:p="http://schemas.openxmlformats.org/presentationml/2006/main">
  <p:tag name="DVSHAPEID" val="kFBsolllbiJVsMXPJaGymm"/>
</p:tagLst>
</file>

<file path=ppt/tags/tag2955.xml><?xml version="1.0" encoding="utf-8"?>
<p:tagLst xmlns:a="http://schemas.openxmlformats.org/drawingml/2006/main" xmlns:r="http://schemas.openxmlformats.org/officeDocument/2006/relationships" xmlns:p="http://schemas.openxmlformats.org/presentationml/2006/main">
  <p:tag name="DVSHAPEID" val="qIwiI6epRpALkaqWyPQZLT"/>
</p:tagLst>
</file>

<file path=ppt/tags/tag2956.xml><?xml version="1.0" encoding="utf-8"?>
<p:tagLst xmlns:a="http://schemas.openxmlformats.org/drawingml/2006/main" xmlns:r="http://schemas.openxmlformats.org/officeDocument/2006/relationships" xmlns:p="http://schemas.openxmlformats.org/presentationml/2006/main">
  <p:tag name="DVSHAPEID" val="UESbCfmbNeVXfTV6Df6Mrj"/>
</p:tagLst>
</file>

<file path=ppt/tags/tag2957.xml><?xml version="1.0" encoding="utf-8"?>
<p:tagLst xmlns:a="http://schemas.openxmlformats.org/drawingml/2006/main" xmlns:r="http://schemas.openxmlformats.org/officeDocument/2006/relationships" xmlns:p="http://schemas.openxmlformats.org/presentationml/2006/main">
  <p:tag name="DVSHAPEID" val="lHsNoNBQImAwNSpwtZ2FBl"/>
</p:tagLst>
</file>

<file path=ppt/tags/tag2958.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2959.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296.xml><?xml version="1.0" encoding="utf-8"?>
<p:tagLst xmlns:a="http://schemas.openxmlformats.org/drawingml/2006/main" xmlns:r="http://schemas.openxmlformats.org/officeDocument/2006/relationships" xmlns:p="http://schemas.openxmlformats.org/presentationml/2006/main">
  <p:tag name="DVSHAPEID" val="PGjy5pM3cFiFpUfQhd4GH4"/>
</p:tagLst>
</file>

<file path=ppt/tags/tag2960.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2961.xml><?xml version="1.0" encoding="utf-8"?>
<p:tagLst xmlns:a="http://schemas.openxmlformats.org/drawingml/2006/main" xmlns:r="http://schemas.openxmlformats.org/officeDocument/2006/relationships" xmlns:p="http://schemas.openxmlformats.org/presentationml/2006/main">
  <p:tag name="DVSHAPEID" val="SjkCWZNqin5LETuti6YgF4"/>
</p:tagLst>
</file>

<file path=ppt/tags/tag2962.xml><?xml version="1.0" encoding="utf-8"?>
<p:tagLst xmlns:a="http://schemas.openxmlformats.org/drawingml/2006/main" xmlns:r="http://schemas.openxmlformats.org/officeDocument/2006/relationships" xmlns:p="http://schemas.openxmlformats.org/presentationml/2006/main">
  <p:tag name="DVSHAPEID" val="9z7GqOoyjGmnkfTbI8FGls"/>
</p:tagLst>
</file>

<file path=ppt/tags/tag2963.xml><?xml version="1.0" encoding="utf-8"?>
<p:tagLst xmlns:a="http://schemas.openxmlformats.org/drawingml/2006/main" xmlns:r="http://schemas.openxmlformats.org/officeDocument/2006/relationships" xmlns:p="http://schemas.openxmlformats.org/presentationml/2006/main">
  <p:tag name="DVSHAPEID" val="bdxythNIOY1N9LufzY1K4o"/>
</p:tagLst>
</file>

<file path=ppt/tags/tag2964.xml><?xml version="1.0" encoding="utf-8"?>
<p:tagLst xmlns:a="http://schemas.openxmlformats.org/drawingml/2006/main" xmlns:r="http://schemas.openxmlformats.org/officeDocument/2006/relationships" xmlns:p="http://schemas.openxmlformats.org/presentationml/2006/main">
  <p:tag name="DVSHAPEID" val="phyez6nPAYIHnU9Sl6KASn"/>
</p:tagLst>
</file>

<file path=ppt/tags/tag2965.xml><?xml version="1.0" encoding="utf-8"?>
<p:tagLst xmlns:a="http://schemas.openxmlformats.org/drawingml/2006/main" xmlns:r="http://schemas.openxmlformats.org/officeDocument/2006/relationships" xmlns:p="http://schemas.openxmlformats.org/presentationml/2006/main">
  <p:tag name="DVSHAPEID" val="lx68HtzHEBnNNfZeIHkYn2"/>
</p:tagLst>
</file>

<file path=ppt/tags/tag2966.xml><?xml version="1.0" encoding="utf-8"?>
<p:tagLst xmlns:a="http://schemas.openxmlformats.org/drawingml/2006/main" xmlns:r="http://schemas.openxmlformats.org/officeDocument/2006/relationships" xmlns:p="http://schemas.openxmlformats.org/presentationml/2006/main">
  <p:tag name="DVSHAPEID" val="5rnz5HCVZtw1V18roUgTk7"/>
</p:tagLst>
</file>

<file path=ppt/tags/tag2967.xml><?xml version="1.0" encoding="utf-8"?>
<p:tagLst xmlns:a="http://schemas.openxmlformats.org/drawingml/2006/main" xmlns:r="http://schemas.openxmlformats.org/officeDocument/2006/relationships" xmlns:p="http://schemas.openxmlformats.org/presentationml/2006/main">
  <p:tag name="DVSHAPEID" val="jA7TS7o3gT0jsEK7nR5JCT"/>
</p:tagLst>
</file>

<file path=ppt/tags/tag2968.xml><?xml version="1.0" encoding="utf-8"?>
<p:tagLst xmlns:a="http://schemas.openxmlformats.org/drawingml/2006/main" xmlns:r="http://schemas.openxmlformats.org/officeDocument/2006/relationships" xmlns:p="http://schemas.openxmlformats.org/presentationml/2006/main">
  <p:tag name="DVSHAPEID" val="gLkY5gipIuIY7MscPuxVdD"/>
</p:tagLst>
</file>

<file path=ppt/tags/tag2969.xml><?xml version="1.0" encoding="utf-8"?>
<p:tagLst xmlns:a="http://schemas.openxmlformats.org/drawingml/2006/main" xmlns:r="http://schemas.openxmlformats.org/officeDocument/2006/relationships" xmlns:p="http://schemas.openxmlformats.org/presentationml/2006/main">
  <p:tag name="DVSHAPEID" val="1CzuGgxpNBuqklzT17LQav"/>
</p:tagLst>
</file>

<file path=ppt/tags/tag297.xml><?xml version="1.0" encoding="utf-8"?>
<p:tagLst xmlns:a="http://schemas.openxmlformats.org/drawingml/2006/main" xmlns:r="http://schemas.openxmlformats.org/officeDocument/2006/relationships" xmlns:p="http://schemas.openxmlformats.org/presentationml/2006/main">
  <p:tag name="DVSHAPEID" val="VnHKh4z9Z5Tefq8v1o2uJQ"/>
</p:tagLst>
</file>

<file path=ppt/tags/tag2970.xml><?xml version="1.0" encoding="utf-8"?>
<p:tagLst xmlns:a="http://schemas.openxmlformats.org/drawingml/2006/main" xmlns:r="http://schemas.openxmlformats.org/officeDocument/2006/relationships" xmlns:p="http://schemas.openxmlformats.org/presentationml/2006/main">
  <p:tag name="DVSHAPEID" val="LjQI3ND3V8UAv8fvDnHEo5"/>
</p:tagLst>
</file>

<file path=ppt/tags/tag2971.xml><?xml version="1.0" encoding="utf-8"?>
<p:tagLst xmlns:a="http://schemas.openxmlformats.org/drawingml/2006/main" xmlns:r="http://schemas.openxmlformats.org/officeDocument/2006/relationships" xmlns:p="http://schemas.openxmlformats.org/presentationml/2006/main">
  <p:tag name="DVSHAPEID" val="rxg7yjha5WFnLLiuZ0E1G6"/>
</p:tagLst>
</file>

<file path=ppt/tags/tag2972.xml><?xml version="1.0" encoding="utf-8"?>
<p:tagLst xmlns:a="http://schemas.openxmlformats.org/drawingml/2006/main" xmlns:r="http://schemas.openxmlformats.org/officeDocument/2006/relationships" xmlns:p="http://schemas.openxmlformats.org/presentationml/2006/main">
  <p:tag name="DVSHAPEID" val="wVS4Tg3XKhVGRjsWekMK3X"/>
</p:tagLst>
</file>

<file path=ppt/tags/tag2973.xml><?xml version="1.0" encoding="utf-8"?>
<p:tagLst xmlns:a="http://schemas.openxmlformats.org/drawingml/2006/main" xmlns:r="http://schemas.openxmlformats.org/officeDocument/2006/relationships" xmlns:p="http://schemas.openxmlformats.org/presentationml/2006/main">
  <p:tag name="DVSHAPEID" val="qmFgylXpVM4UjEO18FDsLL"/>
</p:tagLst>
</file>

<file path=ppt/tags/tag2974.xml><?xml version="1.0" encoding="utf-8"?>
<p:tagLst xmlns:a="http://schemas.openxmlformats.org/drawingml/2006/main" xmlns:r="http://schemas.openxmlformats.org/officeDocument/2006/relationships" xmlns:p="http://schemas.openxmlformats.org/presentationml/2006/main">
  <p:tag name="DVSHAPEID" val="YzpMmWu8icEWmo4ubESeNk"/>
</p:tagLst>
</file>

<file path=ppt/tags/tag2975.xml><?xml version="1.0" encoding="utf-8"?>
<p:tagLst xmlns:a="http://schemas.openxmlformats.org/drawingml/2006/main" xmlns:r="http://schemas.openxmlformats.org/officeDocument/2006/relationships" xmlns:p="http://schemas.openxmlformats.org/presentationml/2006/main">
  <p:tag name="DVSHAPEID" val="Ume8IaWvtIDEo6RLZ1UNuR"/>
</p:tagLst>
</file>

<file path=ppt/tags/tag2976.xml><?xml version="1.0" encoding="utf-8"?>
<p:tagLst xmlns:a="http://schemas.openxmlformats.org/drawingml/2006/main" xmlns:r="http://schemas.openxmlformats.org/officeDocument/2006/relationships" xmlns:p="http://schemas.openxmlformats.org/presentationml/2006/main">
  <p:tag name="DVSHAPEID" val="rLsdxdZSfEa9FPmlb6njYt"/>
</p:tagLst>
</file>

<file path=ppt/tags/tag2977.xml><?xml version="1.0" encoding="utf-8"?>
<p:tagLst xmlns:a="http://schemas.openxmlformats.org/drawingml/2006/main" xmlns:r="http://schemas.openxmlformats.org/officeDocument/2006/relationships" xmlns:p="http://schemas.openxmlformats.org/presentationml/2006/main">
  <p:tag name="DVSHAPEID" val="tZ7P455wERK72lZBjAfhnM"/>
</p:tagLst>
</file>

<file path=ppt/tags/tag2978.xml><?xml version="1.0" encoding="utf-8"?>
<p:tagLst xmlns:a="http://schemas.openxmlformats.org/drawingml/2006/main" xmlns:r="http://schemas.openxmlformats.org/officeDocument/2006/relationships" xmlns:p="http://schemas.openxmlformats.org/presentationml/2006/main">
  <p:tag name="DVSHAPEID" val="E5bZSBHI33GYis5H9TNI0i"/>
</p:tagLst>
</file>

<file path=ppt/tags/tag2979.xml><?xml version="1.0" encoding="utf-8"?>
<p:tagLst xmlns:a="http://schemas.openxmlformats.org/drawingml/2006/main" xmlns:r="http://schemas.openxmlformats.org/officeDocument/2006/relationships" xmlns:p="http://schemas.openxmlformats.org/presentationml/2006/main">
  <p:tag name="DVSHAPEID" val="6AJ2WSbjSCanb5iwPORfGH"/>
</p:tagLst>
</file>

<file path=ppt/tags/tag298.xml><?xml version="1.0" encoding="utf-8"?>
<p:tagLst xmlns:a="http://schemas.openxmlformats.org/drawingml/2006/main" xmlns:r="http://schemas.openxmlformats.org/officeDocument/2006/relationships" xmlns:p="http://schemas.openxmlformats.org/presentationml/2006/main">
  <p:tag name="DVSHAPEID" val="VwKUeWWS31SKKWQk8It2Fc"/>
</p:tagLst>
</file>

<file path=ppt/tags/tag2980.xml><?xml version="1.0" encoding="utf-8"?>
<p:tagLst xmlns:a="http://schemas.openxmlformats.org/drawingml/2006/main" xmlns:r="http://schemas.openxmlformats.org/officeDocument/2006/relationships" xmlns:p="http://schemas.openxmlformats.org/presentationml/2006/main">
  <p:tag name="DVSHAPEID" val="pILlLNp5WuJru9WJs0FSTo"/>
</p:tagLst>
</file>

<file path=ppt/tags/tag2981.xml><?xml version="1.0" encoding="utf-8"?>
<p:tagLst xmlns:a="http://schemas.openxmlformats.org/drawingml/2006/main" xmlns:r="http://schemas.openxmlformats.org/officeDocument/2006/relationships" xmlns:p="http://schemas.openxmlformats.org/presentationml/2006/main">
  <p:tag name="DVSHAPEID" val="W2WoNbHjTmyoa0hB7nUNFG"/>
</p:tagLst>
</file>

<file path=ppt/tags/tag2982.xml><?xml version="1.0" encoding="utf-8"?>
<p:tagLst xmlns:a="http://schemas.openxmlformats.org/drawingml/2006/main" xmlns:r="http://schemas.openxmlformats.org/officeDocument/2006/relationships" xmlns:p="http://schemas.openxmlformats.org/presentationml/2006/main">
  <p:tag name="DVSHAPEID" val="z2ddzkxLTGlReiBBMOZFcx"/>
</p:tagLst>
</file>

<file path=ppt/tags/tag2983.xml><?xml version="1.0" encoding="utf-8"?>
<p:tagLst xmlns:a="http://schemas.openxmlformats.org/drawingml/2006/main" xmlns:r="http://schemas.openxmlformats.org/officeDocument/2006/relationships" xmlns:p="http://schemas.openxmlformats.org/presentationml/2006/main">
  <p:tag name="DVSHAPEID" val="CWEsMwDUaXWsnNiXzAKnqK"/>
</p:tagLst>
</file>

<file path=ppt/tags/tag2984.xml><?xml version="1.0" encoding="utf-8"?>
<p:tagLst xmlns:a="http://schemas.openxmlformats.org/drawingml/2006/main" xmlns:r="http://schemas.openxmlformats.org/officeDocument/2006/relationships" xmlns:p="http://schemas.openxmlformats.org/presentationml/2006/main">
  <p:tag name="DVSHAPEID" val="CB7OJNHNYV42qhz6y18Zvn"/>
</p:tagLst>
</file>

<file path=ppt/tags/tag2985.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2986.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2987.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2988.xml><?xml version="1.0" encoding="utf-8"?>
<p:tagLst xmlns:a="http://schemas.openxmlformats.org/drawingml/2006/main" xmlns:r="http://schemas.openxmlformats.org/officeDocument/2006/relationships" xmlns:p="http://schemas.openxmlformats.org/presentationml/2006/main">
  <p:tag name="DVSHAPEID" val="PSsfxFNIPCnBeW7IaQiad0"/>
</p:tagLst>
</file>

<file path=ppt/tags/tag2989.xml><?xml version="1.0" encoding="utf-8"?>
<p:tagLst xmlns:a="http://schemas.openxmlformats.org/drawingml/2006/main" xmlns:r="http://schemas.openxmlformats.org/officeDocument/2006/relationships" xmlns:p="http://schemas.openxmlformats.org/presentationml/2006/main">
  <p:tag name="DVSHAPEID" val="qPq0wXpkk7UQBFibTH7B3Y"/>
</p:tagLst>
</file>

<file path=ppt/tags/tag299.xml><?xml version="1.0" encoding="utf-8"?>
<p:tagLst xmlns:a="http://schemas.openxmlformats.org/drawingml/2006/main" xmlns:r="http://schemas.openxmlformats.org/officeDocument/2006/relationships" xmlns:p="http://schemas.openxmlformats.org/presentationml/2006/main">
  <p:tag name="DVSHAPEID" val="qvFANepD1ndGlorgQzn9uS"/>
</p:tagLst>
</file>

<file path=ppt/tags/tag2990.xml><?xml version="1.0" encoding="utf-8"?>
<p:tagLst xmlns:a="http://schemas.openxmlformats.org/drawingml/2006/main" xmlns:r="http://schemas.openxmlformats.org/officeDocument/2006/relationships" xmlns:p="http://schemas.openxmlformats.org/presentationml/2006/main">
  <p:tag name="DVSHAPEID" val="KHEemHG7T6IOsDPx9Pjuif"/>
</p:tagLst>
</file>

<file path=ppt/tags/tag2991.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2992.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2993.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2994.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2995.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2996.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2997.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2998.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2999.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3.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30.xml><?xml version="1.0" encoding="utf-8"?>
<p:tagLst xmlns:a="http://schemas.openxmlformats.org/drawingml/2006/main" xmlns:r="http://schemas.openxmlformats.org/officeDocument/2006/relationships" xmlns:p="http://schemas.openxmlformats.org/presentationml/2006/main">
  <p:tag name="DVSHAPEID" val="Ce8UC9wDmDm2g35R1M1DRH"/>
</p:tagLst>
</file>

<file path=ppt/tags/tag300.xml><?xml version="1.0" encoding="utf-8"?>
<p:tagLst xmlns:a="http://schemas.openxmlformats.org/drawingml/2006/main" xmlns:r="http://schemas.openxmlformats.org/officeDocument/2006/relationships" xmlns:p="http://schemas.openxmlformats.org/presentationml/2006/main">
  <p:tag name="DVSHAPEID" val="tiIyWQDMvgnAo9DtqWK86m"/>
</p:tagLst>
</file>

<file path=ppt/tags/tag3000.xml><?xml version="1.0" encoding="utf-8"?>
<p:tagLst xmlns:a="http://schemas.openxmlformats.org/drawingml/2006/main" xmlns:r="http://schemas.openxmlformats.org/officeDocument/2006/relationships" xmlns:p="http://schemas.openxmlformats.org/presentationml/2006/main">
  <p:tag name="DVSHAPEID" val="WNCZF55QxkJr6T6Qfs9IA9"/>
</p:tagLst>
</file>

<file path=ppt/tags/tag3001.xml><?xml version="1.0" encoding="utf-8"?>
<p:tagLst xmlns:a="http://schemas.openxmlformats.org/drawingml/2006/main" xmlns:r="http://schemas.openxmlformats.org/officeDocument/2006/relationships" xmlns:p="http://schemas.openxmlformats.org/presentationml/2006/main">
  <p:tag name="DVSHAPEID" val="0atNZVsBofcKJgX42e57Fs"/>
</p:tagLst>
</file>

<file path=ppt/tags/tag3002.xml><?xml version="1.0" encoding="utf-8"?>
<p:tagLst xmlns:a="http://schemas.openxmlformats.org/drawingml/2006/main" xmlns:r="http://schemas.openxmlformats.org/officeDocument/2006/relationships" xmlns:p="http://schemas.openxmlformats.org/presentationml/2006/main">
  <p:tag name="DVSHAPEID" val="GPd0ihVRAIsMMrwR69oWWt"/>
</p:tagLst>
</file>

<file path=ppt/tags/tag3003.xml><?xml version="1.0" encoding="utf-8"?>
<p:tagLst xmlns:a="http://schemas.openxmlformats.org/drawingml/2006/main" xmlns:r="http://schemas.openxmlformats.org/officeDocument/2006/relationships" xmlns:p="http://schemas.openxmlformats.org/presentationml/2006/main">
  <p:tag name="DVSHAPEID" val="jvqMS77RKHjCl7DGFjvcTn"/>
</p:tagLst>
</file>

<file path=ppt/tags/tag3004.xml><?xml version="1.0" encoding="utf-8"?>
<p:tagLst xmlns:a="http://schemas.openxmlformats.org/drawingml/2006/main" xmlns:r="http://schemas.openxmlformats.org/officeDocument/2006/relationships" xmlns:p="http://schemas.openxmlformats.org/presentationml/2006/main">
  <p:tag name="DVSHAPEID" val="3EP2oXbblXcDAkYz46luNh"/>
</p:tagLst>
</file>

<file path=ppt/tags/tag3005.xml><?xml version="1.0" encoding="utf-8"?>
<p:tagLst xmlns:a="http://schemas.openxmlformats.org/drawingml/2006/main" xmlns:r="http://schemas.openxmlformats.org/officeDocument/2006/relationships" xmlns:p="http://schemas.openxmlformats.org/presentationml/2006/main">
  <p:tag name="DVSHAPEID" val="kFBsolllbiJVsMXPJaGymm"/>
</p:tagLst>
</file>

<file path=ppt/tags/tag3006.xml><?xml version="1.0" encoding="utf-8"?>
<p:tagLst xmlns:a="http://schemas.openxmlformats.org/drawingml/2006/main" xmlns:r="http://schemas.openxmlformats.org/officeDocument/2006/relationships" xmlns:p="http://schemas.openxmlformats.org/presentationml/2006/main">
  <p:tag name="DVSHAPEID" val="jvqMS77RKHjCl7DGFjvcTn"/>
</p:tagLst>
</file>

<file path=ppt/tags/tag3007.xml><?xml version="1.0" encoding="utf-8"?>
<p:tagLst xmlns:a="http://schemas.openxmlformats.org/drawingml/2006/main" xmlns:r="http://schemas.openxmlformats.org/officeDocument/2006/relationships" xmlns:p="http://schemas.openxmlformats.org/presentationml/2006/main">
  <p:tag name="DVSHAPEID" val="3EP2oXbblXcDAkYz46luNh"/>
</p:tagLst>
</file>

<file path=ppt/tags/tag3008.xml><?xml version="1.0" encoding="utf-8"?>
<p:tagLst xmlns:a="http://schemas.openxmlformats.org/drawingml/2006/main" xmlns:r="http://schemas.openxmlformats.org/officeDocument/2006/relationships" xmlns:p="http://schemas.openxmlformats.org/presentationml/2006/main">
  <p:tag name="DVSHAPEID" val="kFBsolllbiJVsMXPJaGymm"/>
</p:tagLst>
</file>

<file path=ppt/tags/tag3009.xml><?xml version="1.0" encoding="utf-8"?>
<p:tagLst xmlns:a="http://schemas.openxmlformats.org/drawingml/2006/main" xmlns:r="http://schemas.openxmlformats.org/officeDocument/2006/relationships" xmlns:p="http://schemas.openxmlformats.org/presentationml/2006/main">
  <p:tag name="DVSECTIONID" val="giOPws62D9to8pE6OHwqqy"/>
</p:tagLst>
</file>

<file path=ppt/tags/tag301.xml><?xml version="1.0" encoding="utf-8"?>
<p:tagLst xmlns:a="http://schemas.openxmlformats.org/drawingml/2006/main" xmlns:r="http://schemas.openxmlformats.org/officeDocument/2006/relationships" xmlns:p="http://schemas.openxmlformats.org/presentationml/2006/main">
  <p:tag name="NAME" val="McK Disclaimer"/>
  <p:tag name="RESIZE" val="Yes"/>
  <p:tag name="LLEFT" val=" 210.125"/>
  <p:tag name="LTOP" val=" 469.875"/>
</p:tagLst>
</file>

<file path=ppt/tags/tag3010.xml><?xml version="1.0" encoding="utf-8"?>
<p:tagLst xmlns:a="http://schemas.openxmlformats.org/drawingml/2006/main" xmlns:r="http://schemas.openxmlformats.org/officeDocument/2006/relationships" xmlns:p="http://schemas.openxmlformats.org/presentationml/2006/main">
  <p:tag name="DVSHAPEID" val="QKuD06oZ4ASNUfyg2mm6FO"/>
</p:tagLst>
</file>

<file path=ppt/tags/tag3011.xml><?xml version="1.0" encoding="utf-8"?>
<p:tagLst xmlns:a="http://schemas.openxmlformats.org/drawingml/2006/main" xmlns:r="http://schemas.openxmlformats.org/officeDocument/2006/relationships" xmlns:p="http://schemas.openxmlformats.org/presentationml/2006/main">
  <p:tag name="DVSHAPEID" val="UVrTk5uObxW2TaFbLOc33h"/>
</p:tagLst>
</file>

<file path=ppt/tags/tag3012.xml><?xml version="1.0" encoding="utf-8"?>
<p:tagLst xmlns:a="http://schemas.openxmlformats.org/drawingml/2006/main" xmlns:r="http://schemas.openxmlformats.org/officeDocument/2006/relationships" xmlns:p="http://schemas.openxmlformats.org/presentationml/2006/main">
  <p:tag name="DVSECTIONID" val="giOPws62D9to8pE6OHwqqy"/>
</p:tagLst>
</file>

<file path=ppt/tags/tag3013.xml><?xml version="1.0" encoding="utf-8"?>
<p:tagLst xmlns:a="http://schemas.openxmlformats.org/drawingml/2006/main" xmlns:r="http://schemas.openxmlformats.org/officeDocument/2006/relationships" xmlns:p="http://schemas.openxmlformats.org/presentationml/2006/main">
  <p:tag name="DVSHAPEID" val="QKuD06oZ4ASNUfyg2mm6FO"/>
</p:tagLst>
</file>

<file path=ppt/tags/tag3014.xml><?xml version="1.0" encoding="utf-8"?>
<p:tagLst xmlns:a="http://schemas.openxmlformats.org/drawingml/2006/main" xmlns:r="http://schemas.openxmlformats.org/officeDocument/2006/relationships" xmlns:p="http://schemas.openxmlformats.org/presentationml/2006/main">
  <p:tag name="DVSHAPEID" val="UVrTk5uObxW2TaFbLOc33h"/>
</p:tagLst>
</file>

<file path=ppt/tags/tag3015.xml><?xml version="1.0" encoding="utf-8"?>
<p:tagLst xmlns:a="http://schemas.openxmlformats.org/drawingml/2006/main" xmlns:r="http://schemas.openxmlformats.org/officeDocument/2006/relationships" xmlns:p="http://schemas.openxmlformats.org/presentationml/2006/main">
  <p:tag name="DVSECTIONID" val="giOPws62D9to8pE6OHwqqy"/>
</p:tagLst>
</file>

<file path=ppt/tags/tag3016.xml><?xml version="1.0" encoding="utf-8"?>
<p:tagLst xmlns:a="http://schemas.openxmlformats.org/drawingml/2006/main" xmlns:r="http://schemas.openxmlformats.org/officeDocument/2006/relationships" xmlns:p="http://schemas.openxmlformats.org/presentationml/2006/main">
  <p:tag name="DVSHAPEID" val="QKuD06oZ4ASNUfyg2mm6FO"/>
</p:tagLst>
</file>

<file path=ppt/tags/tag3017.xml><?xml version="1.0" encoding="utf-8"?>
<p:tagLst xmlns:a="http://schemas.openxmlformats.org/drawingml/2006/main" xmlns:r="http://schemas.openxmlformats.org/officeDocument/2006/relationships" xmlns:p="http://schemas.openxmlformats.org/presentationml/2006/main">
  <p:tag name="DVSHAPEID" val="UVrTk5uObxW2TaFbLOc33h"/>
</p:tagLst>
</file>

<file path=ppt/tags/tag3018.xml><?xml version="1.0" encoding="utf-8"?>
<p:tagLst xmlns:a="http://schemas.openxmlformats.org/drawingml/2006/main" xmlns:r="http://schemas.openxmlformats.org/officeDocument/2006/relationships" xmlns:p="http://schemas.openxmlformats.org/presentationml/2006/main">
  <p:tag name="DVSECTIONID" val="YumACC8C9cJLLExcOzjsgU"/>
</p:tagLst>
</file>

<file path=ppt/tags/tag3019.xml><?xml version="1.0" encoding="utf-8"?>
<p:tagLst xmlns:a="http://schemas.openxmlformats.org/drawingml/2006/main" xmlns:r="http://schemas.openxmlformats.org/officeDocument/2006/relationships" xmlns:p="http://schemas.openxmlformats.org/presentationml/2006/main">
  <p:tag name="DVSHAPEID" val="wPC2LbNrd9Esw4DQtNpJrY"/>
</p:tagLst>
</file>

<file path=ppt/tags/tag302.xml><?xml version="1.0" encoding="utf-8"?>
<p:tagLst xmlns:a="http://schemas.openxmlformats.org/drawingml/2006/main" xmlns:r="http://schemas.openxmlformats.org/officeDocument/2006/relationships" xmlns:p="http://schemas.openxmlformats.org/presentationml/2006/main">
  <p:tag name="DVSHAPEID" val="LaFOHLcGEcl5ra0mQCc61R"/>
</p:tagLst>
</file>

<file path=ppt/tags/tag3020.xml><?xml version="1.0" encoding="utf-8"?>
<p:tagLst xmlns:a="http://schemas.openxmlformats.org/drawingml/2006/main" xmlns:r="http://schemas.openxmlformats.org/officeDocument/2006/relationships" xmlns:p="http://schemas.openxmlformats.org/presentationml/2006/main">
  <p:tag name="DVSHAPEID" val="63k70YQdwpvUpfvhj5hC7G"/>
</p:tagLst>
</file>

<file path=ppt/tags/tag3021.xml><?xml version="1.0" encoding="utf-8"?>
<p:tagLst xmlns:a="http://schemas.openxmlformats.org/drawingml/2006/main" xmlns:r="http://schemas.openxmlformats.org/officeDocument/2006/relationships" xmlns:p="http://schemas.openxmlformats.org/presentationml/2006/main">
  <p:tag name="DVSHAPEID" val="YnFhT0KF0wqyIzHDaPB0Cf"/>
</p:tagLst>
</file>

<file path=ppt/tags/tag3022.xml><?xml version="1.0" encoding="utf-8"?>
<p:tagLst xmlns:a="http://schemas.openxmlformats.org/drawingml/2006/main" xmlns:r="http://schemas.openxmlformats.org/officeDocument/2006/relationships" xmlns:p="http://schemas.openxmlformats.org/presentationml/2006/main">
  <p:tag name="DVSHAPEID" val="WBEnlbuksPQq4XrJ4PtQpY"/>
</p:tagLst>
</file>

<file path=ppt/tags/tag3023.xml><?xml version="1.0" encoding="utf-8"?>
<p:tagLst xmlns:a="http://schemas.openxmlformats.org/drawingml/2006/main" xmlns:r="http://schemas.openxmlformats.org/officeDocument/2006/relationships" xmlns:p="http://schemas.openxmlformats.org/presentationml/2006/main">
  <p:tag name="DVSHAPEID" val="uRwWAFUr173Jq4CvFybF3A"/>
</p:tagLst>
</file>

<file path=ppt/tags/tag3024.xml><?xml version="1.0" encoding="utf-8"?>
<p:tagLst xmlns:a="http://schemas.openxmlformats.org/drawingml/2006/main" xmlns:r="http://schemas.openxmlformats.org/officeDocument/2006/relationships" xmlns:p="http://schemas.openxmlformats.org/presentationml/2006/main">
  <p:tag name="DVSHAPEID" val="HiuJcrKLxLPY6NRoBOp1OI"/>
</p:tagLst>
</file>

<file path=ppt/tags/tag3025.xml><?xml version="1.0" encoding="utf-8"?>
<p:tagLst xmlns:a="http://schemas.openxmlformats.org/drawingml/2006/main" xmlns:r="http://schemas.openxmlformats.org/officeDocument/2006/relationships" xmlns:p="http://schemas.openxmlformats.org/presentationml/2006/main">
  <p:tag name="DVSHAPEID" val="mlwn6zaUFJUT9erQstHfAh"/>
</p:tagLst>
</file>

<file path=ppt/tags/tag3026.xml><?xml version="1.0" encoding="utf-8"?>
<p:tagLst xmlns:a="http://schemas.openxmlformats.org/drawingml/2006/main" xmlns:r="http://schemas.openxmlformats.org/officeDocument/2006/relationships" xmlns:p="http://schemas.openxmlformats.org/presentationml/2006/main">
  <p:tag name="DVSHAPEID" val="TsXOEgWmg2MYV9cPkbBC65"/>
</p:tagLst>
</file>

<file path=ppt/tags/tag3027.xml><?xml version="1.0" encoding="utf-8"?>
<p:tagLst xmlns:a="http://schemas.openxmlformats.org/drawingml/2006/main" xmlns:r="http://schemas.openxmlformats.org/officeDocument/2006/relationships" xmlns:p="http://schemas.openxmlformats.org/presentationml/2006/main">
  <p:tag name="DVSHAPEID" val="3dDDXKmVkz85r4piUTXjtR"/>
</p:tagLst>
</file>

<file path=ppt/tags/tag3028.xml><?xml version="1.0" encoding="utf-8"?>
<p:tagLst xmlns:a="http://schemas.openxmlformats.org/drawingml/2006/main" xmlns:r="http://schemas.openxmlformats.org/officeDocument/2006/relationships" xmlns:p="http://schemas.openxmlformats.org/presentationml/2006/main">
  <p:tag name="DVSHAPEID" val="QQH8p2gIENCb6slE7IMOVa"/>
</p:tagLst>
</file>

<file path=ppt/tags/tag3029.xml><?xml version="1.0" encoding="utf-8"?>
<p:tagLst xmlns:a="http://schemas.openxmlformats.org/drawingml/2006/main" xmlns:r="http://schemas.openxmlformats.org/officeDocument/2006/relationships" xmlns:p="http://schemas.openxmlformats.org/presentationml/2006/main">
  <p:tag name="DVSHAPEID" val="UDEF7TALi88TlrAue7eVjn"/>
</p:tagLst>
</file>

<file path=ppt/tags/tag303.xml><?xml version="1.0" encoding="utf-8"?>
<p:tagLst xmlns:a="http://schemas.openxmlformats.org/drawingml/2006/main" xmlns:r="http://schemas.openxmlformats.org/officeDocument/2006/relationships" xmlns:p="http://schemas.openxmlformats.org/presentationml/2006/main">
  <p:tag name="DVSHAPEID" val="mvFbFGfj0HaILzfpebGnnF"/>
</p:tagLst>
</file>

<file path=ppt/tags/tag3030.xml><?xml version="1.0" encoding="utf-8"?>
<p:tagLst xmlns:a="http://schemas.openxmlformats.org/drawingml/2006/main" xmlns:r="http://schemas.openxmlformats.org/officeDocument/2006/relationships" xmlns:p="http://schemas.openxmlformats.org/presentationml/2006/main">
  <p:tag name="DVSHAPEID" val="bdDIFD4hxUhFW3tJUm7Sut"/>
</p:tagLst>
</file>

<file path=ppt/tags/tag3031.xml><?xml version="1.0" encoding="utf-8"?>
<p:tagLst xmlns:a="http://schemas.openxmlformats.org/drawingml/2006/main" xmlns:r="http://schemas.openxmlformats.org/officeDocument/2006/relationships" xmlns:p="http://schemas.openxmlformats.org/presentationml/2006/main">
  <p:tag name="DVSHAPEID" val="2c7T4CuFz0Rwrr1oeWH0Be"/>
</p:tagLst>
</file>

<file path=ppt/tags/tag3032.xml><?xml version="1.0" encoding="utf-8"?>
<p:tagLst xmlns:a="http://schemas.openxmlformats.org/drawingml/2006/main" xmlns:r="http://schemas.openxmlformats.org/officeDocument/2006/relationships" xmlns:p="http://schemas.openxmlformats.org/presentationml/2006/main">
  <p:tag name="DVSHAPEID" val="BFvw0ucROqSIbrBMzsNRkh"/>
</p:tagLst>
</file>

<file path=ppt/tags/tag3033.xml><?xml version="1.0" encoding="utf-8"?>
<p:tagLst xmlns:a="http://schemas.openxmlformats.org/drawingml/2006/main" xmlns:r="http://schemas.openxmlformats.org/officeDocument/2006/relationships" xmlns:p="http://schemas.openxmlformats.org/presentationml/2006/main">
  <p:tag name="DVSHAPEID" val="NqC2Iw8abtSOAroxB0tHcr"/>
</p:tagLst>
</file>

<file path=ppt/tags/tag3034.xml><?xml version="1.0" encoding="utf-8"?>
<p:tagLst xmlns:a="http://schemas.openxmlformats.org/drawingml/2006/main" xmlns:r="http://schemas.openxmlformats.org/officeDocument/2006/relationships" xmlns:p="http://schemas.openxmlformats.org/presentationml/2006/main">
  <p:tag name="DVSHAPEID" val="DJfANrnedJTkR5UYMFJDep"/>
</p:tagLst>
</file>

<file path=ppt/tags/tag3035.xml><?xml version="1.0" encoding="utf-8"?>
<p:tagLst xmlns:a="http://schemas.openxmlformats.org/drawingml/2006/main" xmlns:r="http://schemas.openxmlformats.org/officeDocument/2006/relationships" xmlns:p="http://schemas.openxmlformats.org/presentationml/2006/main">
  <p:tag name="DVSHAPEID" val="QnQ9n2QMoD4mMSM7JHNWg8"/>
</p:tagLst>
</file>

<file path=ppt/tags/tag3036.xml><?xml version="1.0" encoding="utf-8"?>
<p:tagLst xmlns:a="http://schemas.openxmlformats.org/drawingml/2006/main" xmlns:r="http://schemas.openxmlformats.org/officeDocument/2006/relationships" xmlns:p="http://schemas.openxmlformats.org/presentationml/2006/main">
  <p:tag name="DVSHAPEID" val="UgzjCDeNYyceSSKD3knqkg"/>
</p:tagLst>
</file>

<file path=ppt/tags/tag3037.xml><?xml version="1.0" encoding="utf-8"?>
<p:tagLst xmlns:a="http://schemas.openxmlformats.org/drawingml/2006/main" xmlns:r="http://schemas.openxmlformats.org/officeDocument/2006/relationships" xmlns:p="http://schemas.openxmlformats.org/presentationml/2006/main">
  <p:tag name="DVSHAPEID" val="fvi1bEW1Qh9HsAA4pdyAEw"/>
</p:tagLst>
</file>

<file path=ppt/tags/tag3038.xml><?xml version="1.0" encoding="utf-8"?>
<p:tagLst xmlns:a="http://schemas.openxmlformats.org/drawingml/2006/main" xmlns:r="http://schemas.openxmlformats.org/officeDocument/2006/relationships" xmlns:p="http://schemas.openxmlformats.org/presentationml/2006/main">
  <p:tag name="DVSHAPEID" val="ayZUm5DszPNE040ArzRWHU"/>
</p:tagLst>
</file>

<file path=ppt/tags/tag3039.xml><?xml version="1.0" encoding="utf-8"?>
<p:tagLst xmlns:a="http://schemas.openxmlformats.org/drawingml/2006/main" xmlns:r="http://schemas.openxmlformats.org/officeDocument/2006/relationships" xmlns:p="http://schemas.openxmlformats.org/presentationml/2006/main">
  <p:tag name="DVSHAPEID" val="5bqa2ZUaSKBJlK1hiQooIk"/>
</p:tagLst>
</file>

<file path=ppt/tags/tag304.xml><?xml version="1.0" encoding="utf-8"?>
<p:tagLst xmlns:a="http://schemas.openxmlformats.org/drawingml/2006/main" xmlns:r="http://schemas.openxmlformats.org/officeDocument/2006/relationships" xmlns:p="http://schemas.openxmlformats.org/presentationml/2006/main">
  <p:tag name="DVSHAPEID" val="pFvFkLSQPybTO98v6wqkbD"/>
</p:tagLst>
</file>

<file path=ppt/tags/tag3040.xml><?xml version="1.0" encoding="utf-8"?>
<p:tagLst xmlns:a="http://schemas.openxmlformats.org/drawingml/2006/main" xmlns:r="http://schemas.openxmlformats.org/officeDocument/2006/relationships" xmlns:p="http://schemas.openxmlformats.org/presentationml/2006/main">
  <p:tag name="DVSHAPEID" val="TOzw3OLZJIOfsOtc3ExoW3"/>
</p:tagLst>
</file>

<file path=ppt/tags/tag3041.xml><?xml version="1.0" encoding="utf-8"?>
<p:tagLst xmlns:a="http://schemas.openxmlformats.org/drawingml/2006/main" xmlns:r="http://schemas.openxmlformats.org/officeDocument/2006/relationships" xmlns:p="http://schemas.openxmlformats.org/presentationml/2006/main">
  <p:tag name="DVSHAPEID" val="3hJgzag0xjcLhBAwV6oS0S"/>
</p:tagLst>
</file>

<file path=ppt/tags/tag3042.xml><?xml version="1.0" encoding="utf-8"?>
<p:tagLst xmlns:a="http://schemas.openxmlformats.org/drawingml/2006/main" xmlns:r="http://schemas.openxmlformats.org/officeDocument/2006/relationships" xmlns:p="http://schemas.openxmlformats.org/presentationml/2006/main">
  <p:tag name="DVSHAPEID" val="U5hdN5NKQjnQLiMNfBIJav"/>
</p:tagLst>
</file>

<file path=ppt/tags/tag3043.xml><?xml version="1.0" encoding="utf-8"?>
<p:tagLst xmlns:a="http://schemas.openxmlformats.org/drawingml/2006/main" xmlns:r="http://schemas.openxmlformats.org/officeDocument/2006/relationships" xmlns:p="http://schemas.openxmlformats.org/presentationml/2006/main">
  <p:tag name="DVSHAPEID" val="3HxSBwJr033amDYmnbcNsS"/>
</p:tagLst>
</file>

<file path=ppt/tags/tag3044.xml><?xml version="1.0" encoding="utf-8"?>
<p:tagLst xmlns:a="http://schemas.openxmlformats.org/drawingml/2006/main" xmlns:r="http://schemas.openxmlformats.org/officeDocument/2006/relationships" xmlns:p="http://schemas.openxmlformats.org/presentationml/2006/main">
  <p:tag name="DVSHAPEID" val="orQiJ7QMahIp2AFUth0pij"/>
</p:tagLst>
</file>

<file path=ppt/tags/tag3045.xml><?xml version="1.0" encoding="utf-8"?>
<p:tagLst xmlns:a="http://schemas.openxmlformats.org/drawingml/2006/main" xmlns:r="http://schemas.openxmlformats.org/officeDocument/2006/relationships" xmlns:p="http://schemas.openxmlformats.org/presentationml/2006/main">
  <p:tag name="DVSHAPEID" val="NBV9PTexwm2aj62jMBAeTM"/>
</p:tagLst>
</file>

<file path=ppt/tags/tag3046.xml><?xml version="1.0" encoding="utf-8"?>
<p:tagLst xmlns:a="http://schemas.openxmlformats.org/drawingml/2006/main" xmlns:r="http://schemas.openxmlformats.org/officeDocument/2006/relationships" xmlns:p="http://schemas.openxmlformats.org/presentationml/2006/main">
  <p:tag name="DVSHAPEID" val="rXAoGsHVM3z4EemAiXyDKl"/>
</p:tagLst>
</file>

<file path=ppt/tags/tag3047.xml><?xml version="1.0" encoding="utf-8"?>
<p:tagLst xmlns:a="http://schemas.openxmlformats.org/drawingml/2006/main" xmlns:r="http://schemas.openxmlformats.org/officeDocument/2006/relationships" xmlns:p="http://schemas.openxmlformats.org/presentationml/2006/main">
  <p:tag name="DVSHAPEID" val="mRhzSaupO4p09YyqcLPBzY"/>
</p:tagLst>
</file>

<file path=ppt/tags/tag3048.xml><?xml version="1.0" encoding="utf-8"?>
<p:tagLst xmlns:a="http://schemas.openxmlformats.org/drawingml/2006/main" xmlns:r="http://schemas.openxmlformats.org/officeDocument/2006/relationships" xmlns:p="http://schemas.openxmlformats.org/presentationml/2006/main">
  <p:tag name="DVSHAPEID" val="BesNXcjDFg15AI77zxqnfu"/>
</p:tagLst>
</file>

<file path=ppt/tags/tag3049.xml><?xml version="1.0" encoding="utf-8"?>
<p:tagLst xmlns:a="http://schemas.openxmlformats.org/drawingml/2006/main" xmlns:r="http://schemas.openxmlformats.org/officeDocument/2006/relationships" xmlns:p="http://schemas.openxmlformats.org/presentationml/2006/main">
  <p:tag name="DVSHAPEID" val="ED5o1RKMN8Log275ch5bp9"/>
</p:tagLst>
</file>

<file path=ppt/tags/tag305.xml><?xml version="1.0" encoding="utf-8"?>
<p:tagLst xmlns:a="http://schemas.openxmlformats.org/drawingml/2006/main" xmlns:r="http://schemas.openxmlformats.org/officeDocument/2006/relationships" xmlns:p="http://schemas.openxmlformats.org/presentationml/2006/main">
  <p:tag name="DVSHAPEID" val="UIpq7qo1qEuG6ZGZmur9RC"/>
</p:tagLst>
</file>

<file path=ppt/tags/tag3050.xml><?xml version="1.0" encoding="utf-8"?>
<p:tagLst xmlns:a="http://schemas.openxmlformats.org/drawingml/2006/main" xmlns:r="http://schemas.openxmlformats.org/officeDocument/2006/relationships" xmlns:p="http://schemas.openxmlformats.org/presentationml/2006/main">
  <p:tag name="DVSHAPEID" val="Z3nPj5ciacJ6zOHybsSStT"/>
</p:tagLst>
</file>

<file path=ppt/tags/tag3051.xml><?xml version="1.0" encoding="utf-8"?>
<p:tagLst xmlns:a="http://schemas.openxmlformats.org/drawingml/2006/main" xmlns:r="http://schemas.openxmlformats.org/officeDocument/2006/relationships" xmlns:p="http://schemas.openxmlformats.org/presentationml/2006/main">
  <p:tag name="DVSHAPEID" val="kcs4Ztk8i45vE11bxEAuYz"/>
</p:tagLst>
</file>

<file path=ppt/tags/tag3052.xml><?xml version="1.0" encoding="utf-8"?>
<p:tagLst xmlns:a="http://schemas.openxmlformats.org/drawingml/2006/main" xmlns:r="http://schemas.openxmlformats.org/officeDocument/2006/relationships" xmlns:p="http://schemas.openxmlformats.org/presentationml/2006/main">
  <p:tag name="DVSHAPEID" val="E9sioD6CiwF5Janf6JY1TF"/>
</p:tagLst>
</file>

<file path=ppt/tags/tag3053.xml><?xml version="1.0" encoding="utf-8"?>
<p:tagLst xmlns:a="http://schemas.openxmlformats.org/drawingml/2006/main" xmlns:r="http://schemas.openxmlformats.org/officeDocument/2006/relationships" xmlns:p="http://schemas.openxmlformats.org/presentationml/2006/main">
  <p:tag name="DVSHAPEID" val="13aFx0VeiYVKxjCG5G2FMz"/>
</p:tagLst>
</file>

<file path=ppt/tags/tag3054.xml><?xml version="1.0" encoding="utf-8"?>
<p:tagLst xmlns:a="http://schemas.openxmlformats.org/drawingml/2006/main" xmlns:r="http://schemas.openxmlformats.org/officeDocument/2006/relationships" xmlns:p="http://schemas.openxmlformats.org/presentationml/2006/main">
  <p:tag name="DVSHAPEID" val="agBooMft2oRv74FjAJejE8"/>
</p:tagLst>
</file>

<file path=ppt/tags/tag3055.xml><?xml version="1.0" encoding="utf-8"?>
<p:tagLst xmlns:a="http://schemas.openxmlformats.org/drawingml/2006/main" xmlns:r="http://schemas.openxmlformats.org/officeDocument/2006/relationships" xmlns:p="http://schemas.openxmlformats.org/presentationml/2006/main">
  <p:tag name="DVSHAPEID" val="agBooMft2oRv74FjAJejE8"/>
</p:tagLst>
</file>

<file path=ppt/tags/tag3056.xml><?xml version="1.0" encoding="utf-8"?>
<p:tagLst xmlns:a="http://schemas.openxmlformats.org/drawingml/2006/main" xmlns:r="http://schemas.openxmlformats.org/officeDocument/2006/relationships" xmlns:p="http://schemas.openxmlformats.org/presentationml/2006/main">
  <p:tag name="DVSHAPEID" val="agBooMft2oRv74FjAJejE8"/>
</p:tagLst>
</file>

<file path=ppt/tags/tag3057.xml><?xml version="1.0" encoding="utf-8"?>
<p:tagLst xmlns:a="http://schemas.openxmlformats.org/drawingml/2006/main" xmlns:r="http://schemas.openxmlformats.org/officeDocument/2006/relationships" xmlns:p="http://schemas.openxmlformats.org/presentationml/2006/main">
  <p:tag name="DVSHAPEID" val="agBooMft2oRv74FjAJejE8"/>
</p:tagLst>
</file>

<file path=ppt/tags/tag3058.xml><?xml version="1.0" encoding="utf-8"?>
<p:tagLst xmlns:a="http://schemas.openxmlformats.org/drawingml/2006/main" xmlns:r="http://schemas.openxmlformats.org/officeDocument/2006/relationships" xmlns:p="http://schemas.openxmlformats.org/presentationml/2006/main">
  <p:tag name="DVSHAPEID" val="agBooMft2oRv74FjAJejE8"/>
</p:tagLst>
</file>

<file path=ppt/tags/tag3059.xml><?xml version="1.0" encoding="utf-8"?>
<p:tagLst xmlns:a="http://schemas.openxmlformats.org/drawingml/2006/main" xmlns:r="http://schemas.openxmlformats.org/officeDocument/2006/relationships" xmlns:p="http://schemas.openxmlformats.org/presentationml/2006/main">
  <p:tag name="DVSECTIONID" val="giOPws62D9to8pE6OHwqqy"/>
</p:tagLst>
</file>

<file path=ppt/tags/tag306.xml><?xml version="1.0" encoding="utf-8"?>
<p:tagLst xmlns:a="http://schemas.openxmlformats.org/drawingml/2006/main" xmlns:r="http://schemas.openxmlformats.org/officeDocument/2006/relationships" xmlns:p="http://schemas.openxmlformats.org/presentationml/2006/main">
  <p:tag name="DVSHAPEID" val="xRL5hI49W2tLLMfTDssO7w"/>
</p:tagLst>
</file>

<file path=ppt/tags/tag3060.xml><?xml version="1.0" encoding="utf-8"?>
<p:tagLst xmlns:a="http://schemas.openxmlformats.org/drawingml/2006/main" xmlns:r="http://schemas.openxmlformats.org/officeDocument/2006/relationships" xmlns:p="http://schemas.openxmlformats.org/presentationml/2006/main">
  <p:tag name="DVSHAPEID" val="QKuD06oZ4ASNUfyg2mm6FO"/>
</p:tagLst>
</file>

<file path=ppt/tags/tag3061.xml><?xml version="1.0" encoding="utf-8"?>
<p:tagLst xmlns:a="http://schemas.openxmlformats.org/drawingml/2006/main" xmlns:r="http://schemas.openxmlformats.org/officeDocument/2006/relationships" xmlns:p="http://schemas.openxmlformats.org/presentationml/2006/main">
  <p:tag name="DVSHAPEID" val="UVrTk5uObxW2TaFbLOc33h"/>
</p:tagLst>
</file>

<file path=ppt/tags/tag3062.xml><?xml version="1.0" encoding="utf-8"?>
<p:tagLst xmlns:a="http://schemas.openxmlformats.org/drawingml/2006/main" xmlns:r="http://schemas.openxmlformats.org/officeDocument/2006/relationships" xmlns:p="http://schemas.openxmlformats.org/presentationml/2006/main">
  <p:tag name="DVSECTIONID" val="giOPws62D9to8pE6OHwqqy"/>
</p:tagLst>
</file>

<file path=ppt/tags/tag3063.xml><?xml version="1.0" encoding="utf-8"?>
<p:tagLst xmlns:a="http://schemas.openxmlformats.org/drawingml/2006/main" xmlns:r="http://schemas.openxmlformats.org/officeDocument/2006/relationships" xmlns:p="http://schemas.openxmlformats.org/presentationml/2006/main">
  <p:tag name="DVSHAPEID" val="QKuD06oZ4ASNUfyg2mm6FO"/>
</p:tagLst>
</file>

<file path=ppt/tags/tag3064.xml><?xml version="1.0" encoding="utf-8"?>
<p:tagLst xmlns:a="http://schemas.openxmlformats.org/drawingml/2006/main" xmlns:r="http://schemas.openxmlformats.org/officeDocument/2006/relationships" xmlns:p="http://schemas.openxmlformats.org/presentationml/2006/main">
  <p:tag name="DVSHAPEID" val="UVrTk5uObxW2TaFbLOc33h"/>
</p:tagLst>
</file>

<file path=ppt/tags/tag3065.xml><?xml version="1.0" encoding="utf-8"?>
<p:tagLst xmlns:a="http://schemas.openxmlformats.org/drawingml/2006/main" xmlns:r="http://schemas.openxmlformats.org/officeDocument/2006/relationships" xmlns:p="http://schemas.openxmlformats.org/presentationml/2006/main">
  <p:tag name="DVSECTIONID" val="giOPws62D9to8pE6OHwqqy"/>
</p:tagLst>
</file>

<file path=ppt/tags/tag3066.xml><?xml version="1.0" encoding="utf-8"?>
<p:tagLst xmlns:a="http://schemas.openxmlformats.org/drawingml/2006/main" xmlns:r="http://schemas.openxmlformats.org/officeDocument/2006/relationships" xmlns:p="http://schemas.openxmlformats.org/presentationml/2006/main">
  <p:tag name="DVSHAPEID" val="QKuD06oZ4ASNUfyg2mm6FO"/>
</p:tagLst>
</file>

<file path=ppt/tags/tag3067.xml><?xml version="1.0" encoding="utf-8"?>
<p:tagLst xmlns:a="http://schemas.openxmlformats.org/drawingml/2006/main" xmlns:r="http://schemas.openxmlformats.org/officeDocument/2006/relationships" xmlns:p="http://schemas.openxmlformats.org/presentationml/2006/main">
  <p:tag name="DVSHAPEID" val="UVrTk5uObxW2TaFbLOc33h"/>
</p:tagLst>
</file>

<file path=ppt/tags/tag3068.xml><?xml version="1.0" encoding="utf-8"?>
<p:tagLst xmlns:a="http://schemas.openxmlformats.org/drawingml/2006/main" xmlns:r="http://schemas.openxmlformats.org/officeDocument/2006/relationships" xmlns:p="http://schemas.openxmlformats.org/presentationml/2006/main">
  <p:tag name="DVSECTIONID" val="giOPws62D9to8pE6OHwqqy"/>
</p:tagLst>
</file>

<file path=ppt/tags/tag3069.xml><?xml version="1.0" encoding="utf-8"?>
<p:tagLst xmlns:a="http://schemas.openxmlformats.org/drawingml/2006/main" xmlns:r="http://schemas.openxmlformats.org/officeDocument/2006/relationships" xmlns:p="http://schemas.openxmlformats.org/presentationml/2006/main">
  <p:tag name="DVSHAPEID" val="QKuD06oZ4ASNUfyg2mm6FO"/>
</p:tagLst>
</file>

<file path=ppt/tags/tag307.xml><?xml version="1.0" encoding="utf-8"?>
<p:tagLst xmlns:a="http://schemas.openxmlformats.org/drawingml/2006/main" xmlns:r="http://schemas.openxmlformats.org/officeDocument/2006/relationships" xmlns:p="http://schemas.openxmlformats.org/presentationml/2006/main">
  <p:tag name="DVSHAPEID" val="pFvFkLSQPybTO98v6wqkbD"/>
</p:tagLst>
</file>

<file path=ppt/tags/tag3070.xml><?xml version="1.0" encoding="utf-8"?>
<p:tagLst xmlns:a="http://schemas.openxmlformats.org/drawingml/2006/main" xmlns:r="http://schemas.openxmlformats.org/officeDocument/2006/relationships" xmlns:p="http://schemas.openxmlformats.org/presentationml/2006/main">
  <p:tag name="DVSHAPEID" val="UVrTk5uObxW2TaFbLOc33h"/>
</p:tagLst>
</file>

<file path=ppt/tags/tag3071.xml><?xml version="1.0" encoding="utf-8"?>
<p:tagLst xmlns:a="http://schemas.openxmlformats.org/drawingml/2006/main" xmlns:r="http://schemas.openxmlformats.org/officeDocument/2006/relationships" xmlns:p="http://schemas.openxmlformats.org/presentationml/2006/main">
  <p:tag name="DVSECTIONID" val="mMjzonFWrRaSbKGFBXRT18"/>
</p:tagLst>
</file>

<file path=ppt/tags/tag3072.xml><?xml version="1.0" encoding="utf-8"?>
<p:tagLst xmlns:a="http://schemas.openxmlformats.org/drawingml/2006/main" xmlns:r="http://schemas.openxmlformats.org/officeDocument/2006/relationships" xmlns:p="http://schemas.openxmlformats.org/presentationml/2006/main">
  <p:tag name="DVSHAPEID" val="9EQpj9l0awYFrd4gywreBT"/>
</p:tagLst>
</file>

<file path=ppt/tags/tag3073.xml><?xml version="1.0" encoding="utf-8"?>
<p:tagLst xmlns:a="http://schemas.openxmlformats.org/drawingml/2006/main" xmlns:r="http://schemas.openxmlformats.org/officeDocument/2006/relationships" xmlns:p="http://schemas.openxmlformats.org/presentationml/2006/main">
  <p:tag name="DVSHAPEID" val="upeRgBQhDtPkiw6F3bofqM"/>
</p:tagLst>
</file>

<file path=ppt/tags/tag3074.xml><?xml version="1.0" encoding="utf-8"?>
<p:tagLst xmlns:a="http://schemas.openxmlformats.org/drawingml/2006/main" xmlns:r="http://schemas.openxmlformats.org/officeDocument/2006/relationships" xmlns:p="http://schemas.openxmlformats.org/presentationml/2006/main">
  <p:tag name="DVSHAPEID" val="vNROeBIDy9xg9rbrTJ9SSv"/>
</p:tagLst>
</file>

<file path=ppt/tags/tag3075.xml><?xml version="1.0" encoding="utf-8"?>
<p:tagLst xmlns:a="http://schemas.openxmlformats.org/drawingml/2006/main" xmlns:r="http://schemas.openxmlformats.org/officeDocument/2006/relationships" xmlns:p="http://schemas.openxmlformats.org/presentationml/2006/main">
  <p:tag name="DVSHAPEID" val="P6Vx9TsgQmtITq0rmey0UG"/>
</p:tagLst>
</file>

<file path=ppt/tags/tag3076.xml><?xml version="1.0" encoding="utf-8"?>
<p:tagLst xmlns:a="http://schemas.openxmlformats.org/drawingml/2006/main" xmlns:r="http://schemas.openxmlformats.org/officeDocument/2006/relationships" xmlns:p="http://schemas.openxmlformats.org/presentationml/2006/main">
  <p:tag name="DVSECTIONID" val="N7UvmyslgvNES3fyOFsH5C"/>
</p:tagLst>
</file>

<file path=ppt/tags/tag3077.xml><?xml version="1.0" encoding="utf-8"?>
<p:tagLst xmlns:a="http://schemas.openxmlformats.org/drawingml/2006/main" xmlns:r="http://schemas.openxmlformats.org/officeDocument/2006/relationships" xmlns:p="http://schemas.openxmlformats.org/presentationml/2006/main">
  <p:tag name="DVSHAPEID" val="M1nFtBiE5xT0YKTGrPaijb"/>
</p:tagLst>
</file>

<file path=ppt/tags/tag3078.xml><?xml version="1.0" encoding="utf-8"?>
<p:tagLst xmlns:a="http://schemas.openxmlformats.org/drawingml/2006/main" xmlns:r="http://schemas.openxmlformats.org/officeDocument/2006/relationships" xmlns:p="http://schemas.openxmlformats.org/presentationml/2006/main">
  <p:tag name="DVSHAPEID" val="MqyKrrmVkSA8jTaupQYbgW"/>
</p:tagLst>
</file>

<file path=ppt/tags/tag308.xml><?xml version="1.0" encoding="utf-8"?>
<p:tagLst xmlns:a="http://schemas.openxmlformats.org/drawingml/2006/main" xmlns:r="http://schemas.openxmlformats.org/officeDocument/2006/relationships" xmlns:p="http://schemas.openxmlformats.org/presentationml/2006/main">
  <p:tag name="DVSHAPEID" val="UIpq7qo1qEuG6ZGZmur9RC"/>
</p:tagLst>
</file>

<file path=ppt/tags/tag309.xml><?xml version="1.0" encoding="utf-8"?>
<p:tagLst xmlns:a="http://schemas.openxmlformats.org/drawingml/2006/main" xmlns:r="http://schemas.openxmlformats.org/officeDocument/2006/relationships" xmlns:p="http://schemas.openxmlformats.org/presentationml/2006/main">
  <p:tag name="DVSHAPEID" val="xRL5hI49W2tLLMfTDssO7w"/>
</p:tagLst>
</file>

<file path=ppt/tags/tag31.xml><?xml version="1.0" encoding="utf-8"?>
<p:tagLst xmlns:a="http://schemas.openxmlformats.org/drawingml/2006/main" xmlns:r="http://schemas.openxmlformats.org/officeDocument/2006/relationships" xmlns:p="http://schemas.openxmlformats.org/presentationml/2006/main">
  <p:tag name="DVSHAPEID" val="gIBihadqSOA23nYDQgWbyN"/>
</p:tagLst>
</file>

<file path=ppt/tags/tag310.xml><?xml version="1.0" encoding="utf-8"?>
<p:tagLst xmlns:a="http://schemas.openxmlformats.org/drawingml/2006/main" xmlns:r="http://schemas.openxmlformats.org/officeDocument/2006/relationships" xmlns:p="http://schemas.openxmlformats.org/presentationml/2006/main">
  <p:tag name="DVSHAPEID" val="p739P7aVS1MhayF19FXhHr"/>
</p:tagLst>
</file>

<file path=ppt/tags/tag311.xml><?xml version="1.0" encoding="utf-8"?>
<p:tagLst xmlns:a="http://schemas.openxmlformats.org/drawingml/2006/main" xmlns:r="http://schemas.openxmlformats.org/officeDocument/2006/relationships" xmlns:p="http://schemas.openxmlformats.org/presentationml/2006/main">
  <p:tag name="DVSHAPEID" val="dkeTJsQZH3u1sD27TXZ19r"/>
</p:tagLst>
</file>

<file path=ppt/tags/tag312.xml><?xml version="1.0" encoding="utf-8"?>
<p:tagLst xmlns:a="http://schemas.openxmlformats.org/drawingml/2006/main" xmlns:r="http://schemas.openxmlformats.org/officeDocument/2006/relationships" xmlns:p="http://schemas.openxmlformats.org/presentationml/2006/main">
  <p:tag name="DVSHAPEID" val="D8g70wsGDsKKYqVs9p41l8"/>
</p:tagLst>
</file>

<file path=ppt/tags/tag313.xml><?xml version="1.0" encoding="utf-8"?>
<p:tagLst xmlns:a="http://schemas.openxmlformats.org/drawingml/2006/main" xmlns:r="http://schemas.openxmlformats.org/officeDocument/2006/relationships" xmlns:p="http://schemas.openxmlformats.org/presentationml/2006/main">
  <p:tag name="DVSHAPEID" val="a1OPMExDhob6FzhOP6kPDU"/>
</p:tagLst>
</file>

<file path=ppt/tags/tag314.xml><?xml version="1.0" encoding="utf-8"?>
<p:tagLst xmlns:a="http://schemas.openxmlformats.org/drawingml/2006/main" xmlns:r="http://schemas.openxmlformats.org/officeDocument/2006/relationships" xmlns:p="http://schemas.openxmlformats.org/presentationml/2006/main">
  <p:tag name="DVSHAPEID" val="5aC3vEnvGDJu4krbNrL5nv"/>
</p:tagLst>
</file>

<file path=ppt/tags/tag315.xml><?xml version="1.0" encoding="utf-8"?>
<p:tagLst xmlns:a="http://schemas.openxmlformats.org/drawingml/2006/main" xmlns:r="http://schemas.openxmlformats.org/officeDocument/2006/relationships" xmlns:p="http://schemas.openxmlformats.org/presentationml/2006/main">
  <p:tag name="DVSHAPEID" val="0I39waGy9e0sLBJ7QUAbPS"/>
</p:tagLst>
</file>

<file path=ppt/tags/tag316.xml><?xml version="1.0" encoding="utf-8"?>
<p:tagLst xmlns:a="http://schemas.openxmlformats.org/drawingml/2006/main" xmlns:r="http://schemas.openxmlformats.org/officeDocument/2006/relationships" xmlns:p="http://schemas.openxmlformats.org/presentationml/2006/main">
  <p:tag name="DVSHAPEID" val="JaqP7tMnmHo0csKhv7NkLx"/>
</p:tagLst>
</file>

<file path=ppt/tags/tag317.xml><?xml version="1.0" encoding="utf-8"?>
<p:tagLst xmlns:a="http://schemas.openxmlformats.org/drawingml/2006/main" xmlns:r="http://schemas.openxmlformats.org/officeDocument/2006/relationships" xmlns:p="http://schemas.openxmlformats.org/presentationml/2006/main">
  <p:tag name="DVSHAPEID" val="V1HCiUa4mIsKTppBx747PY"/>
</p:tagLst>
</file>

<file path=ppt/tags/tag318.xml><?xml version="1.0" encoding="utf-8"?>
<p:tagLst xmlns:a="http://schemas.openxmlformats.org/drawingml/2006/main" xmlns:r="http://schemas.openxmlformats.org/officeDocument/2006/relationships" xmlns:p="http://schemas.openxmlformats.org/presentationml/2006/main">
  <p:tag name="DVSHAPEID" val="LH90t2WcUxE3DH18Ul4itk"/>
</p:tagLst>
</file>

<file path=ppt/tags/tag319.xml><?xml version="1.0" encoding="utf-8"?>
<p:tagLst xmlns:a="http://schemas.openxmlformats.org/drawingml/2006/main" xmlns:r="http://schemas.openxmlformats.org/officeDocument/2006/relationships" xmlns:p="http://schemas.openxmlformats.org/presentationml/2006/main">
  <p:tag name="DVSHAPEID" val="ti6C2uqNsBVOGSbQqwJ2Ja"/>
</p:tagLst>
</file>

<file path=ppt/tags/tag32.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320.xml><?xml version="1.0" encoding="utf-8"?>
<p:tagLst xmlns:a="http://schemas.openxmlformats.org/drawingml/2006/main" xmlns:r="http://schemas.openxmlformats.org/officeDocument/2006/relationships" xmlns:p="http://schemas.openxmlformats.org/presentationml/2006/main">
  <p:tag name="DVSHAPEID" val="yfEjWzwhhC6g53Jwlry5TP"/>
</p:tagLst>
</file>

<file path=ppt/tags/tag321.xml><?xml version="1.0" encoding="utf-8"?>
<p:tagLst xmlns:a="http://schemas.openxmlformats.org/drawingml/2006/main" xmlns:r="http://schemas.openxmlformats.org/officeDocument/2006/relationships" xmlns:p="http://schemas.openxmlformats.org/presentationml/2006/main">
  <p:tag name="DVSHAPEID" val="QUR26JEDP53GgMvD7k1h9Z"/>
</p:tagLst>
</file>

<file path=ppt/tags/tag322.xml><?xml version="1.0" encoding="utf-8"?>
<p:tagLst xmlns:a="http://schemas.openxmlformats.org/drawingml/2006/main" xmlns:r="http://schemas.openxmlformats.org/officeDocument/2006/relationships" xmlns:p="http://schemas.openxmlformats.org/presentationml/2006/main">
  <p:tag name="DVSHAPEID" val="7wnLadRfEwccxmTAf4wbPX"/>
</p:tagLst>
</file>

<file path=ppt/tags/tag323.xml><?xml version="1.0" encoding="utf-8"?>
<p:tagLst xmlns:a="http://schemas.openxmlformats.org/drawingml/2006/main" xmlns:r="http://schemas.openxmlformats.org/officeDocument/2006/relationships" xmlns:p="http://schemas.openxmlformats.org/presentationml/2006/main">
  <p:tag name="DVSHAPEID" val="4x1lE2AgMNk1igzfx6mOX9"/>
</p:tagLst>
</file>

<file path=ppt/tags/tag324.xml><?xml version="1.0" encoding="utf-8"?>
<p:tagLst xmlns:a="http://schemas.openxmlformats.org/drawingml/2006/main" xmlns:r="http://schemas.openxmlformats.org/officeDocument/2006/relationships" xmlns:p="http://schemas.openxmlformats.org/presentationml/2006/main">
  <p:tag name="DVSHAPEID" val="H8PJuIxx9ypfD3NTB7f3Ej"/>
</p:tagLst>
</file>

<file path=ppt/tags/tag325.xml><?xml version="1.0" encoding="utf-8"?>
<p:tagLst xmlns:a="http://schemas.openxmlformats.org/drawingml/2006/main" xmlns:r="http://schemas.openxmlformats.org/officeDocument/2006/relationships" xmlns:p="http://schemas.openxmlformats.org/presentationml/2006/main">
  <p:tag name="DVSHAPEID" val="9wXf2NiFfK51OWNhvOShSr"/>
</p:tagLst>
</file>

<file path=ppt/tags/tag326.xml><?xml version="1.0" encoding="utf-8"?>
<p:tagLst xmlns:a="http://schemas.openxmlformats.org/drawingml/2006/main" xmlns:r="http://schemas.openxmlformats.org/officeDocument/2006/relationships" xmlns:p="http://schemas.openxmlformats.org/presentationml/2006/main">
  <p:tag name="DVSHAPEID" val="PqXvuf782n7Rtft6w3pi4P"/>
</p:tagLst>
</file>

<file path=ppt/tags/tag327.xml><?xml version="1.0" encoding="utf-8"?>
<p:tagLst xmlns:a="http://schemas.openxmlformats.org/drawingml/2006/main" xmlns:r="http://schemas.openxmlformats.org/officeDocument/2006/relationships" xmlns:p="http://schemas.openxmlformats.org/presentationml/2006/main">
  <p:tag name="DVSHAPEID" val="XgisRnUzc6DkNOTBPmj2k3"/>
</p:tagLst>
</file>

<file path=ppt/tags/tag328.xml><?xml version="1.0" encoding="utf-8"?>
<p:tagLst xmlns:a="http://schemas.openxmlformats.org/drawingml/2006/main" xmlns:r="http://schemas.openxmlformats.org/officeDocument/2006/relationships" xmlns:p="http://schemas.openxmlformats.org/presentationml/2006/main">
  <p:tag name="DVSHAPEID" val="YtCHeCiNRQOXUIUVnH4TkJ"/>
</p:tagLst>
</file>

<file path=ppt/tags/tag329.xml><?xml version="1.0" encoding="utf-8"?>
<p:tagLst xmlns:a="http://schemas.openxmlformats.org/drawingml/2006/main" xmlns:r="http://schemas.openxmlformats.org/officeDocument/2006/relationships" xmlns:p="http://schemas.openxmlformats.org/presentationml/2006/main">
  <p:tag name="DVSHAPEID" val="M862Z1MZhGhLmKh1eeGUbE"/>
</p:tagLst>
</file>

<file path=ppt/tags/tag33.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330.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331.xml><?xml version="1.0" encoding="utf-8"?>
<p:tagLst xmlns:a="http://schemas.openxmlformats.org/drawingml/2006/main" xmlns:r="http://schemas.openxmlformats.org/officeDocument/2006/relationships" xmlns:p="http://schemas.openxmlformats.org/presentationml/2006/main">
  <p:tag name="DVSHAPEID" val="F9maEltPcqx8VBjFOOqZK1"/>
</p:tagLst>
</file>

<file path=ppt/tags/tag332.xml><?xml version="1.0" encoding="utf-8"?>
<p:tagLst xmlns:a="http://schemas.openxmlformats.org/drawingml/2006/main" xmlns:r="http://schemas.openxmlformats.org/officeDocument/2006/relationships" xmlns:p="http://schemas.openxmlformats.org/presentationml/2006/main">
  <p:tag name="DVSHAPEID" val="D73Nq2BpTk55OzX2idN64H"/>
</p:tagLst>
</file>

<file path=ppt/tags/tag333.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334.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335.xml><?xml version="1.0" encoding="utf-8"?>
<p:tagLst xmlns:a="http://schemas.openxmlformats.org/drawingml/2006/main" xmlns:r="http://schemas.openxmlformats.org/officeDocument/2006/relationships" xmlns:p="http://schemas.openxmlformats.org/presentationml/2006/main">
  <p:tag name="DVSHAPEID" val="cuIjcXzhWg7fGtBbDh0Rz7"/>
</p:tagLst>
</file>

<file path=ppt/tags/tag336.xml><?xml version="1.0" encoding="utf-8"?>
<p:tagLst xmlns:a="http://schemas.openxmlformats.org/drawingml/2006/main" xmlns:r="http://schemas.openxmlformats.org/officeDocument/2006/relationships" xmlns:p="http://schemas.openxmlformats.org/presentationml/2006/main">
  <p:tag name="DVSHAPEID" val="HyxZSXtcrznEvf7RVreNxd"/>
</p:tagLst>
</file>

<file path=ppt/tags/tag337.xml><?xml version="1.0" encoding="utf-8"?>
<p:tagLst xmlns:a="http://schemas.openxmlformats.org/drawingml/2006/main" xmlns:r="http://schemas.openxmlformats.org/officeDocument/2006/relationships" xmlns:p="http://schemas.openxmlformats.org/presentationml/2006/main">
  <p:tag name="DVSHAPEID" val="3QNJHLvcbDXWpvfr9DVHSv"/>
</p:tagLst>
</file>

<file path=ppt/tags/tag338.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39.xml><?xml version="1.0" encoding="utf-8"?>
<p:tagLst xmlns:a="http://schemas.openxmlformats.org/drawingml/2006/main" xmlns:r="http://schemas.openxmlformats.org/officeDocument/2006/relationships" xmlns:p="http://schemas.openxmlformats.org/presentationml/2006/main">
  <p:tag name="DVSHAPEID" val="HyPCBthARPkx9CFZR4TPLG"/>
</p:tagLst>
</file>

<file path=ppt/tags/tag34.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340.xml><?xml version="1.0" encoding="utf-8"?>
<p:tagLst xmlns:a="http://schemas.openxmlformats.org/drawingml/2006/main" xmlns:r="http://schemas.openxmlformats.org/officeDocument/2006/relationships" xmlns:p="http://schemas.openxmlformats.org/presentationml/2006/main">
  <p:tag name="DVSHAPEID" val="MW0yf1ne0D8WtwTiQP5hok"/>
</p:tagLst>
</file>

<file path=ppt/tags/tag341.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42.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43.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44.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45.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46.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47.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48.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49.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5.xml><?xml version="1.0" encoding="utf-8"?>
<p:tagLst xmlns:a="http://schemas.openxmlformats.org/drawingml/2006/main" xmlns:r="http://schemas.openxmlformats.org/officeDocument/2006/relationships" xmlns:p="http://schemas.openxmlformats.org/presentationml/2006/main">
  <p:tag name="DVSHAPEID" val="PSsfxFNIPCnBeW7IaQiad0"/>
</p:tagLst>
</file>

<file path=ppt/tags/tag350.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51.xml><?xml version="1.0" encoding="utf-8"?>
<p:tagLst xmlns:a="http://schemas.openxmlformats.org/drawingml/2006/main" xmlns:r="http://schemas.openxmlformats.org/officeDocument/2006/relationships" xmlns:p="http://schemas.openxmlformats.org/presentationml/2006/main">
  <p:tag name="DVSHAPEID" val="Ha4IUrimSg9tuHb8gHGfnK"/>
</p:tagLst>
</file>

<file path=ppt/tags/tag352.xml><?xml version="1.0" encoding="utf-8"?>
<p:tagLst xmlns:a="http://schemas.openxmlformats.org/drawingml/2006/main" xmlns:r="http://schemas.openxmlformats.org/officeDocument/2006/relationships" xmlns:p="http://schemas.openxmlformats.org/presentationml/2006/main">
  <p:tag name="DVSHAPEID" val="9WxytgQClyY0LTB2dfcDOG"/>
</p:tagLst>
</file>

<file path=ppt/tags/tag353.xml><?xml version="1.0" encoding="utf-8"?>
<p:tagLst xmlns:a="http://schemas.openxmlformats.org/drawingml/2006/main" xmlns:r="http://schemas.openxmlformats.org/officeDocument/2006/relationships" xmlns:p="http://schemas.openxmlformats.org/presentationml/2006/main">
  <p:tag name="DVSHAPEID" val="pc986yd4KthsM31Gy7noiA"/>
</p:tagLst>
</file>

<file path=ppt/tags/tag354.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355.xml><?xml version="1.0" encoding="utf-8"?>
<p:tagLst xmlns:a="http://schemas.openxmlformats.org/drawingml/2006/main" xmlns:r="http://schemas.openxmlformats.org/officeDocument/2006/relationships" xmlns:p="http://schemas.openxmlformats.org/presentationml/2006/main">
  <p:tag name="DVSHAPEID" val="Ii6y1wH5gqoOeHn6RqtVpx"/>
</p:tagLst>
</file>

<file path=ppt/tags/tag356.xml><?xml version="1.0" encoding="utf-8"?>
<p:tagLst xmlns:a="http://schemas.openxmlformats.org/drawingml/2006/main" xmlns:r="http://schemas.openxmlformats.org/officeDocument/2006/relationships" xmlns:p="http://schemas.openxmlformats.org/presentationml/2006/main">
  <p:tag name="DVSHAPEID" val="XkvGhdX501MsJsT8L47Yu5"/>
</p:tagLst>
</file>

<file path=ppt/tags/tag357.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358.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359.xml><?xml version="1.0" encoding="utf-8"?>
<p:tagLst xmlns:a="http://schemas.openxmlformats.org/drawingml/2006/main" xmlns:r="http://schemas.openxmlformats.org/officeDocument/2006/relationships" xmlns:p="http://schemas.openxmlformats.org/presentationml/2006/main">
  <p:tag name="DVSHAPEID" val="XsLZGNBP4Kvsxkpk9hogNv"/>
</p:tagLst>
</file>

<file path=ppt/tags/tag36.xml><?xml version="1.0" encoding="utf-8"?>
<p:tagLst xmlns:a="http://schemas.openxmlformats.org/drawingml/2006/main" xmlns:r="http://schemas.openxmlformats.org/officeDocument/2006/relationships" xmlns:p="http://schemas.openxmlformats.org/presentationml/2006/main">
  <p:tag name="DVSHAPEID" val="qPq0wXpkk7UQBFibTH7B3Y"/>
</p:tagLst>
</file>

<file path=ppt/tags/tag360.xml><?xml version="1.0" encoding="utf-8"?>
<p:tagLst xmlns:a="http://schemas.openxmlformats.org/drawingml/2006/main" xmlns:r="http://schemas.openxmlformats.org/officeDocument/2006/relationships" xmlns:p="http://schemas.openxmlformats.org/presentationml/2006/main">
  <p:tag name="DVSHAPEID" val="4J6HW3qYNS5bkM2lfu8apm"/>
</p:tagLst>
</file>

<file path=ppt/tags/tag361.xml><?xml version="1.0" encoding="utf-8"?>
<p:tagLst xmlns:a="http://schemas.openxmlformats.org/drawingml/2006/main" xmlns:r="http://schemas.openxmlformats.org/officeDocument/2006/relationships" xmlns:p="http://schemas.openxmlformats.org/presentationml/2006/main">
  <p:tag name="DVSHAPEID" val="1LXUdJEpOq2SfMAzgTF2eU"/>
</p:tagLst>
</file>

<file path=ppt/tags/tag362.xml><?xml version="1.0" encoding="utf-8"?>
<p:tagLst xmlns:a="http://schemas.openxmlformats.org/drawingml/2006/main" xmlns:r="http://schemas.openxmlformats.org/officeDocument/2006/relationships" xmlns:p="http://schemas.openxmlformats.org/presentationml/2006/main">
  <p:tag name="DVSHAPEID" val="my865qODQjFHHkK2PGjo4F"/>
</p:tagLst>
</file>

<file path=ppt/tags/tag363.xml><?xml version="1.0" encoding="utf-8"?>
<p:tagLst xmlns:a="http://schemas.openxmlformats.org/drawingml/2006/main" xmlns:r="http://schemas.openxmlformats.org/officeDocument/2006/relationships" xmlns:p="http://schemas.openxmlformats.org/presentationml/2006/main">
  <p:tag name="DVSHAPEID" val="9swgKFdeun87opM6DdAaAI"/>
</p:tagLst>
</file>

<file path=ppt/tags/tag364.xml><?xml version="1.0" encoding="utf-8"?>
<p:tagLst xmlns:a="http://schemas.openxmlformats.org/drawingml/2006/main" xmlns:r="http://schemas.openxmlformats.org/officeDocument/2006/relationships" xmlns:p="http://schemas.openxmlformats.org/presentationml/2006/main">
  <p:tag name="DVSHAPEID" val="cy4gPe4YIQQHoFAPF9pBPi"/>
</p:tagLst>
</file>

<file path=ppt/tags/tag365.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66.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67.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68.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69.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7.xml><?xml version="1.0" encoding="utf-8"?>
<p:tagLst xmlns:a="http://schemas.openxmlformats.org/drawingml/2006/main" xmlns:r="http://schemas.openxmlformats.org/officeDocument/2006/relationships" xmlns:p="http://schemas.openxmlformats.org/presentationml/2006/main">
  <p:tag name="DVSHAPEID" val="KHEemHG7T6IOsDPx9Pjuif"/>
</p:tagLst>
</file>

<file path=ppt/tags/tag370.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71.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72.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73.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74.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75.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76.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77.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78.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79.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8.xml><?xml version="1.0" encoding="utf-8"?>
<p:tagLst xmlns:a="http://schemas.openxmlformats.org/drawingml/2006/main" xmlns:r="http://schemas.openxmlformats.org/officeDocument/2006/relationships" xmlns:p="http://schemas.openxmlformats.org/presentationml/2006/main">
  <p:tag name="DVSHAPEID" val="HokrqYWA2CXr4IliAIDceN"/>
</p:tagLst>
</file>

<file path=ppt/tags/tag380.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81.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82.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83.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84.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85.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86.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87.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88.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89.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9.xml><?xml version="1.0" encoding="utf-8"?>
<p:tagLst xmlns:a="http://schemas.openxmlformats.org/drawingml/2006/main" xmlns:r="http://schemas.openxmlformats.org/officeDocument/2006/relationships" xmlns:p="http://schemas.openxmlformats.org/presentationml/2006/main">
  <p:tag name="DVSHAPEID" val="8NdEmmxiiyGv0gTVhHai46"/>
</p:tagLst>
</file>

<file path=ppt/tags/tag390.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91.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92.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93.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94.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95.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96.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397.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398.xml><?xml version="1.0" encoding="utf-8"?>
<p:tagLst xmlns:a="http://schemas.openxmlformats.org/drawingml/2006/main" xmlns:r="http://schemas.openxmlformats.org/officeDocument/2006/relationships" xmlns:p="http://schemas.openxmlformats.org/presentationml/2006/main">
  <p:tag name="DVSHAPEID" val="yAVlfI36NT5qfXbuQYawEi"/>
</p:tagLst>
</file>

<file path=ppt/tags/tag399.xml><?xml version="1.0" encoding="utf-8"?>
<p:tagLst xmlns:a="http://schemas.openxmlformats.org/drawingml/2006/main" xmlns:r="http://schemas.openxmlformats.org/officeDocument/2006/relationships" xmlns:p="http://schemas.openxmlformats.org/presentationml/2006/main">
  <p:tag name="DVSHAPEID" val="gH06wOxqKYTUZuktYlVC2W"/>
</p:tagLst>
</file>

<file path=ppt/tags/tag4.xml><?xml version="1.0" encoding="utf-8"?>
<p:tagLst xmlns:a="http://schemas.openxmlformats.org/drawingml/2006/main" xmlns:r="http://schemas.openxmlformats.org/officeDocument/2006/relationships" xmlns:p="http://schemas.openxmlformats.org/presentationml/2006/main">
  <p:tag name="DVSHAPEID" val="rLsdxdZSfEa9FPmlb6njYt"/>
</p:tagLst>
</file>

<file path=ppt/tags/tag40.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400.xml><?xml version="1.0" encoding="utf-8"?>
<p:tagLst xmlns:a="http://schemas.openxmlformats.org/drawingml/2006/main" xmlns:r="http://schemas.openxmlformats.org/officeDocument/2006/relationships" xmlns:p="http://schemas.openxmlformats.org/presentationml/2006/main">
  <p:tag name="DVSHAPEID" val="BYpCEairrjDgjdk9bfyn87"/>
</p:tagLst>
</file>

<file path=ppt/tags/tag401.xml><?xml version="1.0" encoding="utf-8"?>
<p:tagLst xmlns:a="http://schemas.openxmlformats.org/drawingml/2006/main" xmlns:r="http://schemas.openxmlformats.org/officeDocument/2006/relationships" xmlns:p="http://schemas.openxmlformats.org/presentationml/2006/main">
  <p:tag name="DVSHAPEID" val="xlXG9m0OA2gj51GU9n8jwA"/>
</p:tagLst>
</file>

<file path=ppt/tags/tag402.xml><?xml version="1.0" encoding="utf-8"?>
<p:tagLst xmlns:a="http://schemas.openxmlformats.org/drawingml/2006/main" xmlns:r="http://schemas.openxmlformats.org/officeDocument/2006/relationships" xmlns:p="http://schemas.openxmlformats.org/presentationml/2006/main">
  <p:tag name="DVSHAPEID" val="gJb78P9G3FOur4EX0WqDIB"/>
</p:tagLst>
</file>

<file path=ppt/tags/tag403.xml><?xml version="1.0" encoding="utf-8"?>
<p:tagLst xmlns:a="http://schemas.openxmlformats.org/drawingml/2006/main" xmlns:r="http://schemas.openxmlformats.org/officeDocument/2006/relationships" xmlns:p="http://schemas.openxmlformats.org/presentationml/2006/main">
  <p:tag name="DVSHAPEID" val="0Z7jsh5beOAW5ev2dbEUYA"/>
</p:tagLst>
</file>

<file path=ppt/tags/tag404.xml><?xml version="1.0" encoding="utf-8"?>
<p:tagLst xmlns:a="http://schemas.openxmlformats.org/drawingml/2006/main" xmlns:r="http://schemas.openxmlformats.org/officeDocument/2006/relationships" xmlns:p="http://schemas.openxmlformats.org/presentationml/2006/main">
  <p:tag name="DVSHAPEID" val="vBACfcmcTTRFJcZPmSBSqZ"/>
</p:tagLst>
</file>

<file path=ppt/tags/tag405.xml><?xml version="1.0" encoding="utf-8"?>
<p:tagLst xmlns:a="http://schemas.openxmlformats.org/drawingml/2006/main" xmlns:r="http://schemas.openxmlformats.org/officeDocument/2006/relationships" xmlns:p="http://schemas.openxmlformats.org/presentationml/2006/main">
  <p:tag name="DVSHAPEID" val="UuZqsYIfYOCptwIQ1SP2VH"/>
</p:tagLst>
</file>

<file path=ppt/tags/tag406.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07.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08.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09.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1.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410.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11.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12.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13.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14.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15.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16.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17.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18.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19.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2.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420.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21.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22.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23.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24.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25.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26.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27.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28.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29.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3.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430.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31.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32.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33.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34.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35.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36.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37.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38.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39.xml><?xml version="1.0" encoding="utf-8"?>
<p:tagLst xmlns:a="http://schemas.openxmlformats.org/drawingml/2006/main" xmlns:r="http://schemas.openxmlformats.org/officeDocument/2006/relationships" xmlns:p="http://schemas.openxmlformats.org/presentationml/2006/main">
  <p:tag name="DVSHAPEID" val="5pvi3nOMj5avH6DPJntDU3"/>
</p:tagLst>
</file>

<file path=ppt/tags/tag44.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440.xml><?xml version="1.0" encoding="utf-8"?>
<p:tagLst xmlns:a="http://schemas.openxmlformats.org/drawingml/2006/main" xmlns:r="http://schemas.openxmlformats.org/officeDocument/2006/relationships" xmlns:p="http://schemas.openxmlformats.org/presentationml/2006/main">
  <p:tag name="DVSHAPEID" val="2jIs7wQI3n3cpzV9Vkqcvw"/>
</p:tagLst>
</file>

<file path=ppt/tags/tag441.xml><?xml version="1.0" encoding="utf-8"?>
<p:tagLst xmlns:a="http://schemas.openxmlformats.org/drawingml/2006/main" xmlns:r="http://schemas.openxmlformats.org/officeDocument/2006/relationships" xmlns:p="http://schemas.openxmlformats.org/presentationml/2006/main">
  <p:tag name="DVSHAPEID" val="fXPCcc8rziM1nbAAgiVA2M"/>
</p:tagLst>
</file>

<file path=ppt/tags/tag442.xml><?xml version="1.0" encoding="utf-8"?>
<p:tagLst xmlns:a="http://schemas.openxmlformats.org/drawingml/2006/main" xmlns:r="http://schemas.openxmlformats.org/officeDocument/2006/relationships" xmlns:p="http://schemas.openxmlformats.org/presentationml/2006/main">
  <p:tag name="DVSHAPEID" val="ruH4UAs9dHxv4KDvjEzCOL"/>
</p:tagLst>
</file>

<file path=ppt/tags/tag443.xml><?xml version="1.0" encoding="utf-8"?>
<p:tagLst xmlns:a="http://schemas.openxmlformats.org/drawingml/2006/main" xmlns:r="http://schemas.openxmlformats.org/officeDocument/2006/relationships" xmlns:p="http://schemas.openxmlformats.org/presentationml/2006/main">
  <p:tag name="DVSHAPEID" val="qnbJzl48hUusvlV8hyYp44"/>
</p:tagLst>
</file>

<file path=ppt/tags/tag444.xml><?xml version="1.0" encoding="utf-8"?>
<p:tagLst xmlns:a="http://schemas.openxmlformats.org/drawingml/2006/main" xmlns:r="http://schemas.openxmlformats.org/officeDocument/2006/relationships" xmlns:p="http://schemas.openxmlformats.org/presentationml/2006/main">
  <p:tag name="DVSHAPEID" val="uR7PWLZg1pYG4jSb1745qD"/>
</p:tagLst>
</file>

<file path=ppt/tags/tag445.xml><?xml version="1.0" encoding="utf-8"?>
<p:tagLst xmlns:a="http://schemas.openxmlformats.org/drawingml/2006/main" xmlns:r="http://schemas.openxmlformats.org/officeDocument/2006/relationships" xmlns:p="http://schemas.openxmlformats.org/presentationml/2006/main">
  <p:tag name="DVSHAPEID" val="1CeiAam0DoGlTkBJoj80T4"/>
</p:tagLst>
</file>

<file path=ppt/tags/tag446.xml><?xml version="1.0" encoding="utf-8"?>
<p:tagLst xmlns:a="http://schemas.openxmlformats.org/drawingml/2006/main" xmlns:r="http://schemas.openxmlformats.org/officeDocument/2006/relationships" xmlns:p="http://schemas.openxmlformats.org/presentationml/2006/main">
  <p:tag name="DVSHAPEID" val="uPhBg6xRkZDQQvBEaOU0Mz"/>
</p:tagLst>
</file>

<file path=ppt/tags/tag447.xml><?xml version="1.0" encoding="utf-8"?>
<p:tagLst xmlns:a="http://schemas.openxmlformats.org/drawingml/2006/main" xmlns:r="http://schemas.openxmlformats.org/officeDocument/2006/relationships" xmlns:p="http://schemas.openxmlformats.org/presentationml/2006/main">
  <p:tag name="DVSHAPEID" val="ZIqxziILWqKW8o0YTgtL3H"/>
</p:tagLst>
</file>

<file path=ppt/tags/tag448.xml><?xml version="1.0" encoding="utf-8"?>
<p:tagLst xmlns:a="http://schemas.openxmlformats.org/drawingml/2006/main" xmlns:r="http://schemas.openxmlformats.org/officeDocument/2006/relationships" xmlns:p="http://schemas.openxmlformats.org/presentationml/2006/main">
  <p:tag name="DVSHAPEID" val="H2u68J8j6ShUQyaIxf8z3d"/>
</p:tagLst>
</file>

<file path=ppt/tags/tag449.xml><?xml version="1.0" encoding="utf-8"?>
<p:tagLst xmlns:a="http://schemas.openxmlformats.org/drawingml/2006/main" xmlns:r="http://schemas.openxmlformats.org/officeDocument/2006/relationships" xmlns:p="http://schemas.openxmlformats.org/presentationml/2006/main">
  <p:tag name="DVSHAPEID" val="6TncDbVDw0vh0o3s9ZDCjR"/>
</p:tagLst>
</file>

<file path=ppt/tags/tag45.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450.xml><?xml version="1.0" encoding="utf-8"?>
<p:tagLst xmlns:a="http://schemas.openxmlformats.org/drawingml/2006/main" xmlns:r="http://schemas.openxmlformats.org/officeDocument/2006/relationships" xmlns:p="http://schemas.openxmlformats.org/presentationml/2006/main">
  <p:tag name="DVSHAPEID" val="EdysOaIeCuDtWAJW5Woslh"/>
</p:tagLst>
</file>

<file path=ppt/tags/tag451.xml><?xml version="1.0" encoding="utf-8"?>
<p:tagLst xmlns:a="http://schemas.openxmlformats.org/drawingml/2006/main" xmlns:r="http://schemas.openxmlformats.org/officeDocument/2006/relationships" xmlns:p="http://schemas.openxmlformats.org/presentationml/2006/main">
  <p:tag name="DVSHAPEID" val="oyxMF459VrUef9DbnKVio1"/>
</p:tagLst>
</file>

<file path=ppt/tags/tag452.xml><?xml version="1.0" encoding="utf-8"?>
<p:tagLst xmlns:a="http://schemas.openxmlformats.org/drawingml/2006/main" xmlns:r="http://schemas.openxmlformats.org/officeDocument/2006/relationships" xmlns:p="http://schemas.openxmlformats.org/presentationml/2006/main">
  <p:tag name="DVSHAPEID" val="ExstJdTHdQwnOZU2vE9tzc"/>
</p:tagLst>
</file>

<file path=ppt/tags/tag453.xml><?xml version="1.0" encoding="utf-8"?>
<p:tagLst xmlns:a="http://schemas.openxmlformats.org/drawingml/2006/main" xmlns:r="http://schemas.openxmlformats.org/officeDocument/2006/relationships" xmlns:p="http://schemas.openxmlformats.org/presentationml/2006/main">
  <p:tag name="DVSHAPEID" val="zHlAiUyEx3SnU0kclRged3"/>
</p:tagLst>
</file>

<file path=ppt/tags/tag454.xml><?xml version="1.0" encoding="utf-8"?>
<p:tagLst xmlns:a="http://schemas.openxmlformats.org/drawingml/2006/main" xmlns:r="http://schemas.openxmlformats.org/officeDocument/2006/relationships" xmlns:p="http://schemas.openxmlformats.org/presentationml/2006/main">
  <p:tag name="DVSHAPEID" val="IRkEglfg9UsrXK89VY8zjt"/>
</p:tagLst>
</file>

<file path=ppt/tags/tag455.xml><?xml version="1.0" encoding="utf-8"?>
<p:tagLst xmlns:a="http://schemas.openxmlformats.org/drawingml/2006/main" xmlns:r="http://schemas.openxmlformats.org/officeDocument/2006/relationships" xmlns:p="http://schemas.openxmlformats.org/presentationml/2006/main">
  <p:tag name="DVSHAPEID" val="JqkfAyPSJeHvLr1rgfKzsz"/>
</p:tagLst>
</file>

<file path=ppt/tags/tag456.xml><?xml version="1.0" encoding="utf-8"?>
<p:tagLst xmlns:a="http://schemas.openxmlformats.org/drawingml/2006/main" xmlns:r="http://schemas.openxmlformats.org/officeDocument/2006/relationships" xmlns:p="http://schemas.openxmlformats.org/presentationml/2006/main">
  <p:tag name="DVSHAPEID" val="Ihcdv9UmEjrfGcUzU0F2zz"/>
</p:tagLst>
</file>

<file path=ppt/tags/tag457.xml><?xml version="1.0" encoding="utf-8"?>
<p:tagLst xmlns:a="http://schemas.openxmlformats.org/drawingml/2006/main" xmlns:r="http://schemas.openxmlformats.org/officeDocument/2006/relationships" xmlns:p="http://schemas.openxmlformats.org/presentationml/2006/main">
  <p:tag name="DVSHAPEID" val="MwuRwwXZ4c00FnIq7uW6u2"/>
</p:tagLst>
</file>

<file path=ppt/tags/tag458.xml><?xml version="1.0" encoding="utf-8"?>
<p:tagLst xmlns:a="http://schemas.openxmlformats.org/drawingml/2006/main" xmlns:r="http://schemas.openxmlformats.org/officeDocument/2006/relationships" xmlns:p="http://schemas.openxmlformats.org/presentationml/2006/main">
  <p:tag name="DVSHAPEID" val="azaA41LGccU1JejEaOMTkN"/>
</p:tagLst>
</file>

<file path=ppt/tags/tag459.xml><?xml version="1.0" encoding="utf-8"?>
<p:tagLst xmlns:a="http://schemas.openxmlformats.org/drawingml/2006/main" xmlns:r="http://schemas.openxmlformats.org/officeDocument/2006/relationships" xmlns:p="http://schemas.openxmlformats.org/presentationml/2006/main">
  <p:tag name="DVSHAPEID" val="ur4TIjihdkZvZtfDDdpgTY"/>
</p:tagLst>
</file>

<file path=ppt/tags/tag46.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460.xml><?xml version="1.0" encoding="utf-8"?>
<p:tagLst xmlns:a="http://schemas.openxmlformats.org/drawingml/2006/main" xmlns:r="http://schemas.openxmlformats.org/officeDocument/2006/relationships" xmlns:p="http://schemas.openxmlformats.org/presentationml/2006/main">
  <p:tag name="DVSHAPEID" val="Vs2z4cVh5EKfnTznDVXRH7"/>
</p:tagLst>
</file>

<file path=ppt/tags/tag46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6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63.xml><?xml version="1.0" encoding="utf-8"?>
<p:tagLst xmlns:a="http://schemas.openxmlformats.org/drawingml/2006/main" xmlns:r="http://schemas.openxmlformats.org/officeDocument/2006/relationships" xmlns:p="http://schemas.openxmlformats.org/presentationml/2006/main">
  <p:tag name="DVSHAPEID" val="FQoXwuGQwMS7G1xyd4kGJx"/>
</p:tagLst>
</file>

<file path=ppt/tags/tag464.xml><?xml version="1.0" encoding="utf-8"?>
<p:tagLst xmlns:a="http://schemas.openxmlformats.org/drawingml/2006/main" xmlns:r="http://schemas.openxmlformats.org/officeDocument/2006/relationships" xmlns:p="http://schemas.openxmlformats.org/presentationml/2006/main">
  <p:tag name="DVSHAPEID" val="fHBgkPOHY3Q34fX6K6Nsvu"/>
</p:tagLst>
</file>

<file path=ppt/tags/tag465.xml><?xml version="1.0" encoding="utf-8"?>
<p:tagLst xmlns:a="http://schemas.openxmlformats.org/drawingml/2006/main" xmlns:r="http://schemas.openxmlformats.org/officeDocument/2006/relationships" xmlns:p="http://schemas.openxmlformats.org/presentationml/2006/main">
  <p:tag name="DVSHAPEID" val="VSTMRJqSQOY8AGlg9Q2ONO"/>
</p:tagLst>
</file>

<file path=ppt/tags/tag466.xml><?xml version="1.0" encoding="utf-8"?>
<p:tagLst xmlns:a="http://schemas.openxmlformats.org/drawingml/2006/main" xmlns:r="http://schemas.openxmlformats.org/officeDocument/2006/relationships" xmlns:p="http://schemas.openxmlformats.org/presentationml/2006/main">
  <p:tag name="DVSHAPEID" val="hCWiA7kdTh1LLJmyX4h6d2"/>
</p:tagLst>
</file>

<file path=ppt/tags/tag46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6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69.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7.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470.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7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7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7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7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75.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76.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7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7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79.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8.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480.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81.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82.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83.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84.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85.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86.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87.xml><?xml version="1.0" encoding="utf-8"?>
<p:tagLst xmlns:a="http://schemas.openxmlformats.org/drawingml/2006/main" xmlns:r="http://schemas.openxmlformats.org/officeDocument/2006/relationships" xmlns:p="http://schemas.openxmlformats.org/presentationml/2006/main">
  <p:tag name="DVSHAPEID" val="ssLEThkU92zwvBQ8f6lVek"/>
</p:tagLst>
</file>

<file path=ppt/tags/tag488.xml><?xml version="1.0" encoding="utf-8"?>
<p:tagLst xmlns:a="http://schemas.openxmlformats.org/drawingml/2006/main" xmlns:r="http://schemas.openxmlformats.org/officeDocument/2006/relationships" xmlns:p="http://schemas.openxmlformats.org/presentationml/2006/main">
  <p:tag name="DVSHAPEID" val="LK6l4gAtj2gO0ANpiEWbuH"/>
</p:tagLst>
</file>

<file path=ppt/tags/tag489.xml><?xml version="1.0" encoding="utf-8"?>
<p:tagLst xmlns:a="http://schemas.openxmlformats.org/drawingml/2006/main" xmlns:r="http://schemas.openxmlformats.org/officeDocument/2006/relationships" xmlns:p="http://schemas.openxmlformats.org/presentationml/2006/main">
  <p:tag name="DVSHAPEID" val="5VFgKuWWpHG6AhPz8iyCUG"/>
</p:tagLst>
</file>

<file path=ppt/tags/tag49.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490.xml><?xml version="1.0" encoding="utf-8"?>
<p:tagLst xmlns:a="http://schemas.openxmlformats.org/drawingml/2006/main" xmlns:r="http://schemas.openxmlformats.org/officeDocument/2006/relationships" xmlns:p="http://schemas.openxmlformats.org/presentationml/2006/main">
  <p:tag name="DVSHAPEID" val="7OUCUATXxGBfx1CkmQgXRj"/>
</p:tagLst>
</file>

<file path=ppt/tags/tag491.xml><?xml version="1.0" encoding="utf-8"?>
<p:tagLst xmlns:a="http://schemas.openxmlformats.org/drawingml/2006/main" xmlns:r="http://schemas.openxmlformats.org/officeDocument/2006/relationships" xmlns:p="http://schemas.openxmlformats.org/presentationml/2006/main">
  <p:tag name="DVSHAPEID" val="4E85IoVYyA7oOQl8zm3saZ"/>
</p:tagLst>
</file>

<file path=ppt/tags/tag492.xml><?xml version="1.0" encoding="utf-8"?>
<p:tagLst xmlns:a="http://schemas.openxmlformats.org/drawingml/2006/main" xmlns:r="http://schemas.openxmlformats.org/officeDocument/2006/relationships" xmlns:p="http://schemas.openxmlformats.org/presentationml/2006/main">
  <p:tag name="DVSHAPEID" val="vlJOWOWIlXPNKgtOSu1y81"/>
</p:tagLst>
</file>

<file path=ppt/tags/tag493.xml><?xml version="1.0" encoding="utf-8"?>
<p:tagLst xmlns:a="http://schemas.openxmlformats.org/drawingml/2006/main" xmlns:r="http://schemas.openxmlformats.org/officeDocument/2006/relationships" xmlns:p="http://schemas.openxmlformats.org/presentationml/2006/main">
  <p:tag name="DVSHAPEID" val="78cMYegUUo949MlTr62Qe9"/>
</p:tagLst>
</file>

<file path=ppt/tags/tag494.xml><?xml version="1.0" encoding="utf-8"?>
<p:tagLst xmlns:a="http://schemas.openxmlformats.org/drawingml/2006/main" xmlns:r="http://schemas.openxmlformats.org/officeDocument/2006/relationships" xmlns:p="http://schemas.openxmlformats.org/presentationml/2006/main">
  <p:tag name="DVSHAPEID" val="z165ELtyrBRteBCaQHrq3q"/>
</p:tagLst>
</file>

<file path=ppt/tags/tag495.xml><?xml version="1.0" encoding="utf-8"?>
<p:tagLst xmlns:a="http://schemas.openxmlformats.org/drawingml/2006/main" xmlns:r="http://schemas.openxmlformats.org/officeDocument/2006/relationships" xmlns:p="http://schemas.openxmlformats.org/presentationml/2006/main">
  <p:tag name="DVSHAPEID" val="DF6HtY3UwhNXzbGSAvrlXy"/>
</p:tagLst>
</file>

<file path=ppt/tags/tag496.xml><?xml version="1.0" encoding="utf-8"?>
<p:tagLst xmlns:a="http://schemas.openxmlformats.org/drawingml/2006/main" xmlns:r="http://schemas.openxmlformats.org/officeDocument/2006/relationships" xmlns:p="http://schemas.openxmlformats.org/presentationml/2006/main">
  <p:tag name="DVSHAPEID" val="dFyKhhgkoN68nqZWhvvw4z"/>
</p:tagLst>
</file>

<file path=ppt/tags/tag497.xml><?xml version="1.0" encoding="utf-8"?>
<p:tagLst xmlns:a="http://schemas.openxmlformats.org/drawingml/2006/main" xmlns:r="http://schemas.openxmlformats.org/officeDocument/2006/relationships" xmlns:p="http://schemas.openxmlformats.org/presentationml/2006/main">
  <p:tag name="NAME" val="Moon"/>
</p:tagLst>
</file>

<file path=ppt/tags/tag498.xml><?xml version="1.0" encoding="utf-8"?>
<p:tagLst xmlns:a="http://schemas.openxmlformats.org/drawingml/2006/main" xmlns:r="http://schemas.openxmlformats.org/officeDocument/2006/relationships" xmlns:p="http://schemas.openxmlformats.org/presentationml/2006/main">
  <p:tag name="NAME" val="Moon"/>
</p:tagLst>
</file>

<file path=ppt/tags/tag499.xml><?xml version="1.0" encoding="utf-8"?>
<p:tagLst xmlns:a="http://schemas.openxmlformats.org/drawingml/2006/main" xmlns:r="http://schemas.openxmlformats.org/officeDocument/2006/relationships" xmlns:p="http://schemas.openxmlformats.org/presentationml/2006/main">
  <p:tag name="NAME" val="Moon"/>
</p:tagLst>
</file>

<file path=ppt/tags/tag5.xml><?xml version="1.0" encoding="utf-8"?>
<p:tagLst xmlns:a="http://schemas.openxmlformats.org/drawingml/2006/main" xmlns:r="http://schemas.openxmlformats.org/officeDocument/2006/relationships" xmlns:p="http://schemas.openxmlformats.org/presentationml/2006/main">
  <p:tag name="DVSHAPEID" val="tZ7P455wERK72lZBjAfhnM"/>
</p:tagLst>
</file>

<file path=ppt/tags/tag50.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500.xml><?xml version="1.0" encoding="utf-8"?>
<p:tagLst xmlns:a="http://schemas.openxmlformats.org/drawingml/2006/main" xmlns:r="http://schemas.openxmlformats.org/officeDocument/2006/relationships" xmlns:p="http://schemas.openxmlformats.org/presentationml/2006/main">
  <p:tag name="NAME" val="MoonShape"/>
</p:tagLst>
</file>

<file path=ppt/tags/tag501.xml><?xml version="1.0" encoding="utf-8"?>
<p:tagLst xmlns:a="http://schemas.openxmlformats.org/drawingml/2006/main" xmlns:r="http://schemas.openxmlformats.org/officeDocument/2006/relationships" xmlns:p="http://schemas.openxmlformats.org/presentationml/2006/main">
  <p:tag name="NAME" val="MoonHalfShape"/>
  <p:tag name="ANGLE" val="1"/>
</p:tagLst>
</file>

<file path=ppt/tags/tag502.xml><?xml version="1.0" encoding="utf-8"?>
<p:tagLst xmlns:a="http://schemas.openxmlformats.org/drawingml/2006/main" xmlns:r="http://schemas.openxmlformats.org/officeDocument/2006/relationships" xmlns:p="http://schemas.openxmlformats.org/presentationml/2006/main">
  <p:tag name="NAME" val="MoonShape"/>
</p:tagLst>
</file>

<file path=ppt/tags/tag503.xml><?xml version="1.0" encoding="utf-8"?>
<p:tagLst xmlns:a="http://schemas.openxmlformats.org/drawingml/2006/main" xmlns:r="http://schemas.openxmlformats.org/officeDocument/2006/relationships" xmlns:p="http://schemas.openxmlformats.org/presentationml/2006/main">
  <p:tag name="ANGLE" val="2"/>
  <p:tag name="NAME" val="MoonHalfShape"/>
</p:tagLst>
</file>

<file path=ppt/tags/tag504.xml><?xml version="1.0" encoding="utf-8"?>
<p:tagLst xmlns:a="http://schemas.openxmlformats.org/drawingml/2006/main" xmlns:r="http://schemas.openxmlformats.org/officeDocument/2006/relationships" xmlns:p="http://schemas.openxmlformats.org/presentationml/2006/main">
  <p:tag name="NAME" val="MoonShape"/>
</p:tagLst>
</file>

<file path=ppt/tags/tag505.xml><?xml version="1.0" encoding="utf-8"?>
<p:tagLst xmlns:a="http://schemas.openxmlformats.org/drawingml/2006/main" xmlns:r="http://schemas.openxmlformats.org/officeDocument/2006/relationships" xmlns:p="http://schemas.openxmlformats.org/presentationml/2006/main">
  <p:tag name="ANGLE" val="4"/>
  <p:tag name="NAME" val="MoonHalfShape"/>
</p:tagLst>
</file>

<file path=ppt/tags/tag506.xml><?xml version="1.0" encoding="utf-8"?>
<p:tagLst xmlns:a="http://schemas.openxmlformats.org/drawingml/2006/main" xmlns:r="http://schemas.openxmlformats.org/officeDocument/2006/relationships" xmlns:p="http://schemas.openxmlformats.org/presentationml/2006/main">
  <p:tag name="DVSHAPEID" val="sZToYdmQFXNkM8hPlHki3X"/>
</p:tagLst>
</file>

<file path=ppt/tags/tag507.xml><?xml version="1.0" encoding="utf-8"?>
<p:tagLst xmlns:a="http://schemas.openxmlformats.org/drawingml/2006/main" xmlns:r="http://schemas.openxmlformats.org/officeDocument/2006/relationships" xmlns:p="http://schemas.openxmlformats.org/presentationml/2006/main">
  <p:tag name="DVSHAPEID" val="idXBeCddwA2gpnRtsiY2hy"/>
</p:tagLst>
</file>

<file path=ppt/tags/tag508.xml><?xml version="1.0" encoding="utf-8"?>
<p:tagLst xmlns:a="http://schemas.openxmlformats.org/drawingml/2006/main" xmlns:r="http://schemas.openxmlformats.org/officeDocument/2006/relationships" xmlns:p="http://schemas.openxmlformats.org/presentationml/2006/main">
  <p:tag name="NAME" val="McK Disclaimer"/>
  <p:tag name="RESIZE" val="Yes"/>
  <p:tag name="LLEFT" val=" 210.125"/>
  <p:tag name="LTOP" val=" 469.875"/>
</p:tagLst>
</file>

<file path=ppt/tags/tag509.xml><?xml version="1.0" encoding="utf-8"?>
<p:tagLst xmlns:a="http://schemas.openxmlformats.org/drawingml/2006/main" xmlns:r="http://schemas.openxmlformats.org/officeDocument/2006/relationships" xmlns:p="http://schemas.openxmlformats.org/presentationml/2006/main">
  <p:tag name="DVSHAPEID" val="3tyc3kL84vSfwTuUcajtiu"/>
</p:tagLst>
</file>

<file path=ppt/tags/tag51.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510.xml><?xml version="1.0" encoding="utf-8"?>
<p:tagLst xmlns:a="http://schemas.openxmlformats.org/drawingml/2006/main" xmlns:r="http://schemas.openxmlformats.org/officeDocument/2006/relationships" xmlns:p="http://schemas.openxmlformats.org/presentationml/2006/main">
  <p:tag name="DVSHAPEID" val="Z2tJLvDfs2TaRpXRaDa7dQ"/>
</p:tagLst>
</file>

<file path=ppt/tags/tag511.xml><?xml version="1.0" encoding="utf-8"?>
<p:tagLst xmlns:a="http://schemas.openxmlformats.org/drawingml/2006/main" xmlns:r="http://schemas.openxmlformats.org/officeDocument/2006/relationships" xmlns:p="http://schemas.openxmlformats.org/presentationml/2006/main">
  <p:tag name="DVSHAPEID" val="weAj4m6sn1R3vk2OFImONw"/>
</p:tagLst>
</file>

<file path=ppt/tags/tag512.xml><?xml version="1.0" encoding="utf-8"?>
<p:tagLst xmlns:a="http://schemas.openxmlformats.org/drawingml/2006/main" xmlns:r="http://schemas.openxmlformats.org/officeDocument/2006/relationships" xmlns:p="http://schemas.openxmlformats.org/presentationml/2006/main">
  <p:tag name="DVSHAPEID" val="bxSjeR1CNY36ictt3hty8N"/>
</p:tagLst>
</file>

<file path=ppt/tags/tag513.xml><?xml version="1.0" encoding="utf-8"?>
<p:tagLst xmlns:a="http://schemas.openxmlformats.org/drawingml/2006/main" xmlns:r="http://schemas.openxmlformats.org/officeDocument/2006/relationships" xmlns:p="http://schemas.openxmlformats.org/presentationml/2006/main">
  <p:tag name="DVSHAPEID" val="gZSmdM9tAcaW1TFyr9fhnz"/>
</p:tagLst>
</file>

<file path=ppt/tags/tag514.xml><?xml version="1.0" encoding="utf-8"?>
<p:tagLst xmlns:a="http://schemas.openxmlformats.org/drawingml/2006/main" xmlns:r="http://schemas.openxmlformats.org/officeDocument/2006/relationships" xmlns:p="http://schemas.openxmlformats.org/presentationml/2006/main">
  <p:tag name="DVSHAPEID" val="b1916dyC1KrHra3nvzhtsP"/>
</p:tagLst>
</file>

<file path=ppt/tags/tag515.xml><?xml version="1.0" encoding="utf-8"?>
<p:tagLst xmlns:a="http://schemas.openxmlformats.org/drawingml/2006/main" xmlns:r="http://schemas.openxmlformats.org/officeDocument/2006/relationships" xmlns:p="http://schemas.openxmlformats.org/presentationml/2006/main">
  <p:tag name="DVSHAPEID" val="e81j2lnsEemk0qa7AKeblG"/>
</p:tagLst>
</file>

<file path=ppt/tags/tag516.xml><?xml version="1.0" encoding="utf-8"?>
<p:tagLst xmlns:a="http://schemas.openxmlformats.org/drawingml/2006/main" xmlns:r="http://schemas.openxmlformats.org/officeDocument/2006/relationships" xmlns:p="http://schemas.openxmlformats.org/presentationml/2006/main">
  <p:tag name="DVSHAPEID" val="mutG7tzUon9ybiPbUpPfig"/>
</p:tagLst>
</file>

<file path=ppt/tags/tag517.xml><?xml version="1.0" encoding="utf-8"?>
<p:tagLst xmlns:a="http://schemas.openxmlformats.org/drawingml/2006/main" xmlns:r="http://schemas.openxmlformats.org/officeDocument/2006/relationships" xmlns:p="http://schemas.openxmlformats.org/presentationml/2006/main">
  <p:tag name="DVSHAPEID" val="f7eOc0FpqJq19K2oIH5WXt"/>
</p:tagLst>
</file>

<file path=ppt/tags/tag518.xml><?xml version="1.0" encoding="utf-8"?>
<p:tagLst xmlns:a="http://schemas.openxmlformats.org/drawingml/2006/main" xmlns:r="http://schemas.openxmlformats.org/officeDocument/2006/relationships" xmlns:p="http://schemas.openxmlformats.org/presentationml/2006/main">
  <p:tag name="DVSHAPEID" val="v4WVZ2HW3Ju5v8LDP9oiBK"/>
</p:tagLst>
</file>

<file path=ppt/tags/tag519.xml><?xml version="1.0" encoding="utf-8"?>
<p:tagLst xmlns:a="http://schemas.openxmlformats.org/drawingml/2006/main" xmlns:r="http://schemas.openxmlformats.org/officeDocument/2006/relationships" xmlns:p="http://schemas.openxmlformats.org/presentationml/2006/main">
  <p:tag name="DVSHAPEID" val="LZMjcxne6NDNNc1P8a31pJ"/>
</p:tagLst>
</file>

<file path=ppt/tags/tag52.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520.xml><?xml version="1.0" encoding="utf-8"?>
<p:tagLst xmlns:a="http://schemas.openxmlformats.org/drawingml/2006/main" xmlns:r="http://schemas.openxmlformats.org/officeDocument/2006/relationships" xmlns:p="http://schemas.openxmlformats.org/presentationml/2006/main">
  <p:tag name="DVSHAPEID" val="Gg1qtY6WZHs5rr8JGLEbTZ"/>
</p:tagLst>
</file>

<file path=ppt/tags/tag521.xml><?xml version="1.0" encoding="utf-8"?>
<p:tagLst xmlns:a="http://schemas.openxmlformats.org/drawingml/2006/main" xmlns:r="http://schemas.openxmlformats.org/officeDocument/2006/relationships" xmlns:p="http://schemas.openxmlformats.org/presentationml/2006/main">
  <p:tag name="DVSHAPEID" val="RqOfTDdWQruDZhIRNhdrOo"/>
</p:tagLst>
</file>

<file path=ppt/tags/tag522.xml><?xml version="1.0" encoding="utf-8"?>
<p:tagLst xmlns:a="http://schemas.openxmlformats.org/drawingml/2006/main" xmlns:r="http://schemas.openxmlformats.org/officeDocument/2006/relationships" xmlns:p="http://schemas.openxmlformats.org/presentationml/2006/main">
  <p:tag name="DVSHAPEID" val="FiZyNyOJRSGGpBCd4sJ3R1"/>
</p:tagLst>
</file>

<file path=ppt/tags/tag523.xml><?xml version="1.0" encoding="utf-8"?>
<p:tagLst xmlns:a="http://schemas.openxmlformats.org/drawingml/2006/main" xmlns:r="http://schemas.openxmlformats.org/officeDocument/2006/relationships" xmlns:p="http://schemas.openxmlformats.org/presentationml/2006/main">
  <p:tag name="DVSHAPEID" val="TRegGf9HlNV31ceprX7npU"/>
</p:tagLst>
</file>

<file path=ppt/tags/tag524.xml><?xml version="1.0" encoding="utf-8"?>
<p:tagLst xmlns:a="http://schemas.openxmlformats.org/drawingml/2006/main" xmlns:r="http://schemas.openxmlformats.org/officeDocument/2006/relationships" xmlns:p="http://schemas.openxmlformats.org/presentationml/2006/main">
  <p:tag name="DVSHAPEID" val="8VMJdQwoGFSKLhYUmf3g3w"/>
</p:tagLst>
</file>

<file path=ppt/tags/tag525.xml><?xml version="1.0" encoding="utf-8"?>
<p:tagLst xmlns:a="http://schemas.openxmlformats.org/drawingml/2006/main" xmlns:r="http://schemas.openxmlformats.org/officeDocument/2006/relationships" xmlns:p="http://schemas.openxmlformats.org/presentationml/2006/main">
  <p:tag name="DVSHAPEID" val="QRuaZvSkRsIYJjuW2iaW6f"/>
</p:tagLst>
</file>

<file path=ppt/tags/tag526.xml><?xml version="1.0" encoding="utf-8"?>
<p:tagLst xmlns:a="http://schemas.openxmlformats.org/drawingml/2006/main" xmlns:r="http://schemas.openxmlformats.org/officeDocument/2006/relationships" xmlns:p="http://schemas.openxmlformats.org/presentationml/2006/main">
  <p:tag name="DVSHAPEID" val="atd1kOWbCPhsGqqQJdiWGG"/>
</p:tagLst>
</file>

<file path=ppt/tags/tag527.xml><?xml version="1.0" encoding="utf-8"?>
<p:tagLst xmlns:a="http://schemas.openxmlformats.org/drawingml/2006/main" xmlns:r="http://schemas.openxmlformats.org/officeDocument/2006/relationships" xmlns:p="http://schemas.openxmlformats.org/presentationml/2006/main">
  <p:tag name="DVSHAPEID" val="aXZ5CjdAjzwmWKmFEDde7A"/>
</p:tagLst>
</file>

<file path=ppt/tags/tag528.xml><?xml version="1.0" encoding="utf-8"?>
<p:tagLst xmlns:a="http://schemas.openxmlformats.org/drawingml/2006/main" xmlns:r="http://schemas.openxmlformats.org/officeDocument/2006/relationships" xmlns:p="http://schemas.openxmlformats.org/presentationml/2006/main">
  <p:tag name="DVSHAPEID" val="sLXYkhprg64uif2ecDY1wH"/>
</p:tagLst>
</file>

<file path=ppt/tags/tag529.xml><?xml version="1.0" encoding="utf-8"?>
<p:tagLst xmlns:a="http://schemas.openxmlformats.org/drawingml/2006/main" xmlns:r="http://schemas.openxmlformats.org/officeDocument/2006/relationships" xmlns:p="http://schemas.openxmlformats.org/presentationml/2006/main">
  <p:tag name="DVSHAPEID" val="AOsR0PXmXrbtKvglPF87zB"/>
</p:tagLst>
</file>

<file path=ppt/tags/tag53.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530.xml><?xml version="1.0" encoding="utf-8"?>
<p:tagLst xmlns:a="http://schemas.openxmlformats.org/drawingml/2006/main" xmlns:r="http://schemas.openxmlformats.org/officeDocument/2006/relationships" xmlns:p="http://schemas.openxmlformats.org/presentationml/2006/main">
  <p:tag name="DVSHAPEID" val="XiS6eAcLIKxEHa5WxYLvUe"/>
</p:tagLst>
</file>

<file path=ppt/tags/tag531.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32.xml><?xml version="1.0" encoding="utf-8"?>
<p:tagLst xmlns:a="http://schemas.openxmlformats.org/drawingml/2006/main" xmlns:r="http://schemas.openxmlformats.org/officeDocument/2006/relationships" xmlns:p="http://schemas.openxmlformats.org/presentationml/2006/main">
  <p:tag name="DVSHAPEID" val="W5O5fT79l4HINWf8Ct8EPN"/>
</p:tagLst>
</file>

<file path=ppt/tags/tag533.xml><?xml version="1.0" encoding="utf-8"?>
<p:tagLst xmlns:a="http://schemas.openxmlformats.org/drawingml/2006/main" xmlns:r="http://schemas.openxmlformats.org/officeDocument/2006/relationships" xmlns:p="http://schemas.openxmlformats.org/presentationml/2006/main">
  <p:tag name="DVSHAPEID" val="cIjWXDnnlHv4ZLiRuJWLnn"/>
</p:tagLst>
</file>

<file path=ppt/tags/tag534.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35.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36.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37.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38.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39.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4.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540.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41.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42.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43.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44.xml><?xml version="1.0" encoding="utf-8"?>
<p:tagLst xmlns:a="http://schemas.openxmlformats.org/drawingml/2006/main" xmlns:r="http://schemas.openxmlformats.org/officeDocument/2006/relationships" xmlns:p="http://schemas.openxmlformats.org/presentationml/2006/main">
  <p:tag name="DVSHAPEID" val="vVR6XJC4UJrZR9YUAn9cIq"/>
</p:tagLst>
</file>

<file path=ppt/tags/tag545.xml><?xml version="1.0" encoding="utf-8"?>
<p:tagLst xmlns:a="http://schemas.openxmlformats.org/drawingml/2006/main" xmlns:r="http://schemas.openxmlformats.org/officeDocument/2006/relationships" xmlns:p="http://schemas.openxmlformats.org/presentationml/2006/main">
  <p:tag name="DVSHAPEID" val="mlBtppTKmfpqcYrBokT1EF"/>
</p:tagLst>
</file>

<file path=ppt/tags/tag546.xml><?xml version="1.0" encoding="utf-8"?>
<p:tagLst xmlns:a="http://schemas.openxmlformats.org/drawingml/2006/main" xmlns:r="http://schemas.openxmlformats.org/officeDocument/2006/relationships" xmlns:p="http://schemas.openxmlformats.org/presentationml/2006/main">
  <p:tag name="DVSHAPEID" val="sltv0COldZf6p2TFVKVfmN"/>
</p:tagLst>
</file>

<file path=ppt/tags/tag547.xml><?xml version="1.0" encoding="utf-8"?>
<p:tagLst xmlns:a="http://schemas.openxmlformats.org/drawingml/2006/main" xmlns:r="http://schemas.openxmlformats.org/officeDocument/2006/relationships" xmlns:p="http://schemas.openxmlformats.org/presentationml/2006/main">
  <p:tag name="DVSHAPEID" val="g7wpnJuBkcLGSgZTpgV01q"/>
</p:tagLst>
</file>

<file path=ppt/tags/tag548.xml><?xml version="1.0" encoding="utf-8"?>
<p:tagLst xmlns:a="http://schemas.openxmlformats.org/drawingml/2006/main" xmlns:r="http://schemas.openxmlformats.org/officeDocument/2006/relationships" xmlns:p="http://schemas.openxmlformats.org/presentationml/2006/main">
  <p:tag name="DVSHAPEID" val="5NGZIWHOnEgriXcm3JM30h"/>
</p:tagLst>
</file>

<file path=ppt/tags/tag549.xml><?xml version="1.0" encoding="utf-8"?>
<p:tagLst xmlns:a="http://schemas.openxmlformats.org/drawingml/2006/main" xmlns:r="http://schemas.openxmlformats.org/officeDocument/2006/relationships" xmlns:p="http://schemas.openxmlformats.org/presentationml/2006/main">
  <p:tag name="DVSHAPEID" val="aLwiC1fgNCLy8CQLz6oA6i"/>
</p:tagLst>
</file>

<file path=ppt/tags/tag55.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550.xml><?xml version="1.0" encoding="utf-8"?>
<p:tagLst xmlns:a="http://schemas.openxmlformats.org/drawingml/2006/main" xmlns:r="http://schemas.openxmlformats.org/officeDocument/2006/relationships" xmlns:p="http://schemas.openxmlformats.org/presentationml/2006/main">
  <p:tag name="DVSHAPEID" val="ISEuPKtUG8kOCVsqjGz6QE"/>
</p:tagLst>
</file>

<file path=ppt/tags/tag551.xml><?xml version="1.0" encoding="utf-8"?>
<p:tagLst xmlns:a="http://schemas.openxmlformats.org/drawingml/2006/main" xmlns:r="http://schemas.openxmlformats.org/officeDocument/2006/relationships" xmlns:p="http://schemas.openxmlformats.org/presentationml/2006/main">
  <p:tag name="DVSHAPEID" val="manbEFbK6uvrkVo1JyOHOM"/>
</p:tagLst>
</file>

<file path=ppt/tags/tag552.xml><?xml version="1.0" encoding="utf-8"?>
<p:tagLst xmlns:a="http://schemas.openxmlformats.org/drawingml/2006/main" xmlns:r="http://schemas.openxmlformats.org/officeDocument/2006/relationships" xmlns:p="http://schemas.openxmlformats.org/presentationml/2006/main">
  <p:tag name="DVSHAPEID" val="RdNlywChLrvVBgngiAqnPG"/>
</p:tagLst>
</file>

<file path=ppt/tags/tag553.xml><?xml version="1.0" encoding="utf-8"?>
<p:tagLst xmlns:a="http://schemas.openxmlformats.org/drawingml/2006/main" xmlns:r="http://schemas.openxmlformats.org/officeDocument/2006/relationships" xmlns:p="http://schemas.openxmlformats.org/presentationml/2006/main">
  <p:tag name="DVSHAPEID" val="NfU65mSE8XFAi9oj6E7OI4"/>
</p:tagLst>
</file>

<file path=ppt/tags/tag554.xml><?xml version="1.0" encoding="utf-8"?>
<p:tagLst xmlns:a="http://schemas.openxmlformats.org/drawingml/2006/main" xmlns:r="http://schemas.openxmlformats.org/officeDocument/2006/relationships" xmlns:p="http://schemas.openxmlformats.org/presentationml/2006/main">
  <p:tag name="DVSHAPEID" val="XUnvNhN6994GT3AY1JhoRn"/>
</p:tagLst>
</file>

<file path=ppt/tags/tag555.xml><?xml version="1.0" encoding="utf-8"?>
<p:tagLst xmlns:a="http://schemas.openxmlformats.org/drawingml/2006/main" xmlns:r="http://schemas.openxmlformats.org/officeDocument/2006/relationships" xmlns:p="http://schemas.openxmlformats.org/presentationml/2006/main">
  <p:tag name="DVSHAPEID" val="w7TiXzbXXKlRJkx8GhdDeI"/>
</p:tagLst>
</file>

<file path=ppt/tags/tag556.xml><?xml version="1.0" encoding="utf-8"?>
<p:tagLst xmlns:a="http://schemas.openxmlformats.org/drawingml/2006/main" xmlns:r="http://schemas.openxmlformats.org/officeDocument/2006/relationships" xmlns:p="http://schemas.openxmlformats.org/presentationml/2006/main">
  <p:tag name="DVSHAPEID" val="WIXpq8MP7cuAofCukdVccj"/>
</p:tagLst>
</file>

<file path=ppt/tags/tag557.xml><?xml version="1.0" encoding="utf-8"?>
<p:tagLst xmlns:a="http://schemas.openxmlformats.org/drawingml/2006/main" xmlns:r="http://schemas.openxmlformats.org/officeDocument/2006/relationships" xmlns:p="http://schemas.openxmlformats.org/presentationml/2006/main">
  <p:tag name="DVSHAPEID" val="i8m2EsKG44A8S6LjVtLYJZ"/>
</p:tagLst>
</file>

<file path=ppt/tags/tag558.xml><?xml version="1.0" encoding="utf-8"?>
<p:tagLst xmlns:a="http://schemas.openxmlformats.org/drawingml/2006/main" xmlns:r="http://schemas.openxmlformats.org/officeDocument/2006/relationships" xmlns:p="http://schemas.openxmlformats.org/presentationml/2006/main">
  <p:tag name="DVSHAPEID" val="cIWuQLYoH4pPpazVZVDECr"/>
</p:tagLst>
</file>

<file path=ppt/tags/tag559.xml><?xml version="1.0" encoding="utf-8"?>
<p:tagLst xmlns:a="http://schemas.openxmlformats.org/drawingml/2006/main" xmlns:r="http://schemas.openxmlformats.org/officeDocument/2006/relationships" xmlns:p="http://schemas.openxmlformats.org/presentationml/2006/main">
  <p:tag name="DVSHAPEID" val="tQSb5bNtZpEiWE5aCZHGnw"/>
</p:tagLst>
</file>

<file path=ppt/tags/tag56.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560.xml><?xml version="1.0" encoding="utf-8"?>
<p:tagLst xmlns:a="http://schemas.openxmlformats.org/drawingml/2006/main" xmlns:r="http://schemas.openxmlformats.org/officeDocument/2006/relationships" xmlns:p="http://schemas.openxmlformats.org/presentationml/2006/main">
  <p:tag name="DVSHAPEID" val="l1kgqT20bd8Obblx92b8C8"/>
</p:tagLst>
</file>

<file path=ppt/tags/tag561.xml><?xml version="1.0" encoding="utf-8"?>
<p:tagLst xmlns:a="http://schemas.openxmlformats.org/drawingml/2006/main" xmlns:r="http://schemas.openxmlformats.org/officeDocument/2006/relationships" xmlns:p="http://schemas.openxmlformats.org/presentationml/2006/main">
  <p:tag name="DVSHAPEID" val="m9VhvbXZI2vDnW5aHSM71h"/>
</p:tagLst>
</file>

<file path=ppt/tags/tag562.xml><?xml version="1.0" encoding="utf-8"?>
<p:tagLst xmlns:a="http://schemas.openxmlformats.org/drawingml/2006/main" xmlns:r="http://schemas.openxmlformats.org/officeDocument/2006/relationships" xmlns:p="http://schemas.openxmlformats.org/presentationml/2006/main">
  <p:tag name="DVSHAPEID" val="rA4r9M4S04GcEak9nR3bu5"/>
</p:tagLst>
</file>

<file path=ppt/tags/tag563.xml><?xml version="1.0" encoding="utf-8"?>
<p:tagLst xmlns:a="http://schemas.openxmlformats.org/drawingml/2006/main" xmlns:r="http://schemas.openxmlformats.org/officeDocument/2006/relationships" xmlns:p="http://schemas.openxmlformats.org/presentationml/2006/main">
  <p:tag name="DVSHAPEID" val="ixNpsYlilv75Hkc41aVQ1r"/>
</p:tagLst>
</file>

<file path=ppt/tags/tag564.xml><?xml version="1.0" encoding="utf-8"?>
<p:tagLst xmlns:a="http://schemas.openxmlformats.org/drawingml/2006/main" xmlns:r="http://schemas.openxmlformats.org/officeDocument/2006/relationships" xmlns:p="http://schemas.openxmlformats.org/presentationml/2006/main">
  <p:tag name="DVSHAPEID" val="WahUPxvU4PMmiwDKk5wIIb"/>
</p:tagLst>
</file>

<file path=ppt/tags/tag565.xml><?xml version="1.0" encoding="utf-8"?>
<p:tagLst xmlns:a="http://schemas.openxmlformats.org/drawingml/2006/main" xmlns:r="http://schemas.openxmlformats.org/officeDocument/2006/relationships" xmlns:p="http://schemas.openxmlformats.org/presentationml/2006/main">
  <p:tag name="DVSHAPEID" val="5zt0WjPSgE3QBD7x9NNqrh"/>
</p:tagLst>
</file>

<file path=ppt/tags/tag566.xml><?xml version="1.0" encoding="utf-8"?>
<p:tagLst xmlns:a="http://schemas.openxmlformats.org/drawingml/2006/main" xmlns:r="http://schemas.openxmlformats.org/officeDocument/2006/relationships" xmlns:p="http://schemas.openxmlformats.org/presentationml/2006/main">
  <p:tag name="DVSHAPEID" val="il2FqhQPjjJL5HrPAb4bz8"/>
</p:tagLst>
</file>

<file path=ppt/tags/tag567.xml><?xml version="1.0" encoding="utf-8"?>
<p:tagLst xmlns:a="http://schemas.openxmlformats.org/drawingml/2006/main" xmlns:r="http://schemas.openxmlformats.org/officeDocument/2006/relationships" xmlns:p="http://schemas.openxmlformats.org/presentationml/2006/main">
  <p:tag name="DVSHAPEID" val="irV0CMWJUhJNg7YhSy1rkK"/>
</p:tagLst>
</file>

<file path=ppt/tags/tag568.xml><?xml version="1.0" encoding="utf-8"?>
<p:tagLst xmlns:a="http://schemas.openxmlformats.org/drawingml/2006/main" xmlns:r="http://schemas.openxmlformats.org/officeDocument/2006/relationships" xmlns:p="http://schemas.openxmlformats.org/presentationml/2006/main">
  <p:tag name="DVSHAPEID" val="7Pxp6kcBlfIa3AKqE3TAor"/>
</p:tagLst>
</file>

<file path=ppt/tags/tag569.xml><?xml version="1.0" encoding="utf-8"?>
<p:tagLst xmlns:a="http://schemas.openxmlformats.org/drawingml/2006/main" xmlns:r="http://schemas.openxmlformats.org/officeDocument/2006/relationships" xmlns:p="http://schemas.openxmlformats.org/presentationml/2006/main">
  <p:tag name="DVSHAPEID" val="1hrjRjiwa7Nxk5scGCwjWu"/>
</p:tagLst>
</file>

<file path=ppt/tags/tag57.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570.xml><?xml version="1.0" encoding="utf-8"?>
<p:tagLst xmlns:a="http://schemas.openxmlformats.org/drawingml/2006/main" xmlns:r="http://schemas.openxmlformats.org/officeDocument/2006/relationships" xmlns:p="http://schemas.openxmlformats.org/presentationml/2006/main">
  <p:tag name="DVSHAPEID" val="554nwsTYyKmFOgYMsSjP5A"/>
</p:tagLst>
</file>

<file path=ppt/tags/tag571.xml><?xml version="1.0" encoding="utf-8"?>
<p:tagLst xmlns:a="http://schemas.openxmlformats.org/drawingml/2006/main" xmlns:r="http://schemas.openxmlformats.org/officeDocument/2006/relationships" xmlns:p="http://schemas.openxmlformats.org/presentationml/2006/main">
  <p:tag name="DVSHAPEID" val="nvfEYsmh35vxbmftNQCbz2"/>
</p:tagLst>
</file>

<file path=ppt/tags/tag572.xml><?xml version="1.0" encoding="utf-8"?>
<p:tagLst xmlns:a="http://schemas.openxmlformats.org/drawingml/2006/main" xmlns:r="http://schemas.openxmlformats.org/officeDocument/2006/relationships" xmlns:p="http://schemas.openxmlformats.org/presentationml/2006/main">
  <p:tag name="DVSHAPEID" val="bEhbdU9DZ6pvHy8RurBhGg"/>
</p:tagLst>
</file>

<file path=ppt/tags/tag573.xml><?xml version="1.0" encoding="utf-8"?>
<p:tagLst xmlns:a="http://schemas.openxmlformats.org/drawingml/2006/main" xmlns:r="http://schemas.openxmlformats.org/officeDocument/2006/relationships" xmlns:p="http://schemas.openxmlformats.org/presentationml/2006/main">
  <p:tag name="DVSHAPEID" val="ag4CwZ5scT0kkAnMes7p5o"/>
</p:tagLst>
</file>

<file path=ppt/tags/tag574.xml><?xml version="1.0" encoding="utf-8"?>
<p:tagLst xmlns:a="http://schemas.openxmlformats.org/drawingml/2006/main" xmlns:r="http://schemas.openxmlformats.org/officeDocument/2006/relationships" xmlns:p="http://schemas.openxmlformats.org/presentationml/2006/main">
  <p:tag name="DVSHAPEID" val="8GEGkVlbAimUu06Bn9yxUv"/>
</p:tagLst>
</file>

<file path=ppt/tags/tag575.xml><?xml version="1.0" encoding="utf-8"?>
<p:tagLst xmlns:a="http://schemas.openxmlformats.org/drawingml/2006/main" xmlns:r="http://schemas.openxmlformats.org/officeDocument/2006/relationships" xmlns:p="http://schemas.openxmlformats.org/presentationml/2006/main">
  <p:tag name="DVSHAPEID" val="unexuIc89hbL8oYPFa61iI"/>
</p:tagLst>
</file>

<file path=ppt/tags/tag576.xml><?xml version="1.0" encoding="utf-8"?>
<p:tagLst xmlns:a="http://schemas.openxmlformats.org/drawingml/2006/main" xmlns:r="http://schemas.openxmlformats.org/officeDocument/2006/relationships" xmlns:p="http://schemas.openxmlformats.org/presentationml/2006/main">
  <p:tag name="DVSHAPEID" val="Yp5mFD4YRyuCbgsMqDYr95"/>
</p:tagLst>
</file>

<file path=ppt/tags/tag577.xml><?xml version="1.0" encoding="utf-8"?>
<p:tagLst xmlns:a="http://schemas.openxmlformats.org/drawingml/2006/main" xmlns:r="http://schemas.openxmlformats.org/officeDocument/2006/relationships" xmlns:p="http://schemas.openxmlformats.org/presentationml/2006/main">
  <p:tag name="DVSHAPEID" val="JJSIDyuoqScMoPr82z4apD"/>
</p:tagLst>
</file>

<file path=ppt/tags/tag578.xml><?xml version="1.0" encoding="utf-8"?>
<p:tagLst xmlns:a="http://schemas.openxmlformats.org/drawingml/2006/main" xmlns:r="http://schemas.openxmlformats.org/officeDocument/2006/relationships" xmlns:p="http://schemas.openxmlformats.org/presentationml/2006/main">
  <p:tag name="DVSHAPEID" val="gvdHnSJt2RzTGmtXZwtt7B"/>
</p:tagLst>
</file>

<file path=ppt/tags/tag579.xml><?xml version="1.0" encoding="utf-8"?>
<p:tagLst xmlns:a="http://schemas.openxmlformats.org/drawingml/2006/main" xmlns:r="http://schemas.openxmlformats.org/officeDocument/2006/relationships" xmlns:p="http://schemas.openxmlformats.org/presentationml/2006/main">
  <p:tag name="DVSHAPEID" val="ppSDkiApnYF5snuVbCEXQl"/>
</p:tagLst>
</file>

<file path=ppt/tags/tag58.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580.xml><?xml version="1.0" encoding="utf-8"?>
<p:tagLst xmlns:a="http://schemas.openxmlformats.org/drawingml/2006/main" xmlns:r="http://schemas.openxmlformats.org/officeDocument/2006/relationships" xmlns:p="http://schemas.openxmlformats.org/presentationml/2006/main">
  <p:tag name="DVSHAPEID" val="du85E5zyGWvE5NOJxqSCtB"/>
</p:tagLst>
</file>

<file path=ppt/tags/tag581.xml><?xml version="1.0" encoding="utf-8"?>
<p:tagLst xmlns:a="http://schemas.openxmlformats.org/drawingml/2006/main" xmlns:r="http://schemas.openxmlformats.org/officeDocument/2006/relationships" xmlns:p="http://schemas.openxmlformats.org/presentationml/2006/main">
  <p:tag name="DVSHAPEID" val="eAU6s4lROaL3cnufEvQOhJ"/>
</p:tagLst>
</file>

<file path=ppt/tags/tag582.xml><?xml version="1.0" encoding="utf-8"?>
<p:tagLst xmlns:a="http://schemas.openxmlformats.org/drawingml/2006/main" xmlns:r="http://schemas.openxmlformats.org/officeDocument/2006/relationships" xmlns:p="http://schemas.openxmlformats.org/presentationml/2006/main">
  <p:tag name="DVSHAPEID" val="zNhH6r4e4dRBgxbxDvdP8l"/>
</p:tagLst>
</file>

<file path=ppt/tags/tag583.xml><?xml version="1.0" encoding="utf-8"?>
<p:tagLst xmlns:a="http://schemas.openxmlformats.org/drawingml/2006/main" xmlns:r="http://schemas.openxmlformats.org/officeDocument/2006/relationships" xmlns:p="http://schemas.openxmlformats.org/presentationml/2006/main">
  <p:tag name="DVSHAPEID" val="T1BrehLnMFkv16PLXTMz5x"/>
</p:tagLst>
</file>

<file path=ppt/tags/tag584.xml><?xml version="1.0" encoding="utf-8"?>
<p:tagLst xmlns:a="http://schemas.openxmlformats.org/drawingml/2006/main" xmlns:r="http://schemas.openxmlformats.org/officeDocument/2006/relationships" xmlns:p="http://schemas.openxmlformats.org/presentationml/2006/main">
  <p:tag name="DVSHAPEID" val="bA7X46RlBrAeUf5FcNsHrc"/>
</p:tagLst>
</file>

<file path=ppt/tags/tag585.xml><?xml version="1.0" encoding="utf-8"?>
<p:tagLst xmlns:a="http://schemas.openxmlformats.org/drawingml/2006/main" xmlns:r="http://schemas.openxmlformats.org/officeDocument/2006/relationships" xmlns:p="http://schemas.openxmlformats.org/presentationml/2006/main">
  <p:tag name="DVSHAPEID" val="hLw4ISxj2yflP1jhcEvr3S"/>
</p:tagLst>
</file>

<file path=ppt/tags/tag586.xml><?xml version="1.0" encoding="utf-8"?>
<p:tagLst xmlns:a="http://schemas.openxmlformats.org/drawingml/2006/main" xmlns:r="http://schemas.openxmlformats.org/officeDocument/2006/relationships" xmlns:p="http://schemas.openxmlformats.org/presentationml/2006/main">
  <p:tag name="DVSHAPEID" val="UMbzFhHZ7o6YilqZoZNip2"/>
</p:tagLst>
</file>

<file path=ppt/tags/tag587.xml><?xml version="1.0" encoding="utf-8"?>
<p:tagLst xmlns:a="http://schemas.openxmlformats.org/drawingml/2006/main" xmlns:r="http://schemas.openxmlformats.org/officeDocument/2006/relationships" xmlns:p="http://schemas.openxmlformats.org/presentationml/2006/main">
  <p:tag name="DVSHAPEID" val="Yzp4mVBNbZ9pRJT8cgC3rR"/>
</p:tagLst>
</file>

<file path=ppt/tags/tag588.xml><?xml version="1.0" encoding="utf-8"?>
<p:tagLst xmlns:a="http://schemas.openxmlformats.org/drawingml/2006/main" xmlns:r="http://schemas.openxmlformats.org/officeDocument/2006/relationships" xmlns:p="http://schemas.openxmlformats.org/presentationml/2006/main">
  <p:tag name="DVSHAPEID" val="fQIYQcgwEKsRNC9BVLojc6"/>
</p:tagLst>
</file>

<file path=ppt/tags/tag589.xml><?xml version="1.0" encoding="utf-8"?>
<p:tagLst xmlns:a="http://schemas.openxmlformats.org/drawingml/2006/main" xmlns:r="http://schemas.openxmlformats.org/officeDocument/2006/relationships" xmlns:p="http://schemas.openxmlformats.org/presentationml/2006/main">
  <p:tag name="DVSHAPEID" val="PTuG6fNwGmB7jylo4oxFlo"/>
</p:tagLst>
</file>

<file path=ppt/tags/tag59.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590.xml><?xml version="1.0" encoding="utf-8"?>
<p:tagLst xmlns:a="http://schemas.openxmlformats.org/drawingml/2006/main" xmlns:r="http://schemas.openxmlformats.org/officeDocument/2006/relationships" xmlns:p="http://schemas.openxmlformats.org/presentationml/2006/main">
  <p:tag name="DVSHAPEID" val="WZWgZAlQF7E91Pta50J746"/>
</p:tagLst>
</file>

<file path=ppt/tags/tag591.xml><?xml version="1.0" encoding="utf-8"?>
<p:tagLst xmlns:a="http://schemas.openxmlformats.org/drawingml/2006/main" xmlns:r="http://schemas.openxmlformats.org/officeDocument/2006/relationships" xmlns:p="http://schemas.openxmlformats.org/presentationml/2006/main">
  <p:tag name="DVSHAPEID" val="fFiAfxHZMxKqWuKPgcbQHt"/>
</p:tagLst>
</file>

<file path=ppt/tags/tag592.xml><?xml version="1.0" encoding="utf-8"?>
<p:tagLst xmlns:a="http://schemas.openxmlformats.org/drawingml/2006/main" xmlns:r="http://schemas.openxmlformats.org/officeDocument/2006/relationships" xmlns:p="http://schemas.openxmlformats.org/presentationml/2006/main">
  <p:tag name="DVSHAPEID" val="taxwUUiwVdkQJgYokO8Fl6"/>
</p:tagLst>
</file>

<file path=ppt/tags/tag593.xml><?xml version="1.0" encoding="utf-8"?>
<p:tagLst xmlns:a="http://schemas.openxmlformats.org/drawingml/2006/main" xmlns:r="http://schemas.openxmlformats.org/officeDocument/2006/relationships" xmlns:p="http://schemas.openxmlformats.org/presentationml/2006/main">
  <p:tag name="DVSHAPEID" val="J3GBJ0uQl4mKf6BEFNAe40"/>
</p:tagLst>
</file>

<file path=ppt/tags/tag594.xml><?xml version="1.0" encoding="utf-8"?>
<p:tagLst xmlns:a="http://schemas.openxmlformats.org/drawingml/2006/main" xmlns:r="http://schemas.openxmlformats.org/officeDocument/2006/relationships" xmlns:p="http://schemas.openxmlformats.org/presentationml/2006/main">
  <p:tag name="DVSHAPEID" val="a7eVQOiDWW4X7OvurNY94A"/>
</p:tagLst>
</file>

<file path=ppt/tags/tag595.xml><?xml version="1.0" encoding="utf-8"?>
<p:tagLst xmlns:a="http://schemas.openxmlformats.org/drawingml/2006/main" xmlns:r="http://schemas.openxmlformats.org/officeDocument/2006/relationships" xmlns:p="http://schemas.openxmlformats.org/presentationml/2006/main">
  <p:tag name="DVSHAPEID" val="VboZyYjU58rJSzmO9FxH7q"/>
</p:tagLst>
</file>

<file path=ppt/tags/tag596.xml><?xml version="1.0" encoding="utf-8"?>
<p:tagLst xmlns:a="http://schemas.openxmlformats.org/drawingml/2006/main" xmlns:r="http://schemas.openxmlformats.org/officeDocument/2006/relationships" xmlns:p="http://schemas.openxmlformats.org/presentationml/2006/main">
  <p:tag name="DVSHAPEID" val="GhYM8bmMfVVAb2wRgkj2QV"/>
</p:tagLst>
</file>

<file path=ppt/tags/tag597.xml><?xml version="1.0" encoding="utf-8"?>
<p:tagLst xmlns:a="http://schemas.openxmlformats.org/drawingml/2006/main" xmlns:r="http://schemas.openxmlformats.org/officeDocument/2006/relationships" xmlns:p="http://schemas.openxmlformats.org/presentationml/2006/main">
  <p:tag name="DVSHAPEID" val="voVW7CEjBmsvu60LP8xiTv"/>
</p:tagLst>
</file>

<file path=ppt/tags/tag598.xml><?xml version="1.0" encoding="utf-8"?>
<p:tagLst xmlns:a="http://schemas.openxmlformats.org/drawingml/2006/main" xmlns:r="http://schemas.openxmlformats.org/officeDocument/2006/relationships" xmlns:p="http://schemas.openxmlformats.org/presentationml/2006/main">
  <p:tag name="DVSHAPEID" val="rX3QkBblY5vRvOdUoSFzwn"/>
</p:tagLst>
</file>

<file path=ppt/tags/tag599.xml><?xml version="1.0" encoding="utf-8"?>
<p:tagLst xmlns:a="http://schemas.openxmlformats.org/drawingml/2006/main" xmlns:r="http://schemas.openxmlformats.org/officeDocument/2006/relationships" xmlns:p="http://schemas.openxmlformats.org/presentationml/2006/main">
  <p:tag name="DVSHAPEID" val="DQl76GiEucfZDNq0xgbm33"/>
</p:tagLst>
</file>

<file path=ppt/tags/tag6.xml><?xml version="1.0" encoding="utf-8"?>
<p:tagLst xmlns:a="http://schemas.openxmlformats.org/drawingml/2006/main" xmlns:r="http://schemas.openxmlformats.org/officeDocument/2006/relationships" xmlns:p="http://schemas.openxmlformats.org/presentationml/2006/main">
  <p:tag name="DVSHAPEID" val="E5bZSBHI33GYis5H9TNI0i"/>
</p:tagLst>
</file>

<file path=ppt/tags/tag60.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600.xml><?xml version="1.0" encoding="utf-8"?>
<p:tagLst xmlns:a="http://schemas.openxmlformats.org/drawingml/2006/main" xmlns:r="http://schemas.openxmlformats.org/officeDocument/2006/relationships" xmlns:p="http://schemas.openxmlformats.org/presentationml/2006/main">
  <p:tag name="DVSHAPEID" val="QUrOHzDTJHA4kdvcuu3jAi"/>
</p:tagLst>
</file>

<file path=ppt/tags/tag601.xml><?xml version="1.0" encoding="utf-8"?>
<p:tagLst xmlns:a="http://schemas.openxmlformats.org/drawingml/2006/main" xmlns:r="http://schemas.openxmlformats.org/officeDocument/2006/relationships" xmlns:p="http://schemas.openxmlformats.org/presentationml/2006/main">
  <p:tag name="DVSHAPEID" val="LKd5wcvlh0P35AYgSZEIRy"/>
</p:tagLst>
</file>

<file path=ppt/tags/tag602.xml><?xml version="1.0" encoding="utf-8"?>
<p:tagLst xmlns:a="http://schemas.openxmlformats.org/drawingml/2006/main" xmlns:r="http://schemas.openxmlformats.org/officeDocument/2006/relationships" xmlns:p="http://schemas.openxmlformats.org/presentationml/2006/main">
  <p:tag name="DVSHAPEID" val="6r7KDICL18fZOH0qOyaXss"/>
</p:tagLst>
</file>

<file path=ppt/tags/tag603.xml><?xml version="1.0" encoding="utf-8"?>
<p:tagLst xmlns:a="http://schemas.openxmlformats.org/drawingml/2006/main" xmlns:r="http://schemas.openxmlformats.org/officeDocument/2006/relationships" xmlns:p="http://schemas.openxmlformats.org/presentationml/2006/main">
  <p:tag name="DVSHAPEID" val="HfQ4iPmAFAycELXLzNIwZH"/>
</p:tagLst>
</file>

<file path=ppt/tags/tag604.xml><?xml version="1.0" encoding="utf-8"?>
<p:tagLst xmlns:a="http://schemas.openxmlformats.org/drawingml/2006/main" xmlns:r="http://schemas.openxmlformats.org/officeDocument/2006/relationships" xmlns:p="http://schemas.openxmlformats.org/presentationml/2006/main">
  <p:tag name="DVSHAPEID" val="6025R0nW6yd7Fad10769D9"/>
</p:tagLst>
</file>

<file path=ppt/tags/tag605.xml><?xml version="1.0" encoding="utf-8"?>
<p:tagLst xmlns:a="http://schemas.openxmlformats.org/drawingml/2006/main" xmlns:r="http://schemas.openxmlformats.org/officeDocument/2006/relationships" xmlns:p="http://schemas.openxmlformats.org/presentationml/2006/main">
  <p:tag name="DVSHAPEID" val="aIqagncv0SDKu2cmbY0iPV"/>
</p:tagLst>
</file>

<file path=ppt/tags/tag606.xml><?xml version="1.0" encoding="utf-8"?>
<p:tagLst xmlns:a="http://schemas.openxmlformats.org/drawingml/2006/main" xmlns:r="http://schemas.openxmlformats.org/officeDocument/2006/relationships" xmlns:p="http://schemas.openxmlformats.org/presentationml/2006/main">
  <p:tag name="DVSHAPEID" val="Mk48OyTitS2XQjFGK0JBxl"/>
</p:tagLst>
</file>

<file path=ppt/tags/tag607.xml><?xml version="1.0" encoding="utf-8"?>
<p:tagLst xmlns:a="http://schemas.openxmlformats.org/drawingml/2006/main" xmlns:r="http://schemas.openxmlformats.org/officeDocument/2006/relationships" xmlns:p="http://schemas.openxmlformats.org/presentationml/2006/main">
  <p:tag name="DVSHAPEID" val="EBnzABr5YQWKb8YVWqU9L4"/>
</p:tagLst>
</file>

<file path=ppt/tags/tag608.xml><?xml version="1.0" encoding="utf-8"?>
<p:tagLst xmlns:a="http://schemas.openxmlformats.org/drawingml/2006/main" xmlns:r="http://schemas.openxmlformats.org/officeDocument/2006/relationships" xmlns:p="http://schemas.openxmlformats.org/presentationml/2006/main">
  <p:tag name="DVSHAPEID" val="RugWFTUmk301SAw8UCyufx"/>
</p:tagLst>
</file>

<file path=ppt/tags/tag609.xml><?xml version="1.0" encoding="utf-8"?>
<p:tagLst xmlns:a="http://schemas.openxmlformats.org/drawingml/2006/main" xmlns:r="http://schemas.openxmlformats.org/officeDocument/2006/relationships" xmlns:p="http://schemas.openxmlformats.org/presentationml/2006/main">
  <p:tag name="DVSHAPEID" val="v5XkFOjXqzVAKTiDVxaCvS"/>
</p:tagLst>
</file>

<file path=ppt/tags/tag61.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610.xml><?xml version="1.0" encoding="utf-8"?>
<p:tagLst xmlns:a="http://schemas.openxmlformats.org/drawingml/2006/main" xmlns:r="http://schemas.openxmlformats.org/officeDocument/2006/relationships" xmlns:p="http://schemas.openxmlformats.org/presentationml/2006/main">
  <p:tag name="DVSHAPEID" val="KqU7Fzj4z8gi3YyMYeCBYc"/>
</p:tagLst>
</file>

<file path=ppt/tags/tag611.xml><?xml version="1.0" encoding="utf-8"?>
<p:tagLst xmlns:a="http://schemas.openxmlformats.org/drawingml/2006/main" xmlns:r="http://schemas.openxmlformats.org/officeDocument/2006/relationships" xmlns:p="http://schemas.openxmlformats.org/presentationml/2006/main">
  <p:tag name="DVSHAPEID" val="imPbiWHxVussxpIHB6Ge3T"/>
</p:tagLst>
</file>

<file path=ppt/tags/tag612.xml><?xml version="1.0" encoding="utf-8"?>
<p:tagLst xmlns:a="http://schemas.openxmlformats.org/drawingml/2006/main" xmlns:r="http://schemas.openxmlformats.org/officeDocument/2006/relationships" xmlns:p="http://schemas.openxmlformats.org/presentationml/2006/main">
  <p:tag name="DVSHAPEID" val="m3J5JCwdwmFy7yiuhnm1dL"/>
</p:tagLst>
</file>

<file path=ppt/tags/tag613.xml><?xml version="1.0" encoding="utf-8"?>
<p:tagLst xmlns:a="http://schemas.openxmlformats.org/drawingml/2006/main" xmlns:r="http://schemas.openxmlformats.org/officeDocument/2006/relationships" xmlns:p="http://schemas.openxmlformats.org/presentationml/2006/main">
  <p:tag name="DVSHAPEID" val="qIyx24ah0vNINsQTSvHCR6"/>
</p:tagLst>
</file>

<file path=ppt/tags/tag614.xml><?xml version="1.0" encoding="utf-8"?>
<p:tagLst xmlns:a="http://schemas.openxmlformats.org/drawingml/2006/main" xmlns:r="http://schemas.openxmlformats.org/officeDocument/2006/relationships" xmlns:p="http://schemas.openxmlformats.org/presentationml/2006/main">
  <p:tag name="DVSHAPEID" val="JowiyBwM7XESyzBS4J8A1a"/>
</p:tagLst>
</file>

<file path=ppt/tags/tag615.xml><?xml version="1.0" encoding="utf-8"?>
<p:tagLst xmlns:a="http://schemas.openxmlformats.org/drawingml/2006/main" xmlns:r="http://schemas.openxmlformats.org/officeDocument/2006/relationships" xmlns:p="http://schemas.openxmlformats.org/presentationml/2006/main">
  <p:tag name="DVSHAPEID" val="NvlbKFn5jP3jZa0KvyKeoQ"/>
</p:tagLst>
</file>

<file path=ppt/tags/tag616.xml><?xml version="1.0" encoding="utf-8"?>
<p:tagLst xmlns:a="http://schemas.openxmlformats.org/drawingml/2006/main" xmlns:r="http://schemas.openxmlformats.org/officeDocument/2006/relationships" xmlns:p="http://schemas.openxmlformats.org/presentationml/2006/main">
  <p:tag name="DVSHAPEID" val="fqzZM8GTOmce6FHQ87JTsg"/>
</p:tagLst>
</file>

<file path=ppt/tags/tag617.xml><?xml version="1.0" encoding="utf-8"?>
<p:tagLst xmlns:a="http://schemas.openxmlformats.org/drawingml/2006/main" xmlns:r="http://schemas.openxmlformats.org/officeDocument/2006/relationships" xmlns:p="http://schemas.openxmlformats.org/presentationml/2006/main">
  <p:tag name="DVSHAPEID" val="NEzx5pu2oht2Z9SRx5TWZp"/>
</p:tagLst>
</file>

<file path=ppt/tags/tag618.xml><?xml version="1.0" encoding="utf-8"?>
<p:tagLst xmlns:a="http://schemas.openxmlformats.org/drawingml/2006/main" xmlns:r="http://schemas.openxmlformats.org/officeDocument/2006/relationships" xmlns:p="http://schemas.openxmlformats.org/presentationml/2006/main">
  <p:tag name="DVSHAPEID" val="JciCKxewCsjYCUpf3hpMXV"/>
</p:tagLst>
</file>

<file path=ppt/tags/tag619.xml><?xml version="1.0" encoding="utf-8"?>
<p:tagLst xmlns:a="http://schemas.openxmlformats.org/drawingml/2006/main" xmlns:r="http://schemas.openxmlformats.org/officeDocument/2006/relationships" xmlns:p="http://schemas.openxmlformats.org/presentationml/2006/main">
  <p:tag name="DVSHAPEID" val="Gf030ACsY5hKmF0ZOhCoZ5"/>
</p:tagLst>
</file>

<file path=ppt/tags/tag62.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620.xml><?xml version="1.0" encoding="utf-8"?>
<p:tagLst xmlns:a="http://schemas.openxmlformats.org/drawingml/2006/main" xmlns:r="http://schemas.openxmlformats.org/officeDocument/2006/relationships" xmlns:p="http://schemas.openxmlformats.org/presentationml/2006/main">
  <p:tag name="DVSHAPEID" val="W5V0xsmQVFyUjhXoirZ4el"/>
</p:tagLst>
</file>

<file path=ppt/tags/tag621.xml><?xml version="1.0" encoding="utf-8"?>
<p:tagLst xmlns:a="http://schemas.openxmlformats.org/drawingml/2006/main" xmlns:r="http://schemas.openxmlformats.org/officeDocument/2006/relationships" xmlns:p="http://schemas.openxmlformats.org/presentationml/2006/main">
  <p:tag name="DVSHAPEID" val="xGSgbA8El4OBjU7Z3a57aB"/>
</p:tagLst>
</file>

<file path=ppt/tags/tag622.xml><?xml version="1.0" encoding="utf-8"?>
<p:tagLst xmlns:a="http://schemas.openxmlformats.org/drawingml/2006/main" xmlns:r="http://schemas.openxmlformats.org/officeDocument/2006/relationships" xmlns:p="http://schemas.openxmlformats.org/presentationml/2006/main">
  <p:tag name="DVSHAPEID" val="LJlSRLUjqShHmEKZ8HNzWK"/>
</p:tagLst>
</file>

<file path=ppt/tags/tag623.xml><?xml version="1.0" encoding="utf-8"?>
<p:tagLst xmlns:a="http://schemas.openxmlformats.org/drawingml/2006/main" xmlns:r="http://schemas.openxmlformats.org/officeDocument/2006/relationships" xmlns:p="http://schemas.openxmlformats.org/presentationml/2006/main">
  <p:tag name="DVSHAPEID" val="oDKInNfYCaOcWfHpqCUFFi"/>
</p:tagLst>
</file>

<file path=ppt/tags/tag624.xml><?xml version="1.0" encoding="utf-8"?>
<p:tagLst xmlns:a="http://schemas.openxmlformats.org/drawingml/2006/main" xmlns:r="http://schemas.openxmlformats.org/officeDocument/2006/relationships" xmlns:p="http://schemas.openxmlformats.org/presentationml/2006/main">
  <p:tag name="DVSHAPEID" val="EN4fHyBXm5W0kI79o64sg7"/>
</p:tagLst>
</file>

<file path=ppt/tags/tag625.xml><?xml version="1.0" encoding="utf-8"?>
<p:tagLst xmlns:a="http://schemas.openxmlformats.org/drawingml/2006/main" xmlns:r="http://schemas.openxmlformats.org/officeDocument/2006/relationships" xmlns:p="http://schemas.openxmlformats.org/presentationml/2006/main">
  <p:tag name="DVSHAPEID" val="WeJauh0n5Cj9UMAiqYYRGQ"/>
</p:tagLst>
</file>

<file path=ppt/tags/tag626.xml><?xml version="1.0" encoding="utf-8"?>
<p:tagLst xmlns:a="http://schemas.openxmlformats.org/drawingml/2006/main" xmlns:r="http://schemas.openxmlformats.org/officeDocument/2006/relationships" xmlns:p="http://schemas.openxmlformats.org/presentationml/2006/main">
  <p:tag name="DVSHAPEID" val="3r2KzTquWCizZGg8MWMe8p"/>
</p:tagLst>
</file>

<file path=ppt/tags/tag627.xml><?xml version="1.0" encoding="utf-8"?>
<p:tagLst xmlns:a="http://schemas.openxmlformats.org/drawingml/2006/main" xmlns:r="http://schemas.openxmlformats.org/officeDocument/2006/relationships" xmlns:p="http://schemas.openxmlformats.org/presentationml/2006/main">
  <p:tag name="DVSHAPEID" val="eLZLBXsJczY5ah7KH6WAFG"/>
</p:tagLst>
</file>

<file path=ppt/tags/tag628.xml><?xml version="1.0" encoding="utf-8"?>
<p:tagLst xmlns:a="http://schemas.openxmlformats.org/drawingml/2006/main" xmlns:r="http://schemas.openxmlformats.org/officeDocument/2006/relationships" xmlns:p="http://schemas.openxmlformats.org/presentationml/2006/main">
  <p:tag name="DVSHAPEID" val="mw3QZSOtyrg6KTo3h9Npab"/>
</p:tagLst>
</file>

<file path=ppt/tags/tag629.xml><?xml version="1.0" encoding="utf-8"?>
<p:tagLst xmlns:a="http://schemas.openxmlformats.org/drawingml/2006/main" xmlns:r="http://schemas.openxmlformats.org/officeDocument/2006/relationships" xmlns:p="http://schemas.openxmlformats.org/presentationml/2006/main">
  <p:tag name="DVSHAPEID" val="TGm7QBxSFff4wZVa3mRNZi"/>
</p:tagLst>
</file>

<file path=ppt/tags/tag63.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630.xml><?xml version="1.0" encoding="utf-8"?>
<p:tagLst xmlns:a="http://schemas.openxmlformats.org/drawingml/2006/main" xmlns:r="http://schemas.openxmlformats.org/officeDocument/2006/relationships" xmlns:p="http://schemas.openxmlformats.org/presentationml/2006/main">
  <p:tag name="DVSHAPEID" val="hOT4iSRon5lbDnuR2cWFM0"/>
</p:tagLst>
</file>

<file path=ppt/tags/tag631.xml><?xml version="1.0" encoding="utf-8"?>
<p:tagLst xmlns:a="http://schemas.openxmlformats.org/drawingml/2006/main" xmlns:r="http://schemas.openxmlformats.org/officeDocument/2006/relationships" xmlns:p="http://schemas.openxmlformats.org/presentationml/2006/main">
  <p:tag name="DVSHAPEID" val="Nhnkiipdn5zLMAQb3K8Wky"/>
</p:tagLst>
</file>

<file path=ppt/tags/tag632.xml><?xml version="1.0" encoding="utf-8"?>
<p:tagLst xmlns:a="http://schemas.openxmlformats.org/drawingml/2006/main" xmlns:r="http://schemas.openxmlformats.org/officeDocument/2006/relationships" xmlns:p="http://schemas.openxmlformats.org/presentationml/2006/main">
  <p:tag name="DVSHAPEID" val="8FxpRuuaux10ADyNklToYm"/>
</p:tagLst>
</file>

<file path=ppt/tags/tag633.xml><?xml version="1.0" encoding="utf-8"?>
<p:tagLst xmlns:a="http://schemas.openxmlformats.org/drawingml/2006/main" xmlns:r="http://schemas.openxmlformats.org/officeDocument/2006/relationships" xmlns:p="http://schemas.openxmlformats.org/presentationml/2006/main">
  <p:tag name="DVSHAPEID" val="WJkpUD5N9Xbf9IMTrUIdA1"/>
</p:tagLst>
</file>

<file path=ppt/tags/tag634.xml><?xml version="1.0" encoding="utf-8"?>
<p:tagLst xmlns:a="http://schemas.openxmlformats.org/drawingml/2006/main" xmlns:r="http://schemas.openxmlformats.org/officeDocument/2006/relationships" xmlns:p="http://schemas.openxmlformats.org/presentationml/2006/main">
  <p:tag name="DVSHAPEID" val="KL0cDfqN2WzLJO4rzR4Ho4"/>
</p:tagLst>
</file>

<file path=ppt/tags/tag635.xml><?xml version="1.0" encoding="utf-8"?>
<p:tagLst xmlns:a="http://schemas.openxmlformats.org/drawingml/2006/main" xmlns:r="http://schemas.openxmlformats.org/officeDocument/2006/relationships" xmlns:p="http://schemas.openxmlformats.org/presentationml/2006/main">
  <p:tag name="DVSHAPEID" val="PluQ0qTYFLMUYzoH0PnmUe"/>
</p:tagLst>
</file>

<file path=ppt/tags/tag636.xml><?xml version="1.0" encoding="utf-8"?>
<p:tagLst xmlns:a="http://schemas.openxmlformats.org/drawingml/2006/main" xmlns:r="http://schemas.openxmlformats.org/officeDocument/2006/relationships" xmlns:p="http://schemas.openxmlformats.org/presentationml/2006/main">
  <p:tag name="DVSHAPEID" val="01YWEgThFv9HW22yrU6SwS"/>
</p:tagLst>
</file>

<file path=ppt/tags/tag637.xml><?xml version="1.0" encoding="utf-8"?>
<p:tagLst xmlns:a="http://schemas.openxmlformats.org/drawingml/2006/main" xmlns:r="http://schemas.openxmlformats.org/officeDocument/2006/relationships" xmlns:p="http://schemas.openxmlformats.org/presentationml/2006/main">
  <p:tag name="DVSHAPEID" val="57BZ4pUgYUCKkkzJw3LAE0"/>
</p:tagLst>
</file>

<file path=ppt/tags/tag638.xml><?xml version="1.0" encoding="utf-8"?>
<p:tagLst xmlns:a="http://schemas.openxmlformats.org/drawingml/2006/main" xmlns:r="http://schemas.openxmlformats.org/officeDocument/2006/relationships" xmlns:p="http://schemas.openxmlformats.org/presentationml/2006/main">
  <p:tag name="DVSHAPEID" val="6fgFRcinQFs7WRkEbumpwf"/>
</p:tagLst>
</file>

<file path=ppt/tags/tag639.xml><?xml version="1.0" encoding="utf-8"?>
<p:tagLst xmlns:a="http://schemas.openxmlformats.org/drawingml/2006/main" xmlns:r="http://schemas.openxmlformats.org/officeDocument/2006/relationships" xmlns:p="http://schemas.openxmlformats.org/presentationml/2006/main">
  <p:tag name="DVSHAPEID" val="TSQYVMWErWb7TukgjvaOIY"/>
</p:tagLst>
</file>

<file path=ppt/tags/tag64.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640.xml><?xml version="1.0" encoding="utf-8"?>
<p:tagLst xmlns:a="http://schemas.openxmlformats.org/drawingml/2006/main" xmlns:r="http://schemas.openxmlformats.org/officeDocument/2006/relationships" xmlns:p="http://schemas.openxmlformats.org/presentationml/2006/main">
  <p:tag name="DVSHAPEID" val="A9bErpvnAgoMjvSqW5lyNx"/>
</p:tagLst>
</file>

<file path=ppt/tags/tag641.xml><?xml version="1.0" encoding="utf-8"?>
<p:tagLst xmlns:a="http://schemas.openxmlformats.org/drawingml/2006/main" xmlns:r="http://schemas.openxmlformats.org/officeDocument/2006/relationships" xmlns:p="http://schemas.openxmlformats.org/presentationml/2006/main">
  <p:tag name="DVSHAPEID" val="F3bsOWhtCJNUiHNhkw93lV"/>
</p:tagLst>
</file>

<file path=ppt/tags/tag642.xml><?xml version="1.0" encoding="utf-8"?>
<p:tagLst xmlns:a="http://schemas.openxmlformats.org/drawingml/2006/main" xmlns:r="http://schemas.openxmlformats.org/officeDocument/2006/relationships" xmlns:p="http://schemas.openxmlformats.org/presentationml/2006/main">
  <p:tag name="DVSHAPEID" val="JfdGOlVAXei37NBcgTkEKr"/>
</p:tagLst>
</file>

<file path=ppt/tags/tag643.xml><?xml version="1.0" encoding="utf-8"?>
<p:tagLst xmlns:a="http://schemas.openxmlformats.org/drawingml/2006/main" xmlns:r="http://schemas.openxmlformats.org/officeDocument/2006/relationships" xmlns:p="http://schemas.openxmlformats.org/presentationml/2006/main">
  <p:tag name="DVSHAPEID" val="QKMpIBZHc6omEYYWRpTPMX"/>
</p:tagLst>
</file>

<file path=ppt/tags/tag644.xml><?xml version="1.0" encoding="utf-8"?>
<p:tagLst xmlns:a="http://schemas.openxmlformats.org/drawingml/2006/main" xmlns:r="http://schemas.openxmlformats.org/officeDocument/2006/relationships" xmlns:p="http://schemas.openxmlformats.org/presentationml/2006/main">
  <p:tag name="DVSHAPEID" val="rhWsom71cBTiptUoCjBf2b"/>
</p:tagLst>
</file>

<file path=ppt/tags/tag645.xml><?xml version="1.0" encoding="utf-8"?>
<p:tagLst xmlns:a="http://schemas.openxmlformats.org/drawingml/2006/main" xmlns:r="http://schemas.openxmlformats.org/officeDocument/2006/relationships" xmlns:p="http://schemas.openxmlformats.org/presentationml/2006/main">
  <p:tag name="DVSHAPEID" val="DwapWm6YFRiSiN4Jiz7cH8"/>
</p:tagLst>
</file>

<file path=ppt/tags/tag646.xml><?xml version="1.0" encoding="utf-8"?>
<p:tagLst xmlns:a="http://schemas.openxmlformats.org/drawingml/2006/main" xmlns:r="http://schemas.openxmlformats.org/officeDocument/2006/relationships" xmlns:p="http://schemas.openxmlformats.org/presentationml/2006/main">
  <p:tag name="DVSHAPEID" val="Y2RiVsuMbBXuH2kBwqtfQ2"/>
</p:tagLst>
</file>

<file path=ppt/tags/tag647.xml><?xml version="1.0" encoding="utf-8"?>
<p:tagLst xmlns:a="http://schemas.openxmlformats.org/drawingml/2006/main" xmlns:r="http://schemas.openxmlformats.org/officeDocument/2006/relationships" xmlns:p="http://schemas.openxmlformats.org/presentationml/2006/main">
  <p:tag name="DVSHAPEID" val="XKSwGpvpbDgvy7yEqDtTGG"/>
</p:tagLst>
</file>

<file path=ppt/tags/tag648.xml><?xml version="1.0" encoding="utf-8"?>
<p:tagLst xmlns:a="http://schemas.openxmlformats.org/drawingml/2006/main" xmlns:r="http://schemas.openxmlformats.org/officeDocument/2006/relationships" xmlns:p="http://schemas.openxmlformats.org/presentationml/2006/main">
  <p:tag name="DVSHAPEID" val="dD2qe1QoDTgAzSxbCbFTFl"/>
</p:tagLst>
</file>

<file path=ppt/tags/tag649.xml><?xml version="1.0" encoding="utf-8"?>
<p:tagLst xmlns:a="http://schemas.openxmlformats.org/drawingml/2006/main" xmlns:r="http://schemas.openxmlformats.org/officeDocument/2006/relationships" xmlns:p="http://schemas.openxmlformats.org/presentationml/2006/main">
  <p:tag name="DVSHAPEID" val="yOilY74rqVqoYRaDEYYnjt"/>
</p:tagLst>
</file>

<file path=ppt/tags/tag65.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650.xml><?xml version="1.0" encoding="utf-8"?>
<p:tagLst xmlns:a="http://schemas.openxmlformats.org/drawingml/2006/main" xmlns:r="http://schemas.openxmlformats.org/officeDocument/2006/relationships" xmlns:p="http://schemas.openxmlformats.org/presentationml/2006/main">
  <p:tag name="DVSHAPEID" val="0euy7PcaPZ9S4d8S3Jjcsl"/>
</p:tagLst>
</file>

<file path=ppt/tags/tag651.xml><?xml version="1.0" encoding="utf-8"?>
<p:tagLst xmlns:a="http://schemas.openxmlformats.org/drawingml/2006/main" xmlns:r="http://schemas.openxmlformats.org/officeDocument/2006/relationships" xmlns:p="http://schemas.openxmlformats.org/presentationml/2006/main">
  <p:tag name="DVSHAPEID" val="QZp51DJ5XbfIVOS3uLLFdU"/>
</p:tagLst>
</file>

<file path=ppt/tags/tag652.xml><?xml version="1.0" encoding="utf-8"?>
<p:tagLst xmlns:a="http://schemas.openxmlformats.org/drawingml/2006/main" xmlns:r="http://schemas.openxmlformats.org/officeDocument/2006/relationships" xmlns:p="http://schemas.openxmlformats.org/presentationml/2006/main">
  <p:tag name="DVSHAPEID" val="49XxLxp1DYmneNxpKhvY9O"/>
</p:tagLst>
</file>

<file path=ppt/tags/tag653.xml><?xml version="1.0" encoding="utf-8"?>
<p:tagLst xmlns:a="http://schemas.openxmlformats.org/drawingml/2006/main" xmlns:r="http://schemas.openxmlformats.org/officeDocument/2006/relationships" xmlns:p="http://schemas.openxmlformats.org/presentationml/2006/main">
  <p:tag name="DVSHAPEID" val="pnnOzMIRmpDWUg7tRcFVxg"/>
</p:tagLst>
</file>

<file path=ppt/tags/tag654.xml><?xml version="1.0" encoding="utf-8"?>
<p:tagLst xmlns:a="http://schemas.openxmlformats.org/drawingml/2006/main" xmlns:r="http://schemas.openxmlformats.org/officeDocument/2006/relationships" xmlns:p="http://schemas.openxmlformats.org/presentationml/2006/main">
  <p:tag name="DVSHAPEID" val="bDwxkUd3CLEoOhbdOK3PWx"/>
</p:tagLst>
</file>

<file path=ppt/tags/tag655.xml><?xml version="1.0" encoding="utf-8"?>
<p:tagLst xmlns:a="http://schemas.openxmlformats.org/drawingml/2006/main" xmlns:r="http://schemas.openxmlformats.org/officeDocument/2006/relationships" xmlns:p="http://schemas.openxmlformats.org/presentationml/2006/main">
  <p:tag name="DVSHAPEID" val="ZzzjIulGXJGk7fKKWv5fBv"/>
</p:tagLst>
</file>

<file path=ppt/tags/tag656.xml><?xml version="1.0" encoding="utf-8"?>
<p:tagLst xmlns:a="http://schemas.openxmlformats.org/drawingml/2006/main" xmlns:r="http://schemas.openxmlformats.org/officeDocument/2006/relationships" xmlns:p="http://schemas.openxmlformats.org/presentationml/2006/main">
  <p:tag name="DVSHAPEID" val="uC1Wi3O4OqsEDWX0cJIVOU"/>
</p:tagLst>
</file>

<file path=ppt/tags/tag657.xml><?xml version="1.0" encoding="utf-8"?>
<p:tagLst xmlns:a="http://schemas.openxmlformats.org/drawingml/2006/main" xmlns:r="http://schemas.openxmlformats.org/officeDocument/2006/relationships" xmlns:p="http://schemas.openxmlformats.org/presentationml/2006/main">
  <p:tag name="DVSHAPEID" val="I9R0Hqxq3VZsBHkFhSfn9f"/>
</p:tagLst>
</file>

<file path=ppt/tags/tag658.xml><?xml version="1.0" encoding="utf-8"?>
<p:tagLst xmlns:a="http://schemas.openxmlformats.org/drawingml/2006/main" xmlns:r="http://schemas.openxmlformats.org/officeDocument/2006/relationships" xmlns:p="http://schemas.openxmlformats.org/presentationml/2006/main">
  <p:tag name="DVSHAPEID" val="Nu3L0QH7BFz5KsVMeSO7BL"/>
</p:tagLst>
</file>

<file path=ppt/tags/tag659.xml><?xml version="1.0" encoding="utf-8"?>
<p:tagLst xmlns:a="http://schemas.openxmlformats.org/drawingml/2006/main" xmlns:r="http://schemas.openxmlformats.org/officeDocument/2006/relationships" xmlns:p="http://schemas.openxmlformats.org/presentationml/2006/main">
  <p:tag name="DVSHAPEID" val="BrV40Vto0jCsmnXWqGJWkj"/>
</p:tagLst>
</file>

<file path=ppt/tags/tag66.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660.xml><?xml version="1.0" encoding="utf-8"?>
<p:tagLst xmlns:a="http://schemas.openxmlformats.org/drawingml/2006/main" xmlns:r="http://schemas.openxmlformats.org/officeDocument/2006/relationships" xmlns:p="http://schemas.openxmlformats.org/presentationml/2006/main">
  <p:tag name="DVSHAPEID" val="Pltl7uRWj7ED2EMaGmUqEY"/>
</p:tagLst>
</file>

<file path=ppt/tags/tag661.xml><?xml version="1.0" encoding="utf-8"?>
<p:tagLst xmlns:a="http://schemas.openxmlformats.org/drawingml/2006/main" xmlns:r="http://schemas.openxmlformats.org/officeDocument/2006/relationships" xmlns:p="http://schemas.openxmlformats.org/presentationml/2006/main">
  <p:tag name="DVSHAPEID" val="AC2pNHAFt1uSsK5s9Ygqlk"/>
</p:tagLst>
</file>

<file path=ppt/tags/tag662.xml><?xml version="1.0" encoding="utf-8"?>
<p:tagLst xmlns:a="http://schemas.openxmlformats.org/drawingml/2006/main" xmlns:r="http://schemas.openxmlformats.org/officeDocument/2006/relationships" xmlns:p="http://schemas.openxmlformats.org/presentationml/2006/main">
  <p:tag name="DVSHAPEID" val="CVmtl0inJkWQKRjHH9mEDD"/>
</p:tagLst>
</file>

<file path=ppt/tags/tag663.xml><?xml version="1.0" encoding="utf-8"?>
<p:tagLst xmlns:a="http://schemas.openxmlformats.org/drawingml/2006/main" xmlns:r="http://schemas.openxmlformats.org/officeDocument/2006/relationships" xmlns:p="http://schemas.openxmlformats.org/presentationml/2006/main">
  <p:tag name="DVSHAPEID" val="dvScEmNLhylXeA2R3KE28V"/>
</p:tagLst>
</file>

<file path=ppt/tags/tag664.xml><?xml version="1.0" encoding="utf-8"?>
<p:tagLst xmlns:a="http://schemas.openxmlformats.org/drawingml/2006/main" xmlns:r="http://schemas.openxmlformats.org/officeDocument/2006/relationships" xmlns:p="http://schemas.openxmlformats.org/presentationml/2006/main">
  <p:tag name="DVSHAPEID" val="zZiQ33FiVu0coulWNUjiq8"/>
</p:tagLst>
</file>

<file path=ppt/tags/tag665.xml><?xml version="1.0" encoding="utf-8"?>
<p:tagLst xmlns:a="http://schemas.openxmlformats.org/drawingml/2006/main" xmlns:r="http://schemas.openxmlformats.org/officeDocument/2006/relationships" xmlns:p="http://schemas.openxmlformats.org/presentationml/2006/main">
  <p:tag name="DVSHAPEID" val="EQYGg21p97AhVTTOiJ6YCQ"/>
</p:tagLst>
</file>

<file path=ppt/tags/tag666.xml><?xml version="1.0" encoding="utf-8"?>
<p:tagLst xmlns:a="http://schemas.openxmlformats.org/drawingml/2006/main" xmlns:r="http://schemas.openxmlformats.org/officeDocument/2006/relationships" xmlns:p="http://schemas.openxmlformats.org/presentationml/2006/main">
  <p:tag name="DVSHAPEID" val="NuyrWVVtH5v4p4Y43X88C2"/>
</p:tagLst>
</file>

<file path=ppt/tags/tag667.xml><?xml version="1.0" encoding="utf-8"?>
<p:tagLst xmlns:a="http://schemas.openxmlformats.org/drawingml/2006/main" xmlns:r="http://schemas.openxmlformats.org/officeDocument/2006/relationships" xmlns:p="http://schemas.openxmlformats.org/presentationml/2006/main">
  <p:tag name="DVSHAPEID" val="VwyUR56m3VuRj5TB3GEJJp"/>
</p:tagLst>
</file>

<file path=ppt/tags/tag668.xml><?xml version="1.0" encoding="utf-8"?>
<p:tagLst xmlns:a="http://schemas.openxmlformats.org/drawingml/2006/main" xmlns:r="http://schemas.openxmlformats.org/officeDocument/2006/relationships" xmlns:p="http://schemas.openxmlformats.org/presentationml/2006/main">
  <p:tag name="DVSHAPEID" val="hPyrJrRvgg8Ky2S23Qml2A"/>
</p:tagLst>
</file>

<file path=ppt/tags/tag669.xml><?xml version="1.0" encoding="utf-8"?>
<p:tagLst xmlns:a="http://schemas.openxmlformats.org/drawingml/2006/main" xmlns:r="http://schemas.openxmlformats.org/officeDocument/2006/relationships" xmlns:p="http://schemas.openxmlformats.org/presentationml/2006/main">
  <p:tag name="DVSHAPEID" val="FnYYOZlR8SDFWFIMfZT3gO"/>
</p:tagLst>
</file>

<file path=ppt/tags/tag67.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670.xml><?xml version="1.0" encoding="utf-8"?>
<p:tagLst xmlns:a="http://schemas.openxmlformats.org/drawingml/2006/main" xmlns:r="http://schemas.openxmlformats.org/officeDocument/2006/relationships" xmlns:p="http://schemas.openxmlformats.org/presentationml/2006/main">
  <p:tag name="DVSHAPEID" val="ZPPu2RQfj1aAG7R2BUDODT"/>
</p:tagLst>
</file>

<file path=ppt/tags/tag671.xml><?xml version="1.0" encoding="utf-8"?>
<p:tagLst xmlns:a="http://schemas.openxmlformats.org/drawingml/2006/main" xmlns:r="http://schemas.openxmlformats.org/officeDocument/2006/relationships" xmlns:p="http://schemas.openxmlformats.org/presentationml/2006/main">
  <p:tag name="DVSHAPEID" val="gjDJZdAosQYRo98kWt0TyC"/>
</p:tagLst>
</file>

<file path=ppt/tags/tag672.xml><?xml version="1.0" encoding="utf-8"?>
<p:tagLst xmlns:a="http://schemas.openxmlformats.org/drawingml/2006/main" xmlns:r="http://schemas.openxmlformats.org/officeDocument/2006/relationships" xmlns:p="http://schemas.openxmlformats.org/presentationml/2006/main">
  <p:tag name="DVSHAPEID" val="vlZBUcnZqsb5ywRjSCEVyj"/>
</p:tagLst>
</file>

<file path=ppt/tags/tag673.xml><?xml version="1.0" encoding="utf-8"?>
<p:tagLst xmlns:a="http://schemas.openxmlformats.org/drawingml/2006/main" xmlns:r="http://schemas.openxmlformats.org/officeDocument/2006/relationships" xmlns:p="http://schemas.openxmlformats.org/presentationml/2006/main">
  <p:tag name="DVSHAPEID" val="COIIThXaNJkENhKojn0tqv"/>
</p:tagLst>
</file>

<file path=ppt/tags/tag674.xml><?xml version="1.0" encoding="utf-8"?>
<p:tagLst xmlns:a="http://schemas.openxmlformats.org/drawingml/2006/main" xmlns:r="http://schemas.openxmlformats.org/officeDocument/2006/relationships" xmlns:p="http://schemas.openxmlformats.org/presentationml/2006/main">
  <p:tag name="DVSHAPEID" val="MSbvtWGIZ7JxUgEjT0jKy5"/>
</p:tagLst>
</file>

<file path=ppt/tags/tag675.xml><?xml version="1.0" encoding="utf-8"?>
<p:tagLst xmlns:a="http://schemas.openxmlformats.org/drawingml/2006/main" xmlns:r="http://schemas.openxmlformats.org/officeDocument/2006/relationships" xmlns:p="http://schemas.openxmlformats.org/presentationml/2006/main">
  <p:tag name="DVSHAPEID" val="rjeVgbiDoEnzKsnNQy6rhx"/>
</p:tagLst>
</file>

<file path=ppt/tags/tag676.xml><?xml version="1.0" encoding="utf-8"?>
<p:tagLst xmlns:a="http://schemas.openxmlformats.org/drawingml/2006/main" xmlns:r="http://schemas.openxmlformats.org/officeDocument/2006/relationships" xmlns:p="http://schemas.openxmlformats.org/presentationml/2006/main">
  <p:tag name="DVSHAPEID" val="G4fBxx3orMIjA8T4W2Sbq2"/>
</p:tagLst>
</file>

<file path=ppt/tags/tag677.xml><?xml version="1.0" encoding="utf-8"?>
<p:tagLst xmlns:a="http://schemas.openxmlformats.org/drawingml/2006/main" xmlns:r="http://schemas.openxmlformats.org/officeDocument/2006/relationships" xmlns:p="http://schemas.openxmlformats.org/presentationml/2006/main">
  <p:tag name="DVSHAPEID" val="k8pWhtQn7EbkcKMsSZMFy0"/>
</p:tagLst>
</file>

<file path=ppt/tags/tag678.xml><?xml version="1.0" encoding="utf-8"?>
<p:tagLst xmlns:a="http://schemas.openxmlformats.org/drawingml/2006/main" xmlns:r="http://schemas.openxmlformats.org/officeDocument/2006/relationships" xmlns:p="http://schemas.openxmlformats.org/presentationml/2006/main">
  <p:tag name="DVSHAPEID" val="vqab7BA581wIG1qZkBigPD"/>
</p:tagLst>
</file>

<file path=ppt/tags/tag679.xml><?xml version="1.0" encoding="utf-8"?>
<p:tagLst xmlns:a="http://schemas.openxmlformats.org/drawingml/2006/main" xmlns:r="http://schemas.openxmlformats.org/officeDocument/2006/relationships" xmlns:p="http://schemas.openxmlformats.org/presentationml/2006/main">
  <p:tag name="DVSHAPEID" val="iVzhWj2wxYxTPvYQgQrgYX"/>
</p:tagLst>
</file>

<file path=ppt/tags/tag68.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680.xml><?xml version="1.0" encoding="utf-8"?>
<p:tagLst xmlns:a="http://schemas.openxmlformats.org/drawingml/2006/main" xmlns:r="http://schemas.openxmlformats.org/officeDocument/2006/relationships" xmlns:p="http://schemas.openxmlformats.org/presentationml/2006/main">
  <p:tag name="DVSHAPEID" val="tU4O7NRIRQPBbNExrNeEgy"/>
</p:tagLst>
</file>

<file path=ppt/tags/tag681.xml><?xml version="1.0" encoding="utf-8"?>
<p:tagLst xmlns:a="http://schemas.openxmlformats.org/drawingml/2006/main" xmlns:r="http://schemas.openxmlformats.org/officeDocument/2006/relationships" xmlns:p="http://schemas.openxmlformats.org/presentationml/2006/main">
  <p:tag name="DVSHAPEID" val="OXhXkpEJO01Hmi84TiygPm"/>
</p:tagLst>
</file>

<file path=ppt/tags/tag682.xml><?xml version="1.0" encoding="utf-8"?>
<p:tagLst xmlns:a="http://schemas.openxmlformats.org/drawingml/2006/main" xmlns:r="http://schemas.openxmlformats.org/officeDocument/2006/relationships" xmlns:p="http://schemas.openxmlformats.org/presentationml/2006/main">
  <p:tag name="DVSHAPEID" val="08W0teyWmeExEMpYABuPMb"/>
</p:tagLst>
</file>

<file path=ppt/tags/tag683.xml><?xml version="1.0" encoding="utf-8"?>
<p:tagLst xmlns:a="http://schemas.openxmlformats.org/drawingml/2006/main" xmlns:r="http://schemas.openxmlformats.org/officeDocument/2006/relationships" xmlns:p="http://schemas.openxmlformats.org/presentationml/2006/main">
  <p:tag name="DVSHAPEID" val="yF4qgyzJ831dqzLioccpT4"/>
</p:tagLst>
</file>

<file path=ppt/tags/tag684.xml><?xml version="1.0" encoding="utf-8"?>
<p:tagLst xmlns:a="http://schemas.openxmlformats.org/drawingml/2006/main" xmlns:r="http://schemas.openxmlformats.org/officeDocument/2006/relationships" xmlns:p="http://schemas.openxmlformats.org/presentationml/2006/main">
  <p:tag name="DVSHAPEID" val="ss9J8pOcLtUeQN9g7tu9rz"/>
</p:tagLst>
</file>

<file path=ppt/tags/tag685.xml><?xml version="1.0" encoding="utf-8"?>
<p:tagLst xmlns:a="http://schemas.openxmlformats.org/drawingml/2006/main" xmlns:r="http://schemas.openxmlformats.org/officeDocument/2006/relationships" xmlns:p="http://schemas.openxmlformats.org/presentationml/2006/main">
  <p:tag name="DVSHAPEID" val="ZZ1HXGaWkGGomjkZKugyfB"/>
</p:tagLst>
</file>

<file path=ppt/tags/tag686.xml><?xml version="1.0" encoding="utf-8"?>
<p:tagLst xmlns:a="http://schemas.openxmlformats.org/drawingml/2006/main" xmlns:r="http://schemas.openxmlformats.org/officeDocument/2006/relationships" xmlns:p="http://schemas.openxmlformats.org/presentationml/2006/main">
  <p:tag name="DVSHAPEID" val="KziZsm6Hez2H55T59zGS7w"/>
</p:tagLst>
</file>

<file path=ppt/tags/tag687.xml><?xml version="1.0" encoding="utf-8"?>
<p:tagLst xmlns:a="http://schemas.openxmlformats.org/drawingml/2006/main" xmlns:r="http://schemas.openxmlformats.org/officeDocument/2006/relationships" xmlns:p="http://schemas.openxmlformats.org/presentationml/2006/main">
  <p:tag name="DVSHAPEID" val="Buul4MNa3m2x30OOWWERYL"/>
</p:tagLst>
</file>

<file path=ppt/tags/tag688.xml><?xml version="1.0" encoding="utf-8"?>
<p:tagLst xmlns:a="http://schemas.openxmlformats.org/drawingml/2006/main" xmlns:r="http://schemas.openxmlformats.org/officeDocument/2006/relationships" xmlns:p="http://schemas.openxmlformats.org/presentationml/2006/main">
  <p:tag name="DVSHAPEID" val="GjBCsDAneD3cIaScj52fEr"/>
</p:tagLst>
</file>

<file path=ppt/tags/tag689.xml><?xml version="1.0" encoding="utf-8"?>
<p:tagLst xmlns:a="http://schemas.openxmlformats.org/drawingml/2006/main" xmlns:r="http://schemas.openxmlformats.org/officeDocument/2006/relationships" xmlns:p="http://schemas.openxmlformats.org/presentationml/2006/main">
  <p:tag name="DVSHAPEID" val="KTIzyujhV5S78p7gPjzpvH"/>
</p:tagLst>
</file>

<file path=ppt/tags/tag69.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690.xml><?xml version="1.0" encoding="utf-8"?>
<p:tagLst xmlns:a="http://schemas.openxmlformats.org/drawingml/2006/main" xmlns:r="http://schemas.openxmlformats.org/officeDocument/2006/relationships" xmlns:p="http://schemas.openxmlformats.org/presentationml/2006/main">
  <p:tag name="DVSHAPEID" val="BBzAv64VqbRfyIUS564XHY"/>
</p:tagLst>
</file>

<file path=ppt/tags/tag691.xml><?xml version="1.0" encoding="utf-8"?>
<p:tagLst xmlns:a="http://schemas.openxmlformats.org/drawingml/2006/main" xmlns:r="http://schemas.openxmlformats.org/officeDocument/2006/relationships" xmlns:p="http://schemas.openxmlformats.org/presentationml/2006/main">
  <p:tag name="DVSHAPEID" val="jB1t52gJFeV2h70XYcd0EH"/>
</p:tagLst>
</file>

<file path=ppt/tags/tag692.xml><?xml version="1.0" encoding="utf-8"?>
<p:tagLst xmlns:a="http://schemas.openxmlformats.org/drawingml/2006/main" xmlns:r="http://schemas.openxmlformats.org/officeDocument/2006/relationships" xmlns:p="http://schemas.openxmlformats.org/presentationml/2006/main">
  <p:tag name="DVSHAPEID" val="fTQomWdtlxZDhXz111EHvC"/>
</p:tagLst>
</file>

<file path=ppt/tags/tag693.xml><?xml version="1.0" encoding="utf-8"?>
<p:tagLst xmlns:a="http://schemas.openxmlformats.org/drawingml/2006/main" xmlns:r="http://schemas.openxmlformats.org/officeDocument/2006/relationships" xmlns:p="http://schemas.openxmlformats.org/presentationml/2006/main">
  <p:tag name="DVSHAPEID" val="xEbqLkJr2xW9o0mbv696SZ"/>
</p:tagLst>
</file>

<file path=ppt/tags/tag694.xml><?xml version="1.0" encoding="utf-8"?>
<p:tagLst xmlns:a="http://schemas.openxmlformats.org/drawingml/2006/main" xmlns:r="http://schemas.openxmlformats.org/officeDocument/2006/relationships" xmlns:p="http://schemas.openxmlformats.org/presentationml/2006/main">
  <p:tag name="DVSHAPEID" val="QZc6ZNamgmFjbEmo863TY1"/>
</p:tagLst>
</file>

<file path=ppt/tags/tag695.xml><?xml version="1.0" encoding="utf-8"?>
<p:tagLst xmlns:a="http://schemas.openxmlformats.org/drawingml/2006/main" xmlns:r="http://schemas.openxmlformats.org/officeDocument/2006/relationships" xmlns:p="http://schemas.openxmlformats.org/presentationml/2006/main">
  <p:tag name="DVSHAPEID" val="S2yA3QW4imXyNbeFkWgFgA"/>
</p:tagLst>
</file>

<file path=ppt/tags/tag696.xml><?xml version="1.0" encoding="utf-8"?>
<p:tagLst xmlns:a="http://schemas.openxmlformats.org/drawingml/2006/main" xmlns:r="http://schemas.openxmlformats.org/officeDocument/2006/relationships" xmlns:p="http://schemas.openxmlformats.org/presentationml/2006/main">
  <p:tag name="DVSHAPEID" val="xX448VcWf4wbJcQDWuhWlH"/>
</p:tagLst>
</file>

<file path=ppt/tags/tag697.xml><?xml version="1.0" encoding="utf-8"?>
<p:tagLst xmlns:a="http://schemas.openxmlformats.org/drawingml/2006/main" xmlns:r="http://schemas.openxmlformats.org/officeDocument/2006/relationships" xmlns:p="http://schemas.openxmlformats.org/presentationml/2006/main">
  <p:tag name="DVSHAPEID" val="4OB3DoiA5N0n5T75kQUG3G"/>
</p:tagLst>
</file>

<file path=ppt/tags/tag698.xml><?xml version="1.0" encoding="utf-8"?>
<p:tagLst xmlns:a="http://schemas.openxmlformats.org/drawingml/2006/main" xmlns:r="http://schemas.openxmlformats.org/officeDocument/2006/relationships" xmlns:p="http://schemas.openxmlformats.org/presentationml/2006/main">
  <p:tag name="DVSHAPEID" val="LmKzvoTBYmCQTfs4hNEFYI"/>
</p:tagLst>
</file>

<file path=ppt/tags/tag699.xml><?xml version="1.0" encoding="utf-8"?>
<p:tagLst xmlns:a="http://schemas.openxmlformats.org/drawingml/2006/main" xmlns:r="http://schemas.openxmlformats.org/officeDocument/2006/relationships" xmlns:p="http://schemas.openxmlformats.org/presentationml/2006/main">
  <p:tag name="DVSHAPEID" val="dvccMdUKXuTyBSWCdTRVDe"/>
</p:tagLst>
</file>

<file path=ppt/tags/tag7.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70.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700.xml><?xml version="1.0" encoding="utf-8"?>
<p:tagLst xmlns:a="http://schemas.openxmlformats.org/drawingml/2006/main" xmlns:r="http://schemas.openxmlformats.org/officeDocument/2006/relationships" xmlns:p="http://schemas.openxmlformats.org/presentationml/2006/main">
  <p:tag name="DVSHAPEID" val="F05UCl0E2gjN0uGqulchqd"/>
</p:tagLst>
</file>

<file path=ppt/tags/tag701.xml><?xml version="1.0" encoding="utf-8"?>
<p:tagLst xmlns:a="http://schemas.openxmlformats.org/drawingml/2006/main" xmlns:r="http://schemas.openxmlformats.org/officeDocument/2006/relationships" xmlns:p="http://schemas.openxmlformats.org/presentationml/2006/main">
  <p:tag name="DVSHAPEID" val="8CNzCgPxGpjZPb7SAzKjsD"/>
</p:tagLst>
</file>

<file path=ppt/tags/tag702.xml><?xml version="1.0" encoding="utf-8"?>
<p:tagLst xmlns:a="http://schemas.openxmlformats.org/drawingml/2006/main" xmlns:r="http://schemas.openxmlformats.org/officeDocument/2006/relationships" xmlns:p="http://schemas.openxmlformats.org/presentationml/2006/main">
  <p:tag name="DVSHAPEID" val="bmkDLyQ0uX3kkQMrsNM6QG"/>
</p:tagLst>
</file>

<file path=ppt/tags/tag703.xml><?xml version="1.0" encoding="utf-8"?>
<p:tagLst xmlns:a="http://schemas.openxmlformats.org/drawingml/2006/main" xmlns:r="http://schemas.openxmlformats.org/officeDocument/2006/relationships" xmlns:p="http://schemas.openxmlformats.org/presentationml/2006/main">
  <p:tag name="DVSHAPEID" val="Hl57lyqLnpexPiaGQcMvCN"/>
</p:tagLst>
</file>

<file path=ppt/tags/tag704.xml><?xml version="1.0" encoding="utf-8"?>
<p:tagLst xmlns:a="http://schemas.openxmlformats.org/drawingml/2006/main" xmlns:r="http://schemas.openxmlformats.org/officeDocument/2006/relationships" xmlns:p="http://schemas.openxmlformats.org/presentationml/2006/main">
  <p:tag name="DVSHAPEID" val="s2FRnRBkoz6vEYyEchAJAD"/>
</p:tagLst>
</file>

<file path=ppt/tags/tag705.xml><?xml version="1.0" encoding="utf-8"?>
<p:tagLst xmlns:a="http://schemas.openxmlformats.org/drawingml/2006/main" xmlns:r="http://schemas.openxmlformats.org/officeDocument/2006/relationships" xmlns:p="http://schemas.openxmlformats.org/presentationml/2006/main">
  <p:tag name="DVSHAPEID" val="rK4vcJ62zwCrlGR5EKAPpa"/>
</p:tagLst>
</file>

<file path=ppt/tags/tag706.xml><?xml version="1.0" encoding="utf-8"?>
<p:tagLst xmlns:a="http://schemas.openxmlformats.org/drawingml/2006/main" xmlns:r="http://schemas.openxmlformats.org/officeDocument/2006/relationships" xmlns:p="http://schemas.openxmlformats.org/presentationml/2006/main">
  <p:tag name="DVSHAPEID" val="G57zCiXkGdpFRS6C0foSiG"/>
</p:tagLst>
</file>

<file path=ppt/tags/tag707.xml><?xml version="1.0" encoding="utf-8"?>
<p:tagLst xmlns:a="http://schemas.openxmlformats.org/drawingml/2006/main" xmlns:r="http://schemas.openxmlformats.org/officeDocument/2006/relationships" xmlns:p="http://schemas.openxmlformats.org/presentationml/2006/main">
  <p:tag name="DVSHAPEID" val="ctwa0ubCdpmh3ZnC6N4fQo"/>
</p:tagLst>
</file>

<file path=ppt/tags/tag708.xml><?xml version="1.0" encoding="utf-8"?>
<p:tagLst xmlns:a="http://schemas.openxmlformats.org/drawingml/2006/main" xmlns:r="http://schemas.openxmlformats.org/officeDocument/2006/relationships" xmlns:p="http://schemas.openxmlformats.org/presentationml/2006/main">
  <p:tag name="DVSHAPEID" val="o36KzDwB7Np2oeaRLmbQJP"/>
</p:tagLst>
</file>

<file path=ppt/tags/tag709.xml><?xml version="1.0" encoding="utf-8"?>
<p:tagLst xmlns:a="http://schemas.openxmlformats.org/drawingml/2006/main" xmlns:r="http://schemas.openxmlformats.org/officeDocument/2006/relationships" xmlns:p="http://schemas.openxmlformats.org/presentationml/2006/main">
  <p:tag name="DVSHAPEID" val="a5bd7fXXb61tbK1vOv4bV2"/>
</p:tagLst>
</file>

<file path=ppt/tags/tag71.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710.xml><?xml version="1.0" encoding="utf-8"?>
<p:tagLst xmlns:a="http://schemas.openxmlformats.org/drawingml/2006/main" xmlns:r="http://schemas.openxmlformats.org/officeDocument/2006/relationships" xmlns:p="http://schemas.openxmlformats.org/presentationml/2006/main">
  <p:tag name="DVSHAPEID" val="opr7REovH76zT0ylwgE9Bi"/>
</p:tagLst>
</file>

<file path=ppt/tags/tag711.xml><?xml version="1.0" encoding="utf-8"?>
<p:tagLst xmlns:a="http://schemas.openxmlformats.org/drawingml/2006/main" xmlns:r="http://schemas.openxmlformats.org/officeDocument/2006/relationships" xmlns:p="http://schemas.openxmlformats.org/presentationml/2006/main">
  <p:tag name="DVSHAPEID" val="GMiLzvSmAWT6ypyPj5HZ07"/>
</p:tagLst>
</file>

<file path=ppt/tags/tag712.xml><?xml version="1.0" encoding="utf-8"?>
<p:tagLst xmlns:a="http://schemas.openxmlformats.org/drawingml/2006/main" xmlns:r="http://schemas.openxmlformats.org/officeDocument/2006/relationships" xmlns:p="http://schemas.openxmlformats.org/presentationml/2006/main">
  <p:tag name="DVSHAPEID" val="GCngVWtrHozOV4IaStVabu"/>
</p:tagLst>
</file>

<file path=ppt/tags/tag713.xml><?xml version="1.0" encoding="utf-8"?>
<p:tagLst xmlns:a="http://schemas.openxmlformats.org/drawingml/2006/main" xmlns:r="http://schemas.openxmlformats.org/officeDocument/2006/relationships" xmlns:p="http://schemas.openxmlformats.org/presentationml/2006/main">
  <p:tag name="DVSHAPEID" val="chYFTZNRklyy5GnjAVS8ev"/>
</p:tagLst>
</file>

<file path=ppt/tags/tag714.xml><?xml version="1.0" encoding="utf-8"?>
<p:tagLst xmlns:a="http://schemas.openxmlformats.org/drawingml/2006/main" xmlns:r="http://schemas.openxmlformats.org/officeDocument/2006/relationships" xmlns:p="http://schemas.openxmlformats.org/presentationml/2006/main">
  <p:tag name="DVSHAPEID" val="DTgh1jSovprku6u4lDk4xS"/>
</p:tagLst>
</file>

<file path=ppt/tags/tag715.xml><?xml version="1.0" encoding="utf-8"?>
<p:tagLst xmlns:a="http://schemas.openxmlformats.org/drawingml/2006/main" xmlns:r="http://schemas.openxmlformats.org/officeDocument/2006/relationships" xmlns:p="http://schemas.openxmlformats.org/presentationml/2006/main">
  <p:tag name="DVSHAPEID" val="XIm35DBYbXVwK5Lvxz6UyQ"/>
</p:tagLst>
</file>

<file path=ppt/tags/tag716.xml><?xml version="1.0" encoding="utf-8"?>
<p:tagLst xmlns:a="http://schemas.openxmlformats.org/drawingml/2006/main" xmlns:r="http://schemas.openxmlformats.org/officeDocument/2006/relationships" xmlns:p="http://schemas.openxmlformats.org/presentationml/2006/main">
  <p:tag name="DVSHAPEID" val="gpJ4UNj0MdcKWxVXefMwdt"/>
</p:tagLst>
</file>

<file path=ppt/tags/tag717.xml><?xml version="1.0" encoding="utf-8"?>
<p:tagLst xmlns:a="http://schemas.openxmlformats.org/drawingml/2006/main" xmlns:r="http://schemas.openxmlformats.org/officeDocument/2006/relationships" xmlns:p="http://schemas.openxmlformats.org/presentationml/2006/main">
  <p:tag name="DVSHAPEID" val="rO5YDdxXQ2iGEnf5fwp6ui"/>
</p:tagLst>
</file>

<file path=ppt/tags/tag718.xml><?xml version="1.0" encoding="utf-8"?>
<p:tagLst xmlns:a="http://schemas.openxmlformats.org/drawingml/2006/main" xmlns:r="http://schemas.openxmlformats.org/officeDocument/2006/relationships" xmlns:p="http://schemas.openxmlformats.org/presentationml/2006/main">
  <p:tag name="DVSHAPEID" val="uFVzicjcg9rKyk8CV7jaaz"/>
</p:tagLst>
</file>

<file path=ppt/tags/tag719.xml><?xml version="1.0" encoding="utf-8"?>
<p:tagLst xmlns:a="http://schemas.openxmlformats.org/drawingml/2006/main" xmlns:r="http://schemas.openxmlformats.org/officeDocument/2006/relationships" xmlns:p="http://schemas.openxmlformats.org/presentationml/2006/main">
  <p:tag name="DVSHAPEID" val="ul6kfocnC948kq24UlDEM9"/>
</p:tagLst>
</file>

<file path=ppt/tags/tag72.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720.xml><?xml version="1.0" encoding="utf-8"?>
<p:tagLst xmlns:a="http://schemas.openxmlformats.org/drawingml/2006/main" xmlns:r="http://schemas.openxmlformats.org/officeDocument/2006/relationships" xmlns:p="http://schemas.openxmlformats.org/presentationml/2006/main">
  <p:tag name="DVSHAPEID" val="1oesCWoIETCWdpVf3K4POA"/>
</p:tagLst>
</file>

<file path=ppt/tags/tag721.xml><?xml version="1.0" encoding="utf-8"?>
<p:tagLst xmlns:a="http://schemas.openxmlformats.org/drawingml/2006/main" xmlns:r="http://schemas.openxmlformats.org/officeDocument/2006/relationships" xmlns:p="http://schemas.openxmlformats.org/presentationml/2006/main">
  <p:tag name="DVSHAPEID" val="8QtgtCtq6bVWnBt6egzNST"/>
</p:tagLst>
</file>

<file path=ppt/tags/tag722.xml><?xml version="1.0" encoding="utf-8"?>
<p:tagLst xmlns:a="http://schemas.openxmlformats.org/drawingml/2006/main" xmlns:r="http://schemas.openxmlformats.org/officeDocument/2006/relationships" xmlns:p="http://schemas.openxmlformats.org/presentationml/2006/main">
  <p:tag name="DVSHAPEID" val="IaZ5pbv2hxVqgoZmtMfdMr"/>
</p:tagLst>
</file>

<file path=ppt/tags/tag723.xml><?xml version="1.0" encoding="utf-8"?>
<p:tagLst xmlns:a="http://schemas.openxmlformats.org/drawingml/2006/main" xmlns:r="http://schemas.openxmlformats.org/officeDocument/2006/relationships" xmlns:p="http://schemas.openxmlformats.org/presentationml/2006/main">
  <p:tag name="DVSHAPEID" val="I1hH55zXiIxCe4XIPDZsr3"/>
</p:tagLst>
</file>

<file path=ppt/tags/tag724.xml><?xml version="1.0" encoding="utf-8"?>
<p:tagLst xmlns:a="http://schemas.openxmlformats.org/drawingml/2006/main" xmlns:r="http://schemas.openxmlformats.org/officeDocument/2006/relationships" xmlns:p="http://schemas.openxmlformats.org/presentationml/2006/main">
  <p:tag name="DVSHAPEID" val="7P8xk6Smxp55fjMpMIdBmo"/>
</p:tagLst>
</file>

<file path=ppt/tags/tag725.xml><?xml version="1.0" encoding="utf-8"?>
<p:tagLst xmlns:a="http://schemas.openxmlformats.org/drawingml/2006/main" xmlns:r="http://schemas.openxmlformats.org/officeDocument/2006/relationships" xmlns:p="http://schemas.openxmlformats.org/presentationml/2006/main">
  <p:tag name="DVSHAPEID" val="JxuY8HITuPuEUrzyLt5Wb7"/>
</p:tagLst>
</file>

<file path=ppt/tags/tag726.xml><?xml version="1.0" encoding="utf-8"?>
<p:tagLst xmlns:a="http://schemas.openxmlformats.org/drawingml/2006/main" xmlns:r="http://schemas.openxmlformats.org/officeDocument/2006/relationships" xmlns:p="http://schemas.openxmlformats.org/presentationml/2006/main">
  <p:tag name="DVSHAPEID" val="jvqMS77RKHjCl7DGFjvcTn"/>
</p:tagLst>
</file>

<file path=ppt/tags/tag727.xml><?xml version="1.0" encoding="utf-8"?>
<p:tagLst xmlns:a="http://schemas.openxmlformats.org/drawingml/2006/main" xmlns:r="http://schemas.openxmlformats.org/officeDocument/2006/relationships" xmlns:p="http://schemas.openxmlformats.org/presentationml/2006/main">
  <p:tag name="DVSHAPEID" val="3EP2oXbblXcDAkYz46luNh"/>
</p:tagLst>
</file>

<file path=ppt/tags/tag728.xml><?xml version="1.0" encoding="utf-8"?>
<p:tagLst xmlns:a="http://schemas.openxmlformats.org/drawingml/2006/main" xmlns:r="http://schemas.openxmlformats.org/officeDocument/2006/relationships" xmlns:p="http://schemas.openxmlformats.org/presentationml/2006/main">
  <p:tag name="DVSHAPEID" val="kFBsolllbiJVsMXPJaGymm"/>
</p:tagLst>
</file>

<file path=ppt/tags/tag729.xml><?xml version="1.0" encoding="utf-8"?>
<p:tagLst xmlns:a="http://schemas.openxmlformats.org/drawingml/2006/main" xmlns:r="http://schemas.openxmlformats.org/officeDocument/2006/relationships" xmlns:p="http://schemas.openxmlformats.org/presentationml/2006/main">
  <p:tag name="DVSHAPEID" val="qIwiI6epRpALkaqWyPQZLT"/>
</p:tagLst>
</file>

<file path=ppt/tags/tag73.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730.xml><?xml version="1.0" encoding="utf-8"?>
<p:tagLst xmlns:a="http://schemas.openxmlformats.org/drawingml/2006/main" xmlns:r="http://schemas.openxmlformats.org/officeDocument/2006/relationships" xmlns:p="http://schemas.openxmlformats.org/presentationml/2006/main">
  <p:tag name="DVSHAPEID" val="UESbCfmbNeVXfTV6Df6Mrj"/>
</p:tagLst>
</file>

<file path=ppt/tags/tag731.xml><?xml version="1.0" encoding="utf-8"?>
<p:tagLst xmlns:a="http://schemas.openxmlformats.org/drawingml/2006/main" xmlns:r="http://schemas.openxmlformats.org/officeDocument/2006/relationships" xmlns:p="http://schemas.openxmlformats.org/presentationml/2006/main">
  <p:tag name="DVSHAPEID" val="lHsNoNBQImAwNSpwtZ2FBl"/>
</p:tagLst>
</file>

<file path=ppt/tags/tag732.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733.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734.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735.xml><?xml version="1.0" encoding="utf-8"?>
<p:tagLst xmlns:a="http://schemas.openxmlformats.org/drawingml/2006/main" xmlns:r="http://schemas.openxmlformats.org/officeDocument/2006/relationships" xmlns:p="http://schemas.openxmlformats.org/presentationml/2006/main">
  <p:tag name="DVSHAPEID" val="SjkCWZNqin5LETuti6YgF4"/>
</p:tagLst>
</file>

<file path=ppt/tags/tag736.xml><?xml version="1.0" encoding="utf-8"?>
<p:tagLst xmlns:a="http://schemas.openxmlformats.org/drawingml/2006/main" xmlns:r="http://schemas.openxmlformats.org/officeDocument/2006/relationships" xmlns:p="http://schemas.openxmlformats.org/presentationml/2006/main">
  <p:tag name="DVSHAPEID" val="9z7GqOoyjGmnkfTbI8FGls"/>
</p:tagLst>
</file>

<file path=ppt/tags/tag737.xml><?xml version="1.0" encoding="utf-8"?>
<p:tagLst xmlns:a="http://schemas.openxmlformats.org/drawingml/2006/main" xmlns:r="http://schemas.openxmlformats.org/officeDocument/2006/relationships" xmlns:p="http://schemas.openxmlformats.org/presentationml/2006/main">
  <p:tag name="DVSHAPEID" val="bdxythNIOY1N9LufzY1K4o"/>
</p:tagLst>
</file>

<file path=ppt/tags/tag738.xml><?xml version="1.0" encoding="utf-8"?>
<p:tagLst xmlns:a="http://schemas.openxmlformats.org/drawingml/2006/main" xmlns:r="http://schemas.openxmlformats.org/officeDocument/2006/relationships" xmlns:p="http://schemas.openxmlformats.org/presentationml/2006/main">
  <p:tag name="DVSHAPEID" val="phyez6nPAYIHnU9Sl6KASn"/>
</p:tagLst>
</file>

<file path=ppt/tags/tag739.xml><?xml version="1.0" encoding="utf-8"?>
<p:tagLst xmlns:a="http://schemas.openxmlformats.org/drawingml/2006/main" xmlns:r="http://schemas.openxmlformats.org/officeDocument/2006/relationships" xmlns:p="http://schemas.openxmlformats.org/presentationml/2006/main">
  <p:tag name="DVSHAPEID" val="lx68HtzHEBnNNfZeIHkYn2"/>
</p:tagLst>
</file>

<file path=ppt/tags/tag74.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740.xml><?xml version="1.0" encoding="utf-8"?>
<p:tagLst xmlns:a="http://schemas.openxmlformats.org/drawingml/2006/main" xmlns:r="http://schemas.openxmlformats.org/officeDocument/2006/relationships" xmlns:p="http://schemas.openxmlformats.org/presentationml/2006/main">
  <p:tag name="DVSHAPEID" val="5rnz5HCVZtw1V18roUgTk7"/>
</p:tagLst>
</file>

<file path=ppt/tags/tag741.xml><?xml version="1.0" encoding="utf-8"?>
<p:tagLst xmlns:a="http://schemas.openxmlformats.org/drawingml/2006/main" xmlns:r="http://schemas.openxmlformats.org/officeDocument/2006/relationships" xmlns:p="http://schemas.openxmlformats.org/presentationml/2006/main">
  <p:tag name="DVSHAPEID" val="jA7TS7o3gT0jsEK7nR5JCT"/>
</p:tagLst>
</file>

<file path=ppt/tags/tag742.xml><?xml version="1.0" encoding="utf-8"?>
<p:tagLst xmlns:a="http://schemas.openxmlformats.org/drawingml/2006/main" xmlns:r="http://schemas.openxmlformats.org/officeDocument/2006/relationships" xmlns:p="http://schemas.openxmlformats.org/presentationml/2006/main">
  <p:tag name="DVSHAPEID" val="gLkY5gipIuIY7MscPuxVdD"/>
</p:tagLst>
</file>

<file path=ppt/tags/tag743.xml><?xml version="1.0" encoding="utf-8"?>
<p:tagLst xmlns:a="http://schemas.openxmlformats.org/drawingml/2006/main" xmlns:r="http://schemas.openxmlformats.org/officeDocument/2006/relationships" xmlns:p="http://schemas.openxmlformats.org/presentationml/2006/main">
  <p:tag name="DVSHAPEID" val="1CzuGgxpNBuqklzT17LQav"/>
</p:tagLst>
</file>

<file path=ppt/tags/tag744.xml><?xml version="1.0" encoding="utf-8"?>
<p:tagLst xmlns:a="http://schemas.openxmlformats.org/drawingml/2006/main" xmlns:r="http://schemas.openxmlformats.org/officeDocument/2006/relationships" xmlns:p="http://schemas.openxmlformats.org/presentationml/2006/main">
  <p:tag name="DVSHAPEID" val="LjQI3ND3V8UAv8fvDnHEo5"/>
</p:tagLst>
</file>

<file path=ppt/tags/tag745.xml><?xml version="1.0" encoding="utf-8"?>
<p:tagLst xmlns:a="http://schemas.openxmlformats.org/drawingml/2006/main" xmlns:r="http://schemas.openxmlformats.org/officeDocument/2006/relationships" xmlns:p="http://schemas.openxmlformats.org/presentationml/2006/main">
  <p:tag name="DVSHAPEID" val="rxg7yjha5WFnLLiuZ0E1G6"/>
</p:tagLst>
</file>

<file path=ppt/tags/tag746.xml><?xml version="1.0" encoding="utf-8"?>
<p:tagLst xmlns:a="http://schemas.openxmlformats.org/drawingml/2006/main" xmlns:r="http://schemas.openxmlformats.org/officeDocument/2006/relationships" xmlns:p="http://schemas.openxmlformats.org/presentationml/2006/main">
  <p:tag name="DVSHAPEID" val="wVS4Tg3XKhVGRjsWekMK3X"/>
</p:tagLst>
</file>

<file path=ppt/tags/tag747.xml><?xml version="1.0" encoding="utf-8"?>
<p:tagLst xmlns:a="http://schemas.openxmlformats.org/drawingml/2006/main" xmlns:r="http://schemas.openxmlformats.org/officeDocument/2006/relationships" xmlns:p="http://schemas.openxmlformats.org/presentationml/2006/main">
  <p:tag name="DVSHAPEID" val="qmFgylXpVM4UjEO18FDsLL"/>
</p:tagLst>
</file>

<file path=ppt/tags/tag748.xml><?xml version="1.0" encoding="utf-8"?>
<p:tagLst xmlns:a="http://schemas.openxmlformats.org/drawingml/2006/main" xmlns:r="http://schemas.openxmlformats.org/officeDocument/2006/relationships" xmlns:p="http://schemas.openxmlformats.org/presentationml/2006/main">
  <p:tag name="DVSHAPEID" val="YzpMmWu8icEWmo4ubESeNk"/>
</p:tagLst>
</file>

<file path=ppt/tags/tag749.xml><?xml version="1.0" encoding="utf-8"?>
<p:tagLst xmlns:a="http://schemas.openxmlformats.org/drawingml/2006/main" xmlns:r="http://schemas.openxmlformats.org/officeDocument/2006/relationships" xmlns:p="http://schemas.openxmlformats.org/presentationml/2006/main">
  <p:tag name="DVSHAPEID" val="Ume8IaWvtIDEo6RLZ1UNuR"/>
</p:tagLst>
</file>

<file path=ppt/tags/tag75.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750.xml><?xml version="1.0" encoding="utf-8"?>
<p:tagLst xmlns:a="http://schemas.openxmlformats.org/drawingml/2006/main" xmlns:r="http://schemas.openxmlformats.org/officeDocument/2006/relationships" xmlns:p="http://schemas.openxmlformats.org/presentationml/2006/main">
  <p:tag name="DVSHAPEID" val="rLsdxdZSfEa9FPmlb6njYt"/>
</p:tagLst>
</file>

<file path=ppt/tags/tag751.xml><?xml version="1.0" encoding="utf-8"?>
<p:tagLst xmlns:a="http://schemas.openxmlformats.org/drawingml/2006/main" xmlns:r="http://schemas.openxmlformats.org/officeDocument/2006/relationships" xmlns:p="http://schemas.openxmlformats.org/presentationml/2006/main">
  <p:tag name="DVSHAPEID" val="tZ7P455wERK72lZBjAfhnM"/>
</p:tagLst>
</file>

<file path=ppt/tags/tag752.xml><?xml version="1.0" encoding="utf-8"?>
<p:tagLst xmlns:a="http://schemas.openxmlformats.org/drawingml/2006/main" xmlns:r="http://schemas.openxmlformats.org/officeDocument/2006/relationships" xmlns:p="http://schemas.openxmlformats.org/presentationml/2006/main">
  <p:tag name="DVSHAPEID" val="E5bZSBHI33GYis5H9TNI0i"/>
</p:tagLst>
</file>

<file path=ppt/tags/tag753.xml><?xml version="1.0" encoding="utf-8"?>
<p:tagLst xmlns:a="http://schemas.openxmlformats.org/drawingml/2006/main" xmlns:r="http://schemas.openxmlformats.org/officeDocument/2006/relationships" xmlns:p="http://schemas.openxmlformats.org/presentationml/2006/main">
  <p:tag name="DVSHAPEID" val="6AJ2WSbjSCanb5iwPORfGH"/>
</p:tagLst>
</file>

<file path=ppt/tags/tag754.xml><?xml version="1.0" encoding="utf-8"?>
<p:tagLst xmlns:a="http://schemas.openxmlformats.org/drawingml/2006/main" xmlns:r="http://schemas.openxmlformats.org/officeDocument/2006/relationships" xmlns:p="http://schemas.openxmlformats.org/presentationml/2006/main">
  <p:tag name="DVSHAPEID" val="pILlLNp5WuJru9WJs0FSTo"/>
</p:tagLst>
</file>

<file path=ppt/tags/tag755.xml><?xml version="1.0" encoding="utf-8"?>
<p:tagLst xmlns:a="http://schemas.openxmlformats.org/drawingml/2006/main" xmlns:r="http://schemas.openxmlformats.org/officeDocument/2006/relationships" xmlns:p="http://schemas.openxmlformats.org/presentationml/2006/main">
  <p:tag name="DVSHAPEID" val="W2WoNbHjTmyoa0hB7nUNFG"/>
</p:tagLst>
</file>

<file path=ppt/tags/tag756.xml><?xml version="1.0" encoding="utf-8"?>
<p:tagLst xmlns:a="http://schemas.openxmlformats.org/drawingml/2006/main" xmlns:r="http://schemas.openxmlformats.org/officeDocument/2006/relationships" xmlns:p="http://schemas.openxmlformats.org/presentationml/2006/main">
  <p:tag name="DVSHAPEID" val="z2ddzkxLTGlReiBBMOZFcx"/>
</p:tagLst>
</file>

<file path=ppt/tags/tag757.xml><?xml version="1.0" encoding="utf-8"?>
<p:tagLst xmlns:a="http://schemas.openxmlformats.org/drawingml/2006/main" xmlns:r="http://schemas.openxmlformats.org/officeDocument/2006/relationships" xmlns:p="http://schemas.openxmlformats.org/presentationml/2006/main">
  <p:tag name="DVSHAPEID" val="CWEsMwDUaXWsnNiXzAKnqK"/>
</p:tagLst>
</file>

<file path=ppt/tags/tag758.xml><?xml version="1.0" encoding="utf-8"?>
<p:tagLst xmlns:a="http://schemas.openxmlformats.org/drawingml/2006/main" xmlns:r="http://schemas.openxmlformats.org/officeDocument/2006/relationships" xmlns:p="http://schemas.openxmlformats.org/presentationml/2006/main">
  <p:tag name="DVSHAPEID" val="CB7OJNHNYV42qhz6y18Zvn"/>
</p:tagLst>
</file>

<file path=ppt/tags/tag759.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76.xml><?xml version="1.0" encoding="utf-8"?>
<p:tagLst xmlns:a="http://schemas.openxmlformats.org/drawingml/2006/main" xmlns:r="http://schemas.openxmlformats.org/officeDocument/2006/relationships" xmlns:p="http://schemas.openxmlformats.org/presentationml/2006/main">
  <p:tag name="DVSHAPEID" val="A9fycKnFp25hQuaFDtXgPI"/>
</p:tagLst>
</file>

<file path=ppt/tags/tag760.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761.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762.xml><?xml version="1.0" encoding="utf-8"?>
<p:tagLst xmlns:a="http://schemas.openxmlformats.org/drawingml/2006/main" xmlns:r="http://schemas.openxmlformats.org/officeDocument/2006/relationships" xmlns:p="http://schemas.openxmlformats.org/presentationml/2006/main">
  <p:tag name="DVSHAPEID" val="PSsfxFNIPCnBeW7IaQiad0"/>
</p:tagLst>
</file>

<file path=ppt/tags/tag763.xml><?xml version="1.0" encoding="utf-8"?>
<p:tagLst xmlns:a="http://schemas.openxmlformats.org/drawingml/2006/main" xmlns:r="http://schemas.openxmlformats.org/officeDocument/2006/relationships" xmlns:p="http://schemas.openxmlformats.org/presentationml/2006/main">
  <p:tag name="DVSHAPEID" val="qPq0wXpkk7UQBFibTH7B3Y"/>
</p:tagLst>
</file>

<file path=ppt/tags/tag764.xml><?xml version="1.0" encoding="utf-8"?>
<p:tagLst xmlns:a="http://schemas.openxmlformats.org/drawingml/2006/main" xmlns:r="http://schemas.openxmlformats.org/officeDocument/2006/relationships" xmlns:p="http://schemas.openxmlformats.org/presentationml/2006/main">
  <p:tag name="DVSHAPEID" val="KHEemHG7T6IOsDPx9Pjuif"/>
</p:tagLst>
</file>

<file path=ppt/tags/tag765.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766.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767.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768.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769.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77.xml><?xml version="1.0" encoding="utf-8"?>
<p:tagLst xmlns:a="http://schemas.openxmlformats.org/drawingml/2006/main" xmlns:r="http://schemas.openxmlformats.org/officeDocument/2006/relationships" xmlns:p="http://schemas.openxmlformats.org/presentationml/2006/main">
  <p:tag name="DVSHAPEID" val="HHYkZKOPlw1CkdPfSHOas3"/>
</p:tagLst>
</file>

<file path=ppt/tags/tag770.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771.xml><?xml version="1.0" encoding="utf-8"?>
<p:tagLst xmlns:a="http://schemas.openxmlformats.org/drawingml/2006/main" xmlns:r="http://schemas.openxmlformats.org/officeDocument/2006/relationships" xmlns:p="http://schemas.openxmlformats.org/presentationml/2006/main">
  <p:tag name="DVSHAPEID" val="QmUx0scATZsAjbIOQzzXvy"/>
</p:tagLst>
</file>

<file path=ppt/tags/tag772.xml><?xml version="1.0" encoding="utf-8"?>
<p:tagLst xmlns:a="http://schemas.openxmlformats.org/drawingml/2006/main" xmlns:r="http://schemas.openxmlformats.org/officeDocument/2006/relationships" xmlns:p="http://schemas.openxmlformats.org/presentationml/2006/main">
  <p:tag name="DVSHAPEID" val="nI63H6L6JLIZQ6SRM9E8tB"/>
</p:tagLst>
</file>

<file path=ppt/tags/tag773.xml><?xml version="1.0" encoding="utf-8"?>
<p:tagLst xmlns:a="http://schemas.openxmlformats.org/drawingml/2006/main" xmlns:r="http://schemas.openxmlformats.org/officeDocument/2006/relationships" xmlns:p="http://schemas.openxmlformats.org/presentationml/2006/main">
  <p:tag name="DVSHAPEID" val="4cydOE8t6EPhYbrXL5PMfG"/>
</p:tagLst>
</file>

<file path=ppt/tags/tag774.xml><?xml version="1.0" encoding="utf-8"?>
<p:tagLst xmlns:a="http://schemas.openxmlformats.org/drawingml/2006/main" xmlns:r="http://schemas.openxmlformats.org/officeDocument/2006/relationships" xmlns:p="http://schemas.openxmlformats.org/presentationml/2006/main">
  <p:tag name="DVSHAPEID" val="WNCZF55QxkJr6T6Qfs9IA9"/>
</p:tagLst>
</file>

<file path=ppt/tags/tag775.xml><?xml version="1.0" encoding="utf-8"?>
<p:tagLst xmlns:a="http://schemas.openxmlformats.org/drawingml/2006/main" xmlns:r="http://schemas.openxmlformats.org/officeDocument/2006/relationships" xmlns:p="http://schemas.openxmlformats.org/presentationml/2006/main">
  <p:tag name="DVSHAPEID" val="0atNZVsBofcKJgX42e57Fs"/>
</p:tagLst>
</file>

<file path=ppt/tags/tag776.xml><?xml version="1.0" encoding="utf-8"?>
<p:tagLst xmlns:a="http://schemas.openxmlformats.org/drawingml/2006/main" xmlns:r="http://schemas.openxmlformats.org/officeDocument/2006/relationships" xmlns:p="http://schemas.openxmlformats.org/presentationml/2006/main">
  <p:tag name="DVSHAPEID" val="GPd0ihVRAIsMMrwR69oWWt"/>
</p:tagLst>
</file>

<file path=ppt/tags/tag777.xml><?xml version="1.0" encoding="utf-8"?>
<p:tagLst xmlns:a="http://schemas.openxmlformats.org/drawingml/2006/main" xmlns:r="http://schemas.openxmlformats.org/officeDocument/2006/relationships" xmlns:p="http://schemas.openxmlformats.org/presentationml/2006/main">
  <p:tag name="DVSHAPEID" val="jvqMS77RKHjCl7DGFjvcTn"/>
</p:tagLst>
</file>

<file path=ppt/tags/tag778.xml><?xml version="1.0" encoding="utf-8"?>
<p:tagLst xmlns:a="http://schemas.openxmlformats.org/drawingml/2006/main" xmlns:r="http://schemas.openxmlformats.org/officeDocument/2006/relationships" xmlns:p="http://schemas.openxmlformats.org/presentationml/2006/main">
  <p:tag name="DVSHAPEID" val="3EP2oXbblXcDAkYz46luNh"/>
</p:tagLst>
</file>

<file path=ppt/tags/tag779.xml><?xml version="1.0" encoding="utf-8"?>
<p:tagLst xmlns:a="http://schemas.openxmlformats.org/drawingml/2006/main" xmlns:r="http://schemas.openxmlformats.org/officeDocument/2006/relationships" xmlns:p="http://schemas.openxmlformats.org/presentationml/2006/main">
  <p:tag name="DVSHAPEID" val="kFBsolllbiJVsMXPJaGymm"/>
</p:tagLst>
</file>

<file path=ppt/tags/tag78.xml><?xml version="1.0" encoding="utf-8"?>
<p:tagLst xmlns:a="http://schemas.openxmlformats.org/drawingml/2006/main" xmlns:r="http://schemas.openxmlformats.org/officeDocument/2006/relationships" xmlns:p="http://schemas.openxmlformats.org/presentationml/2006/main">
  <p:tag name="DVSHAPEID" val="dDXWFFWUg3hDpFl9WdGgao"/>
</p:tagLst>
</file>

<file path=ppt/tags/tag780.xml><?xml version="1.0" encoding="utf-8"?>
<p:tagLst xmlns:a="http://schemas.openxmlformats.org/drawingml/2006/main" xmlns:r="http://schemas.openxmlformats.org/officeDocument/2006/relationships" xmlns:p="http://schemas.openxmlformats.org/presentationml/2006/main">
  <p:tag name="DVSHAPEID" val="HokrqYWA2CXr4IliAIDceN"/>
</p:tagLst>
</file>

<file path=ppt/tags/tag781.xml><?xml version="1.0" encoding="utf-8"?>
<p:tagLst xmlns:a="http://schemas.openxmlformats.org/drawingml/2006/main" xmlns:r="http://schemas.openxmlformats.org/officeDocument/2006/relationships" xmlns:p="http://schemas.openxmlformats.org/presentationml/2006/main">
  <p:tag name="DVSHAPEID" val="8NdEmmxiiyGv0gTVhHai46"/>
</p:tagLst>
</file>

<file path=ppt/tags/tag782.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783.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784.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785.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786.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787.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788.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789.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79.xml><?xml version="1.0" encoding="utf-8"?>
<p:tagLst xmlns:a="http://schemas.openxmlformats.org/drawingml/2006/main" xmlns:r="http://schemas.openxmlformats.org/officeDocument/2006/relationships" xmlns:p="http://schemas.openxmlformats.org/presentationml/2006/main">
  <p:tag name="DVSHAPEID" val="Qfp0bV8kOe5Dtln249SqgY"/>
</p:tagLst>
</file>

<file path=ppt/tags/tag790.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791.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792.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793.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794.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795.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796.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797.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798.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799.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8.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80.xml><?xml version="1.0" encoding="utf-8"?>
<p:tagLst xmlns:a="http://schemas.openxmlformats.org/drawingml/2006/main" xmlns:r="http://schemas.openxmlformats.org/officeDocument/2006/relationships" xmlns:p="http://schemas.openxmlformats.org/presentationml/2006/main">
  <p:tag name="DVSHAPEID" val="bdB1FlqmHCGb5C53YVPrHn"/>
</p:tagLst>
</file>

<file path=ppt/tags/tag800.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801.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802.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803.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804.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805.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806.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807.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808.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809.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81.xml><?xml version="1.0" encoding="utf-8"?>
<p:tagLst xmlns:a="http://schemas.openxmlformats.org/drawingml/2006/main" xmlns:r="http://schemas.openxmlformats.org/officeDocument/2006/relationships" xmlns:p="http://schemas.openxmlformats.org/presentationml/2006/main">
  <p:tag name="DVSHAPEID" val="ftY7S4erxNvqTMJFQKaRD9"/>
</p:tagLst>
</file>

<file path=ppt/tags/tag810.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811.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812.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813.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814.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815.xml><?xml version="1.0" encoding="utf-8"?>
<p:tagLst xmlns:a="http://schemas.openxmlformats.org/drawingml/2006/main" xmlns:r="http://schemas.openxmlformats.org/officeDocument/2006/relationships" xmlns:p="http://schemas.openxmlformats.org/presentationml/2006/main">
  <p:tag name="DVSHAPEID" val="R0y6bRfAQ50UfxeLBA3Kko"/>
</p:tagLst>
</file>

<file path=ppt/tags/tag816.xml><?xml version="1.0" encoding="utf-8"?>
<p:tagLst xmlns:a="http://schemas.openxmlformats.org/drawingml/2006/main" xmlns:r="http://schemas.openxmlformats.org/officeDocument/2006/relationships" xmlns:p="http://schemas.openxmlformats.org/presentationml/2006/main">
  <p:tag name="DVSHAPEID" val="LzI5pFqW1WI2Wc6gaG2HHA"/>
</p:tagLst>
</file>

<file path=ppt/tags/tag817.xml><?xml version="1.0" encoding="utf-8"?>
<p:tagLst xmlns:a="http://schemas.openxmlformats.org/drawingml/2006/main" xmlns:r="http://schemas.openxmlformats.org/officeDocument/2006/relationships" xmlns:p="http://schemas.openxmlformats.org/presentationml/2006/main">
  <p:tag name="DVSHAPEID" val="u50lGv6AekMseYn6rAaU44"/>
</p:tagLst>
</file>

<file path=ppt/tags/tag818.xml><?xml version="1.0" encoding="utf-8"?>
<p:tagLst xmlns:a="http://schemas.openxmlformats.org/drawingml/2006/main" xmlns:r="http://schemas.openxmlformats.org/officeDocument/2006/relationships" xmlns:p="http://schemas.openxmlformats.org/presentationml/2006/main">
  <p:tag name="DVSHAPEID" val="A9fycKnFp25hQuaFDtXgPI"/>
</p:tagLst>
</file>

<file path=ppt/tags/tag819.xml><?xml version="1.0" encoding="utf-8"?>
<p:tagLst xmlns:a="http://schemas.openxmlformats.org/drawingml/2006/main" xmlns:r="http://schemas.openxmlformats.org/officeDocument/2006/relationships" xmlns:p="http://schemas.openxmlformats.org/presentationml/2006/main">
  <p:tag name="DVSHAPEID" val="HHYkZKOPlw1CkdPfSHOas3"/>
</p:tagLst>
</file>

<file path=ppt/tags/tag82.xml><?xml version="1.0" encoding="utf-8"?>
<p:tagLst xmlns:a="http://schemas.openxmlformats.org/drawingml/2006/main" xmlns:r="http://schemas.openxmlformats.org/officeDocument/2006/relationships" xmlns:p="http://schemas.openxmlformats.org/presentationml/2006/main">
  <p:tag name="DVSHAPEID" val="M2TL0nCf4DmOX83xsl8g5T"/>
</p:tagLst>
</file>

<file path=ppt/tags/tag820.xml><?xml version="1.0" encoding="utf-8"?>
<p:tagLst xmlns:a="http://schemas.openxmlformats.org/drawingml/2006/main" xmlns:r="http://schemas.openxmlformats.org/officeDocument/2006/relationships" xmlns:p="http://schemas.openxmlformats.org/presentationml/2006/main">
  <p:tag name="DVSHAPEID" val="dDXWFFWUg3hDpFl9WdGgao"/>
</p:tagLst>
</file>

<file path=ppt/tags/tag821.xml><?xml version="1.0" encoding="utf-8"?>
<p:tagLst xmlns:a="http://schemas.openxmlformats.org/drawingml/2006/main" xmlns:r="http://schemas.openxmlformats.org/officeDocument/2006/relationships" xmlns:p="http://schemas.openxmlformats.org/presentationml/2006/main">
  <p:tag name="DVSHAPEID" val="Qfp0bV8kOe5Dtln249SqgY"/>
</p:tagLst>
</file>

<file path=ppt/tags/tag822.xml><?xml version="1.0" encoding="utf-8"?>
<p:tagLst xmlns:a="http://schemas.openxmlformats.org/drawingml/2006/main" xmlns:r="http://schemas.openxmlformats.org/officeDocument/2006/relationships" xmlns:p="http://schemas.openxmlformats.org/presentationml/2006/main">
  <p:tag name="DVSHAPEID" val="bdB1FlqmHCGb5C53YVPrHn"/>
</p:tagLst>
</file>

<file path=ppt/tags/tag823.xml><?xml version="1.0" encoding="utf-8"?>
<p:tagLst xmlns:a="http://schemas.openxmlformats.org/drawingml/2006/main" xmlns:r="http://schemas.openxmlformats.org/officeDocument/2006/relationships" xmlns:p="http://schemas.openxmlformats.org/presentationml/2006/main">
  <p:tag name="DVSHAPEID" val="ftY7S4erxNvqTMJFQKaRD9"/>
</p:tagLst>
</file>

<file path=ppt/tags/tag824.xml><?xml version="1.0" encoding="utf-8"?>
<p:tagLst xmlns:a="http://schemas.openxmlformats.org/drawingml/2006/main" xmlns:r="http://schemas.openxmlformats.org/officeDocument/2006/relationships" xmlns:p="http://schemas.openxmlformats.org/presentationml/2006/main">
  <p:tag name="DVSHAPEID" val="M2TL0nCf4DmOX83xsl8g5T"/>
</p:tagLst>
</file>

<file path=ppt/tags/tag825.xml><?xml version="1.0" encoding="utf-8"?>
<p:tagLst xmlns:a="http://schemas.openxmlformats.org/drawingml/2006/main" xmlns:r="http://schemas.openxmlformats.org/officeDocument/2006/relationships" xmlns:p="http://schemas.openxmlformats.org/presentationml/2006/main">
  <p:tag name="DVSHAPEID" val="GFIikj44gQK6HWd73QPiIS"/>
</p:tagLst>
</file>

<file path=ppt/tags/tag826.xml><?xml version="1.0" encoding="utf-8"?>
<p:tagLst xmlns:a="http://schemas.openxmlformats.org/drawingml/2006/main" xmlns:r="http://schemas.openxmlformats.org/officeDocument/2006/relationships" xmlns:p="http://schemas.openxmlformats.org/presentationml/2006/main">
  <p:tag name="DVSHAPEID" val="35OBCiiOJm3Sme2I3jaZmw"/>
</p:tagLst>
</file>

<file path=ppt/tags/tag827.xml><?xml version="1.0" encoding="utf-8"?>
<p:tagLst xmlns:a="http://schemas.openxmlformats.org/drawingml/2006/main" xmlns:r="http://schemas.openxmlformats.org/officeDocument/2006/relationships" xmlns:p="http://schemas.openxmlformats.org/presentationml/2006/main">
  <p:tag name="DVSHAPEID" val="3Rq6jkihqNbOBCtIHLMr6n"/>
</p:tagLst>
</file>

<file path=ppt/tags/tag828.xml><?xml version="1.0" encoding="utf-8"?>
<p:tagLst xmlns:a="http://schemas.openxmlformats.org/drawingml/2006/main" xmlns:r="http://schemas.openxmlformats.org/officeDocument/2006/relationships" xmlns:p="http://schemas.openxmlformats.org/presentationml/2006/main">
  <p:tag name="DVSHAPEID" val="3OzZ5lMw7Ivx2XavYXwsWf"/>
</p:tagLst>
</file>

<file path=ppt/tags/tag829.xml><?xml version="1.0" encoding="utf-8"?>
<p:tagLst xmlns:a="http://schemas.openxmlformats.org/drawingml/2006/main" xmlns:r="http://schemas.openxmlformats.org/officeDocument/2006/relationships" xmlns:p="http://schemas.openxmlformats.org/presentationml/2006/main">
  <p:tag name="DVSHAPEID" val="HxCpelBodVpFOCxkfXuUGs"/>
</p:tagLst>
</file>

<file path=ppt/tags/tag83.xml><?xml version="1.0" encoding="utf-8"?>
<p:tagLst xmlns:a="http://schemas.openxmlformats.org/drawingml/2006/main" xmlns:r="http://schemas.openxmlformats.org/officeDocument/2006/relationships" xmlns:p="http://schemas.openxmlformats.org/presentationml/2006/main">
  <p:tag name="DVSHAPEID" val="GFIikj44gQK6HWd73QPiIS"/>
</p:tagLst>
</file>

<file path=ppt/tags/tag830.xml><?xml version="1.0" encoding="utf-8"?>
<p:tagLst xmlns:a="http://schemas.openxmlformats.org/drawingml/2006/main" xmlns:r="http://schemas.openxmlformats.org/officeDocument/2006/relationships" xmlns:p="http://schemas.openxmlformats.org/presentationml/2006/main">
  <p:tag name="DVSHAPEID" val="j3AwxbNOVErN72nG6rUIuA"/>
</p:tagLst>
</file>

<file path=ppt/tags/tag831.xml><?xml version="1.0" encoding="utf-8"?>
<p:tagLst xmlns:a="http://schemas.openxmlformats.org/drawingml/2006/main" xmlns:r="http://schemas.openxmlformats.org/officeDocument/2006/relationships" xmlns:p="http://schemas.openxmlformats.org/presentationml/2006/main">
  <p:tag name="DVSHAPEID" val="8m9yYEIzX1zeezOINpBoZL"/>
</p:tagLst>
</file>

<file path=ppt/tags/tag832.xml><?xml version="1.0" encoding="utf-8"?>
<p:tagLst xmlns:a="http://schemas.openxmlformats.org/drawingml/2006/main" xmlns:r="http://schemas.openxmlformats.org/officeDocument/2006/relationships" xmlns:p="http://schemas.openxmlformats.org/presentationml/2006/main">
  <p:tag name="DVSHAPEID" val="e0vuXzQ2ZXXJVdnZd86lGp"/>
</p:tagLst>
</file>

<file path=ppt/tags/tag833.xml><?xml version="1.0" encoding="utf-8"?>
<p:tagLst xmlns:a="http://schemas.openxmlformats.org/drawingml/2006/main" xmlns:r="http://schemas.openxmlformats.org/officeDocument/2006/relationships" xmlns:p="http://schemas.openxmlformats.org/presentationml/2006/main">
  <p:tag name="DVSHAPEID" val="2lr89PilsaOOQsQnc7QFnx"/>
</p:tagLst>
</file>

<file path=ppt/tags/tag834.xml><?xml version="1.0" encoding="utf-8"?>
<p:tagLst xmlns:a="http://schemas.openxmlformats.org/drawingml/2006/main" xmlns:r="http://schemas.openxmlformats.org/officeDocument/2006/relationships" xmlns:p="http://schemas.openxmlformats.org/presentationml/2006/main">
  <p:tag name="DVSHAPEID" val="WXzjwJ2GF70efs8qUtMjmx"/>
</p:tagLst>
</file>

<file path=ppt/tags/tag835.xml><?xml version="1.0" encoding="utf-8"?>
<p:tagLst xmlns:a="http://schemas.openxmlformats.org/drawingml/2006/main" xmlns:r="http://schemas.openxmlformats.org/officeDocument/2006/relationships" xmlns:p="http://schemas.openxmlformats.org/presentationml/2006/main">
  <p:tag name="DVSHAPEID" val="jZO4FO84FVyJx5pakXdfAo"/>
</p:tagLst>
</file>

<file path=ppt/tags/tag836.xml><?xml version="1.0" encoding="utf-8"?>
<p:tagLst xmlns:a="http://schemas.openxmlformats.org/drawingml/2006/main" xmlns:r="http://schemas.openxmlformats.org/officeDocument/2006/relationships" xmlns:p="http://schemas.openxmlformats.org/presentationml/2006/main">
  <p:tag name="DVSHAPEID" val="D5K9PxRbS3qpEAus4exBs5"/>
</p:tagLst>
</file>

<file path=ppt/tags/tag837.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838.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839.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84.xml><?xml version="1.0" encoding="utf-8"?>
<p:tagLst xmlns:a="http://schemas.openxmlformats.org/drawingml/2006/main" xmlns:r="http://schemas.openxmlformats.org/officeDocument/2006/relationships" xmlns:p="http://schemas.openxmlformats.org/presentationml/2006/main">
  <p:tag name="DVSHAPEID" val="35OBCiiOJm3Sme2I3jaZmw"/>
</p:tagLst>
</file>

<file path=ppt/tags/tag840.xml><?xml version="1.0" encoding="utf-8"?>
<p:tagLst xmlns:a="http://schemas.openxmlformats.org/drawingml/2006/main" xmlns:r="http://schemas.openxmlformats.org/officeDocument/2006/relationships" xmlns:p="http://schemas.openxmlformats.org/presentationml/2006/main">
  <p:tag name="DVSHAPEID" val="ZMj6hc54pYyYFHzUJjJLAW"/>
</p:tagLst>
</file>

<file path=ppt/tags/tag841.xml><?xml version="1.0" encoding="utf-8"?>
<p:tagLst xmlns:a="http://schemas.openxmlformats.org/drawingml/2006/main" xmlns:r="http://schemas.openxmlformats.org/officeDocument/2006/relationships" xmlns:p="http://schemas.openxmlformats.org/presentationml/2006/main">
  <p:tag name="DVSHAPEID" val="wf0qaj3M7RUvKsr2h3Qkz3"/>
</p:tagLst>
</file>

<file path=ppt/tags/tag842.xml><?xml version="1.0" encoding="utf-8"?>
<p:tagLst xmlns:a="http://schemas.openxmlformats.org/drawingml/2006/main" xmlns:r="http://schemas.openxmlformats.org/officeDocument/2006/relationships" xmlns:p="http://schemas.openxmlformats.org/presentationml/2006/main">
  <p:tag name="DVSHAPEID" val="Ce8UC9wDmDm2g35R1M1DRH"/>
</p:tagLst>
</file>

<file path=ppt/tags/tag843.xml><?xml version="1.0" encoding="utf-8"?>
<p:tagLst xmlns:a="http://schemas.openxmlformats.org/drawingml/2006/main" xmlns:r="http://schemas.openxmlformats.org/officeDocument/2006/relationships" xmlns:p="http://schemas.openxmlformats.org/presentationml/2006/main">
  <p:tag name="DVSHAPEID" val="hkkrLyrhwwMom4v5Rr2m2j"/>
</p:tagLst>
</file>

<file path=ppt/tags/tag844.xml><?xml version="1.0" encoding="utf-8"?>
<p:tagLst xmlns:a="http://schemas.openxmlformats.org/drawingml/2006/main" xmlns:r="http://schemas.openxmlformats.org/officeDocument/2006/relationships" xmlns:p="http://schemas.openxmlformats.org/presentationml/2006/main">
  <p:tag name="DVSHAPEID" val="qcZpYroxdb4chLUvYSvleR"/>
</p:tagLst>
</file>

<file path=ppt/tags/tag845.xml><?xml version="1.0" encoding="utf-8"?>
<p:tagLst xmlns:a="http://schemas.openxmlformats.org/drawingml/2006/main" xmlns:r="http://schemas.openxmlformats.org/officeDocument/2006/relationships" xmlns:p="http://schemas.openxmlformats.org/presentationml/2006/main">
  <p:tag name="DVSHAPEID" val="OdV5LXZQCrTYT8rmz0SYjA"/>
</p:tagLst>
</file>

<file path=ppt/tags/tag846.xml><?xml version="1.0" encoding="utf-8"?>
<p:tagLst xmlns:a="http://schemas.openxmlformats.org/drawingml/2006/main" xmlns:r="http://schemas.openxmlformats.org/officeDocument/2006/relationships" xmlns:p="http://schemas.openxmlformats.org/presentationml/2006/main">
  <p:tag name="DVSHAPEID" val="k4HuWXkjADAr3jIN9bCTvg"/>
</p:tagLst>
</file>

<file path=ppt/tags/tag847.xml><?xml version="1.0" encoding="utf-8"?>
<p:tagLst xmlns:a="http://schemas.openxmlformats.org/drawingml/2006/main" xmlns:r="http://schemas.openxmlformats.org/officeDocument/2006/relationships" xmlns:p="http://schemas.openxmlformats.org/presentationml/2006/main">
  <p:tag name="DVSHAPEID" val="bE0lWz4oD9PyvKAsCOGW1E"/>
</p:tagLst>
</file>

<file path=ppt/tags/tag848.xml><?xml version="1.0" encoding="utf-8"?>
<p:tagLst xmlns:a="http://schemas.openxmlformats.org/drawingml/2006/main" xmlns:r="http://schemas.openxmlformats.org/officeDocument/2006/relationships" xmlns:p="http://schemas.openxmlformats.org/presentationml/2006/main">
  <p:tag name="DVSHAPEID" val="KKVgiJN211Q4T2tA1Lfc0q"/>
</p:tagLst>
</file>

<file path=ppt/tags/tag849.xml><?xml version="1.0" encoding="utf-8"?>
<p:tagLst xmlns:a="http://schemas.openxmlformats.org/drawingml/2006/main" xmlns:r="http://schemas.openxmlformats.org/officeDocument/2006/relationships" xmlns:p="http://schemas.openxmlformats.org/presentationml/2006/main">
  <p:tag name="DVSHAPEID" val="SA80dWOt6V0qAurMRsrMde"/>
</p:tagLst>
</file>

<file path=ppt/tags/tag85.xml><?xml version="1.0" encoding="utf-8"?>
<p:tagLst xmlns:a="http://schemas.openxmlformats.org/drawingml/2006/main" xmlns:r="http://schemas.openxmlformats.org/officeDocument/2006/relationships" xmlns:p="http://schemas.openxmlformats.org/presentationml/2006/main">
  <p:tag name="DVSHAPEID" val="3Rq6jkihqNbOBCtIHLMr6n"/>
</p:tagLst>
</file>

<file path=ppt/tags/tag850.xml><?xml version="1.0" encoding="utf-8"?>
<p:tagLst xmlns:a="http://schemas.openxmlformats.org/drawingml/2006/main" xmlns:r="http://schemas.openxmlformats.org/officeDocument/2006/relationships" xmlns:p="http://schemas.openxmlformats.org/presentationml/2006/main">
  <p:tag name="DVSHAPEID" val="1iB4eSoWduprtw4a7x67jm"/>
</p:tagLst>
</file>

<file path=ppt/tags/tag851.xml><?xml version="1.0" encoding="utf-8"?>
<p:tagLst xmlns:a="http://schemas.openxmlformats.org/drawingml/2006/main" xmlns:r="http://schemas.openxmlformats.org/officeDocument/2006/relationships" xmlns:p="http://schemas.openxmlformats.org/presentationml/2006/main">
  <p:tag name="DVSHAPEID" val="OnNBdVGxR5bEyQo8HW59Hw"/>
</p:tagLst>
</file>

<file path=ppt/tags/tag852.xml><?xml version="1.0" encoding="utf-8"?>
<p:tagLst xmlns:a="http://schemas.openxmlformats.org/drawingml/2006/main" xmlns:r="http://schemas.openxmlformats.org/officeDocument/2006/relationships" xmlns:p="http://schemas.openxmlformats.org/presentationml/2006/main">
  <p:tag name="DVSHAPEID" val="j9NKbms9QH4zoLtSFqymzD"/>
</p:tagLst>
</file>

<file path=ppt/tags/tag853.xml><?xml version="1.0" encoding="utf-8"?>
<p:tagLst xmlns:a="http://schemas.openxmlformats.org/drawingml/2006/main" xmlns:r="http://schemas.openxmlformats.org/officeDocument/2006/relationships" xmlns:p="http://schemas.openxmlformats.org/presentationml/2006/main">
  <p:tag name="DVSHAPEID" val="jiRM3CiusfydTLi1LDosAc"/>
</p:tagLst>
</file>

<file path=ppt/tags/tag854.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855.xml><?xml version="1.0" encoding="utf-8"?>
<p:tagLst xmlns:a="http://schemas.openxmlformats.org/drawingml/2006/main" xmlns:r="http://schemas.openxmlformats.org/officeDocument/2006/relationships" xmlns:p="http://schemas.openxmlformats.org/presentationml/2006/main">
  <p:tag name="DVSHAPEID" val="0aRHAEFVX736px2nJBa0PB"/>
</p:tagLst>
</file>

<file path=ppt/tags/tag856.xml><?xml version="1.0" encoding="utf-8"?>
<p:tagLst xmlns:a="http://schemas.openxmlformats.org/drawingml/2006/main" xmlns:r="http://schemas.openxmlformats.org/officeDocument/2006/relationships" xmlns:p="http://schemas.openxmlformats.org/presentationml/2006/main">
  <p:tag name="DVSHAPEID" val="cdVN8mkyAeX4jyOb6GMuYT"/>
</p:tagLst>
</file>

<file path=ppt/tags/tag857.xml><?xml version="1.0" encoding="utf-8"?>
<p:tagLst xmlns:a="http://schemas.openxmlformats.org/drawingml/2006/main" xmlns:r="http://schemas.openxmlformats.org/officeDocument/2006/relationships" xmlns:p="http://schemas.openxmlformats.org/presentationml/2006/main">
  <p:tag name="DVSHAPEID" val="CJ4lnU7gbeZpYELMvjApxP"/>
</p:tagLst>
</file>

<file path=ppt/tags/tag858.xml><?xml version="1.0" encoding="utf-8"?>
<p:tagLst xmlns:a="http://schemas.openxmlformats.org/drawingml/2006/main" xmlns:r="http://schemas.openxmlformats.org/officeDocument/2006/relationships" xmlns:p="http://schemas.openxmlformats.org/presentationml/2006/main">
  <p:tag name="DVSHAPEID" val="9ldtzxuudlCiAcINYqqj2J"/>
</p:tagLst>
</file>

<file path=ppt/tags/tag859.xml><?xml version="1.0" encoding="utf-8"?>
<p:tagLst xmlns:a="http://schemas.openxmlformats.org/drawingml/2006/main" xmlns:r="http://schemas.openxmlformats.org/officeDocument/2006/relationships" xmlns:p="http://schemas.openxmlformats.org/presentationml/2006/main">
  <p:tag name="DVSHAPEID" val="5TzapjatTzmNAJ7TkzMH0D"/>
</p:tagLst>
</file>

<file path=ppt/tags/tag86.xml><?xml version="1.0" encoding="utf-8"?>
<p:tagLst xmlns:a="http://schemas.openxmlformats.org/drawingml/2006/main" xmlns:r="http://schemas.openxmlformats.org/officeDocument/2006/relationships" xmlns:p="http://schemas.openxmlformats.org/presentationml/2006/main">
  <p:tag name="DVSHAPEID" val="3OzZ5lMw7Ivx2XavYXwsWf"/>
</p:tagLst>
</file>

<file path=ppt/tags/tag860.xml><?xml version="1.0" encoding="utf-8"?>
<p:tagLst xmlns:a="http://schemas.openxmlformats.org/drawingml/2006/main" xmlns:r="http://schemas.openxmlformats.org/officeDocument/2006/relationships" xmlns:p="http://schemas.openxmlformats.org/presentationml/2006/main">
  <p:tag name="DVSHAPEID" val="NG3z4IkaYdMpgjUp7ajKr3"/>
</p:tagLst>
</file>

<file path=ppt/tags/tag861.xml><?xml version="1.0" encoding="utf-8"?>
<p:tagLst xmlns:a="http://schemas.openxmlformats.org/drawingml/2006/main" xmlns:r="http://schemas.openxmlformats.org/officeDocument/2006/relationships" xmlns:p="http://schemas.openxmlformats.org/presentationml/2006/main">
  <p:tag name="DVSHAPEID" val="WNCZF55QxkJr6T6Qfs9IA9"/>
</p:tagLst>
</file>

<file path=ppt/tags/tag862.xml><?xml version="1.0" encoding="utf-8"?>
<p:tagLst xmlns:a="http://schemas.openxmlformats.org/drawingml/2006/main" xmlns:r="http://schemas.openxmlformats.org/officeDocument/2006/relationships" xmlns:p="http://schemas.openxmlformats.org/presentationml/2006/main">
  <p:tag name="DVSHAPEID" val="0atNZVsBofcKJgX42e57Fs"/>
</p:tagLst>
</file>

<file path=ppt/tags/tag863.xml><?xml version="1.0" encoding="utf-8"?>
<p:tagLst xmlns:a="http://schemas.openxmlformats.org/drawingml/2006/main" xmlns:r="http://schemas.openxmlformats.org/officeDocument/2006/relationships" xmlns:p="http://schemas.openxmlformats.org/presentationml/2006/main">
  <p:tag name="DVSHAPEID" val="GPd0ihVRAIsMMrwR69oWWt"/>
</p:tagLst>
</file>

<file path=ppt/tags/tag864.xml><?xml version="1.0" encoding="utf-8"?>
<p:tagLst xmlns:a="http://schemas.openxmlformats.org/drawingml/2006/main" xmlns:r="http://schemas.openxmlformats.org/officeDocument/2006/relationships" xmlns:p="http://schemas.openxmlformats.org/presentationml/2006/main">
  <p:tag name="DVSHAPEID" val="em9QTapVCstyuDAYCbFwFt"/>
</p:tagLst>
</file>

<file path=ppt/tags/tag865.xml><?xml version="1.0" encoding="utf-8"?>
<p:tagLst xmlns:a="http://schemas.openxmlformats.org/drawingml/2006/main" xmlns:r="http://schemas.openxmlformats.org/officeDocument/2006/relationships" xmlns:p="http://schemas.openxmlformats.org/presentationml/2006/main">
  <p:tag name="DVSHAPEID" val="hXuvya7VJJvcAQQsoKrF50"/>
</p:tagLst>
</file>

<file path=ppt/tags/tag866.xml><?xml version="1.0" encoding="utf-8"?>
<p:tagLst xmlns:a="http://schemas.openxmlformats.org/drawingml/2006/main" xmlns:r="http://schemas.openxmlformats.org/officeDocument/2006/relationships" xmlns:p="http://schemas.openxmlformats.org/presentationml/2006/main">
  <p:tag name="DVSHAPEID" val="jdXSh7xdgpOL5cmnCeNHJK"/>
</p:tagLst>
</file>

<file path=ppt/tags/tag867.xml><?xml version="1.0" encoding="utf-8"?>
<p:tagLst xmlns:a="http://schemas.openxmlformats.org/drawingml/2006/main" xmlns:r="http://schemas.openxmlformats.org/officeDocument/2006/relationships" xmlns:p="http://schemas.openxmlformats.org/presentationml/2006/main">
  <p:tag name="DVSHAPEID" val="3h3J89NV4ZnhDgyFTZnvs6"/>
</p:tagLst>
</file>

<file path=ppt/tags/tag868.xml><?xml version="1.0" encoding="utf-8"?>
<p:tagLst xmlns:a="http://schemas.openxmlformats.org/drawingml/2006/main" xmlns:r="http://schemas.openxmlformats.org/officeDocument/2006/relationships" xmlns:p="http://schemas.openxmlformats.org/presentationml/2006/main">
  <p:tag name="DVSHAPEID" val="oPLD508dRogzaFPxZoqlkO"/>
</p:tagLst>
</file>

<file path=ppt/tags/tag869.xml><?xml version="1.0" encoding="utf-8"?>
<p:tagLst xmlns:a="http://schemas.openxmlformats.org/drawingml/2006/main" xmlns:r="http://schemas.openxmlformats.org/officeDocument/2006/relationships" xmlns:p="http://schemas.openxmlformats.org/presentationml/2006/main">
  <p:tag name="DVSHAPEID" val="oNz5PWlNjdhXSeYu3MNR8Y"/>
</p:tagLst>
</file>

<file path=ppt/tags/tag87.xml><?xml version="1.0" encoding="utf-8"?>
<p:tagLst xmlns:a="http://schemas.openxmlformats.org/drawingml/2006/main" xmlns:r="http://schemas.openxmlformats.org/officeDocument/2006/relationships" xmlns:p="http://schemas.openxmlformats.org/presentationml/2006/main">
  <p:tag name="DVSHAPEID" val="HxCpelBodVpFOCxkfXuUGs"/>
</p:tagLst>
</file>

<file path=ppt/tags/tag870.xml><?xml version="1.0" encoding="utf-8"?>
<p:tagLst xmlns:a="http://schemas.openxmlformats.org/drawingml/2006/main" xmlns:r="http://schemas.openxmlformats.org/officeDocument/2006/relationships" xmlns:p="http://schemas.openxmlformats.org/presentationml/2006/main">
  <p:tag name="DVSHAPEID" val="046SQl0Z57LArX40bbS353"/>
</p:tagLst>
</file>

<file path=ppt/tags/tag871.xml><?xml version="1.0" encoding="utf-8"?>
<p:tagLst xmlns:a="http://schemas.openxmlformats.org/drawingml/2006/main" xmlns:r="http://schemas.openxmlformats.org/officeDocument/2006/relationships" xmlns:p="http://schemas.openxmlformats.org/presentationml/2006/main">
  <p:tag name="DVSHAPEID" val="hcMBzukDytGpNuZW6ZNj8a"/>
</p:tagLst>
</file>

<file path=ppt/tags/tag872.xml><?xml version="1.0" encoding="utf-8"?>
<p:tagLst xmlns:a="http://schemas.openxmlformats.org/drawingml/2006/main" xmlns:r="http://schemas.openxmlformats.org/officeDocument/2006/relationships" xmlns:p="http://schemas.openxmlformats.org/presentationml/2006/main">
  <p:tag name="DVSHAPEID" val="biN0q3BBZ4TWMT5fMwFrzi"/>
</p:tagLst>
</file>

<file path=ppt/tags/tag873.xml><?xml version="1.0" encoding="utf-8"?>
<p:tagLst xmlns:a="http://schemas.openxmlformats.org/drawingml/2006/main" xmlns:r="http://schemas.openxmlformats.org/officeDocument/2006/relationships" xmlns:p="http://schemas.openxmlformats.org/presentationml/2006/main">
  <p:tag name="DVSHAPEID" val="U19z0e5SgMV70uNy3g2WtB"/>
</p:tagLst>
</file>

<file path=ppt/tags/tag874.xml><?xml version="1.0" encoding="utf-8"?>
<p:tagLst xmlns:a="http://schemas.openxmlformats.org/drawingml/2006/main" xmlns:r="http://schemas.openxmlformats.org/officeDocument/2006/relationships" xmlns:p="http://schemas.openxmlformats.org/presentationml/2006/main">
  <p:tag name="DVSHAPEID" val="wQI5RQchDGBToLQR2nv6O6"/>
</p:tagLst>
</file>

<file path=ppt/tags/tag875.xml><?xml version="1.0" encoding="utf-8"?>
<p:tagLst xmlns:a="http://schemas.openxmlformats.org/drawingml/2006/main" xmlns:r="http://schemas.openxmlformats.org/officeDocument/2006/relationships" xmlns:p="http://schemas.openxmlformats.org/presentationml/2006/main">
  <p:tag name="DVSHAPEID" val="1FSBrdsppCOiviRVneFZ8e"/>
</p:tagLst>
</file>

<file path=ppt/tags/tag876.xml><?xml version="1.0" encoding="utf-8"?>
<p:tagLst xmlns:a="http://schemas.openxmlformats.org/drawingml/2006/main" xmlns:r="http://schemas.openxmlformats.org/officeDocument/2006/relationships" xmlns:p="http://schemas.openxmlformats.org/presentationml/2006/main">
  <p:tag name="DVSHAPEID" val="v752HcdErmNpP2cfpZOehZ"/>
</p:tagLst>
</file>

<file path=ppt/tags/tag877.xml><?xml version="1.0" encoding="utf-8"?>
<p:tagLst xmlns:a="http://schemas.openxmlformats.org/drawingml/2006/main" xmlns:r="http://schemas.openxmlformats.org/officeDocument/2006/relationships" xmlns:p="http://schemas.openxmlformats.org/presentationml/2006/main">
  <p:tag name="DVSHAPEID" val="suj9pqWMr0tFwXFS1lBIyS"/>
</p:tagLst>
</file>

<file path=ppt/tags/tag878.xml><?xml version="1.0" encoding="utf-8"?>
<p:tagLst xmlns:a="http://schemas.openxmlformats.org/drawingml/2006/main" xmlns:r="http://schemas.openxmlformats.org/officeDocument/2006/relationships" xmlns:p="http://schemas.openxmlformats.org/presentationml/2006/main">
  <p:tag name="DVSHAPEID" val="nFeKiusoUaSMFHp8th0hb0"/>
</p:tagLst>
</file>

<file path=ppt/tags/tag879.xml><?xml version="1.0" encoding="utf-8"?>
<p:tagLst xmlns:a="http://schemas.openxmlformats.org/drawingml/2006/main" xmlns:r="http://schemas.openxmlformats.org/officeDocument/2006/relationships" xmlns:p="http://schemas.openxmlformats.org/presentationml/2006/main">
  <p:tag name="DVSHAPEID" val="FgzmPdLjYtPA6EUE7sk26j"/>
</p:tagLst>
</file>

<file path=ppt/tags/tag88.xml><?xml version="1.0" encoding="utf-8"?>
<p:tagLst xmlns:a="http://schemas.openxmlformats.org/drawingml/2006/main" xmlns:r="http://schemas.openxmlformats.org/officeDocument/2006/relationships" xmlns:p="http://schemas.openxmlformats.org/presentationml/2006/main">
  <p:tag name="DVSHAPEID" val="j3AwxbNOVErN72nG6rUIuA"/>
</p:tagLst>
</file>

<file path=ppt/tags/tag880.xml><?xml version="1.0" encoding="utf-8"?>
<p:tagLst xmlns:a="http://schemas.openxmlformats.org/drawingml/2006/main" xmlns:r="http://schemas.openxmlformats.org/officeDocument/2006/relationships" xmlns:p="http://schemas.openxmlformats.org/presentationml/2006/main">
  <p:tag name="DVSHAPEID" val="AfG6RhF74AzDddXzxywF5E"/>
</p:tagLst>
</file>

<file path=ppt/tags/tag881.xml><?xml version="1.0" encoding="utf-8"?>
<p:tagLst xmlns:a="http://schemas.openxmlformats.org/drawingml/2006/main" xmlns:r="http://schemas.openxmlformats.org/officeDocument/2006/relationships" xmlns:p="http://schemas.openxmlformats.org/presentationml/2006/main">
  <p:tag name="DVSHAPEID" val="YIWBdmZH6IVkdjlIko5c2t"/>
</p:tagLst>
</file>

<file path=ppt/tags/tag882.xml><?xml version="1.0" encoding="utf-8"?>
<p:tagLst xmlns:a="http://schemas.openxmlformats.org/drawingml/2006/main" xmlns:r="http://schemas.openxmlformats.org/officeDocument/2006/relationships" xmlns:p="http://schemas.openxmlformats.org/presentationml/2006/main">
  <p:tag name="DVSHAPEID" val="4MsBZSi6MtJWgYaf3j7mtR"/>
</p:tagLst>
</file>

<file path=ppt/tags/tag883.xml><?xml version="1.0" encoding="utf-8"?>
<p:tagLst xmlns:a="http://schemas.openxmlformats.org/drawingml/2006/main" xmlns:r="http://schemas.openxmlformats.org/officeDocument/2006/relationships" xmlns:p="http://schemas.openxmlformats.org/presentationml/2006/main">
  <p:tag name="DVSHAPEID" val="cgNJhkDXhYccMcgEeLu6hw"/>
</p:tagLst>
</file>

<file path=ppt/tags/tag884.xml><?xml version="1.0" encoding="utf-8"?>
<p:tagLst xmlns:a="http://schemas.openxmlformats.org/drawingml/2006/main" xmlns:r="http://schemas.openxmlformats.org/officeDocument/2006/relationships" xmlns:p="http://schemas.openxmlformats.org/presentationml/2006/main">
  <p:tag name="DVSHAPEID" val="Qs5vYQxkQyqvmMkO87gwoa"/>
</p:tagLst>
</file>

<file path=ppt/tags/tag885.xml><?xml version="1.0" encoding="utf-8"?>
<p:tagLst xmlns:a="http://schemas.openxmlformats.org/drawingml/2006/main" xmlns:r="http://schemas.openxmlformats.org/officeDocument/2006/relationships" xmlns:p="http://schemas.openxmlformats.org/presentationml/2006/main">
  <p:tag name="DVSHAPEID" val="sWZWapaMpYXFplEMlMpW8E"/>
</p:tagLst>
</file>

<file path=ppt/tags/tag886.xml><?xml version="1.0" encoding="utf-8"?>
<p:tagLst xmlns:a="http://schemas.openxmlformats.org/drawingml/2006/main" xmlns:r="http://schemas.openxmlformats.org/officeDocument/2006/relationships" xmlns:p="http://schemas.openxmlformats.org/presentationml/2006/main">
  <p:tag name="DVSHAPEID" val="SrhoDjGXs7FrGOXdtw2LdI"/>
</p:tagLst>
</file>

<file path=ppt/tags/tag887.xml><?xml version="1.0" encoding="utf-8"?>
<p:tagLst xmlns:a="http://schemas.openxmlformats.org/drawingml/2006/main" xmlns:r="http://schemas.openxmlformats.org/officeDocument/2006/relationships" xmlns:p="http://schemas.openxmlformats.org/presentationml/2006/main">
  <p:tag name="DVSHAPEID" val="PWifake1irNWm5cIZNyCPH"/>
</p:tagLst>
</file>

<file path=ppt/tags/tag888.xml><?xml version="1.0" encoding="utf-8"?>
<p:tagLst xmlns:a="http://schemas.openxmlformats.org/drawingml/2006/main" xmlns:r="http://schemas.openxmlformats.org/officeDocument/2006/relationships" xmlns:p="http://schemas.openxmlformats.org/presentationml/2006/main">
  <p:tag name="DVSHAPEID" val="foT28PpceZz9Ck6o8mIrPe"/>
</p:tagLst>
</file>

<file path=ppt/tags/tag889.xml><?xml version="1.0" encoding="utf-8"?>
<p:tagLst xmlns:a="http://schemas.openxmlformats.org/drawingml/2006/main" xmlns:r="http://schemas.openxmlformats.org/officeDocument/2006/relationships" xmlns:p="http://schemas.openxmlformats.org/presentationml/2006/main">
  <p:tag name="DVSHAPEID" val="LaiRngaLwyVvU9GCmEP9cm"/>
</p:tagLst>
</file>

<file path=ppt/tags/tag89.xml><?xml version="1.0" encoding="utf-8"?>
<p:tagLst xmlns:a="http://schemas.openxmlformats.org/drawingml/2006/main" xmlns:r="http://schemas.openxmlformats.org/officeDocument/2006/relationships" xmlns:p="http://schemas.openxmlformats.org/presentationml/2006/main">
  <p:tag name="DVSHAPEID" val="8m9yYEIzX1zeezOINpBoZL"/>
</p:tagLst>
</file>

<file path=ppt/tags/tag890.xml><?xml version="1.0" encoding="utf-8"?>
<p:tagLst xmlns:a="http://schemas.openxmlformats.org/drawingml/2006/main" xmlns:r="http://schemas.openxmlformats.org/officeDocument/2006/relationships" xmlns:p="http://schemas.openxmlformats.org/presentationml/2006/main">
  <p:tag name="DVSHAPEID" val="er3Gdz9zostUpyZumSE75i"/>
</p:tagLst>
</file>

<file path=ppt/tags/tag891.xml><?xml version="1.0" encoding="utf-8"?>
<p:tagLst xmlns:a="http://schemas.openxmlformats.org/drawingml/2006/main" xmlns:r="http://schemas.openxmlformats.org/officeDocument/2006/relationships" xmlns:p="http://schemas.openxmlformats.org/presentationml/2006/main">
  <p:tag name="DVSHAPEID" val="iDRQMasGzDZpWQOG3ACXas"/>
</p:tagLst>
</file>

<file path=ppt/tags/tag892.xml><?xml version="1.0" encoding="utf-8"?>
<p:tagLst xmlns:a="http://schemas.openxmlformats.org/drawingml/2006/main" xmlns:r="http://schemas.openxmlformats.org/officeDocument/2006/relationships" xmlns:p="http://schemas.openxmlformats.org/presentationml/2006/main">
  <p:tag name="DVSHAPEID" val="92lfGyHOiDwrp1vYdUnA5V"/>
</p:tagLst>
</file>

<file path=ppt/tags/tag893.xml><?xml version="1.0" encoding="utf-8"?>
<p:tagLst xmlns:a="http://schemas.openxmlformats.org/drawingml/2006/main" xmlns:r="http://schemas.openxmlformats.org/officeDocument/2006/relationships" xmlns:p="http://schemas.openxmlformats.org/presentationml/2006/main">
  <p:tag name="DVSHAPEID" val="G5nwpJowAlv4ImIpe6TPDP"/>
</p:tagLst>
</file>

<file path=ppt/tags/tag894.xml><?xml version="1.0" encoding="utf-8"?>
<p:tagLst xmlns:a="http://schemas.openxmlformats.org/drawingml/2006/main" xmlns:r="http://schemas.openxmlformats.org/officeDocument/2006/relationships" xmlns:p="http://schemas.openxmlformats.org/presentationml/2006/main">
  <p:tag name="DVSHAPEID" val="rxgrJ1j14WvdmfS99XqL3a"/>
</p:tagLst>
</file>

<file path=ppt/tags/tag895.xml><?xml version="1.0" encoding="utf-8"?>
<p:tagLst xmlns:a="http://schemas.openxmlformats.org/drawingml/2006/main" xmlns:r="http://schemas.openxmlformats.org/officeDocument/2006/relationships" xmlns:p="http://schemas.openxmlformats.org/presentationml/2006/main">
  <p:tag name="DVSHAPEID" val="oDcOhRFQoPqfA8yh3J7nDC"/>
</p:tagLst>
</file>

<file path=ppt/tags/tag896.xml><?xml version="1.0" encoding="utf-8"?>
<p:tagLst xmlns:a="http://schemas.openxmlformats.org/drawingml/2006/main" xmlns:r="http://schemas.openxmlformats.org/officeDocument/2006/relationships" xmlns:p="http://schemas.openxmlformats.org/presentationml/2006/main">
  <p:tag name="DVSHAPEID" val="O5NCp4yW7330HrrTnyJ149"/>
</p:tagLst>
</file>

<file path=ppt/tags/tag897.xml><?xml version="1.0" encoding="utf-8"?>
<p:tagLst xmlns:a="http://schemas.openxmlformats.org/drawingml/2006/main" xmlns:r="http://schemas.openxmlformats.org/officeDocument/2006/relationships" xmlns:p="http://schemas.openxmlformats.org/presentationml/2006/main">
  <p:tag name="DVSHAPEID" val="vW1XiLrBOmgLP71FsBisIn"/>
</p:tagLst>
</file>

<file path=ppt/tags/tag898.xml><?xml version="1.0" encoding="utf-8"?>
<p:tagLst xmlns:a="http://schemas.openxmlformats.org/drawingml/2006/main" xmlns:r="http://schemas.openxmlformats.org/officeDocument/2006/relationships" xmlns:p="http://schemas.openxmlformats.org/presentationml/2006/main">
  <p:tag name="DVSHAPEID" val="ZWzfl7jcxgVGtix1Xjl84l"/>
</p:tagLst>
</file>

<file path=ppt/tags/tag899.xml><?xml version="1.0" encoding="utf-8"?>
<p:tagLst xmlns:a="http://schemas.openxmlformats.org/drawingml/2006/main" xmlns:r="http://schemas.openxmlformats.org/officeDocument/2006/relationships" xmlns:p="http://schemas.openxmlformats.org/presentationml/2006/main">
  <p:tag name="DVSHAPEID" val="IG3LHhMM7QQaty8omULno0"/>
</p:tagLst>
</file>

<file path=ppt/tags/tag9.xml><?xml version="1.0" encoding="utf-8"?>
<p:tagLst xmlns:a="http://schemas.openxmlformats.org/drawingml/2006/main" xmlns:r="http://schemas.openxmlformats.org/officeDocument/2006/relationships" xmlns:p="http://schemas.openxmlformats.org/presentationml/2006/main">
  <p:tag name="DVSHAPEID" val="TkJFTHkrqW1GQuSpiQRleO"/>
</p:tagLst>
</file>

<file path=ppt/tags/tag90.xml><?xml version="1.0" encoding="utf-8"?>
<p:tagLst xmlns:a="http://schemas.openxmlformats.org/drawingml/2006/main" xmlns:r="http://schemas.openxmlformats.org/officeDocument/2006/relationships" xmlns:p="http://schemas.openxmlformats.org/presentationml/2006/main">
  <p:tag name="DVSHAPEID" val="e0vuXzQ2ZXXJVdnZd86lGp"/>
</p:tagLst>
</file>

<file path=ppt/tags/tag900.xml><?xml version="1.0" encoding="utf-8"?>
<p:tagLst xmlns:a="http://schemas.openxmlformats.org/drawingml/2006/main" xmlns:r="http://schemas.openxmlformats.org/officeDocument/2006/relationships" xmlns:p="http://schemas.openxmlformats.org/presentationml/2006/main">
  <p:tag name="DVSHAPEID" val="S5kV5Etf3P3DeSbzp1qK95"/>
</p:tagLst>
</file>

<file path=ppt/tags/tag901.xml><?xml version="1.0" encoding="utf-8"?>
<p:tagLst xmlns:a="http://schemas.openxmlformats.org/drawingml/2006/main" xmlns:r="http://schemas.openxmlformats.org/officeDocument/2006/relationships" xmlns:p="http://schemas.openxmlformats.org/presentationml/2006/main">
  <p:tag name="DVSHAPEID" val="fovd1p3F8lGCn2LiVv9xjU"/>
</p:tagLst>
</file>

<file path=ppt/tags/tag902.xml><?xml version="1.0" encoding="utf-8"?>
<p:tagLst xmlns:a="http://schemas.openxmlformats.org/drawingml/2006/main" xmlns:r="http://schemas.openxmlformats.org/officeDocument/2006/relationships" xmlns:p="http://schemas.openxmlformats.org/presentationml/2006/main">
  <p:tag name="DVSHAPEID" val="ra9mg8zIINwxxJCeWu653u"/>
</p:tagLst>
</file>

<file path=ppt/tags/tag903.xml><?xml version="1.0" encoding="utf-8"?>
<p:tagLst xmlns:a="http://schemas.openxmlformats.org/drawingml/2006/main" xmlns:r="http://schemas.openxmlformats.org/officeDocument/2006/relationships" xmlns:p="http://schemas.openxmlformats.org/presentationml/2006/main">
  <p:tag name="DVSHAPEID" val="FvVeMnd9uBglWl4F8V5pCS"/>
</p:tagLst>
</file>

<file path=ppt/tags/tag904.xml><?xml version="1.0" encoding="utf-8"?>
<p:tagLst xmlns:a="http://schemas.openxmlformats.org/drawingml/2006/main" xmlns:r="http://schemas.openxmlformats.org/officeDocument/2006/relationships" xmlns:p="http://schemas.openxmlformats.org/presentationml/2006/main">
  <p:tag name="DVSHAPEID" val="RDEf3VSeWo8yWhyEd3F2qD"/>
</p:tagLst>
</file>

<file path=ppt/tags/tag905.xml><?xml version="1.0" encoding="utf-8"?>
<p:tagLst xmlns:a="http://schemas.openxmlformats.org/drawingml/2006/main" xmlns:r="http://schemas.openxmlformats.org/officeDocument/2006/relationships" xmlns:p="http://schemas.openxmlformats.org/presentationml/2006/main">
  <p:tag name="DVSHAPEID" val="vo5E62NKzyCHufDi7uJsSm"/>
</p:tagLst>
</file>

<file path=ppt/tags/tag906.xml><?xml version="1.0" encoding="utf-8"?>
<p:tagLst xmlns:a="http://schemas.openxmlformats.org/drawingml/2006/main" xmlns:r="http://schemas.openxmlformats.org/officeDocument/2006/relationships" xmlns:p="http://schemas.openxmlformats.org/presentationml/2006/main">
  <p:tag name="DVSHAPEID" val="XjeuuI02Jbhe8faoPQqbOz"/>
</p:tagLst>
</file>

<file path=ppt/tags/tag907.xml><?xml version="1.0" encoding="utf-8"?>
<p:tagLst xmlns:a="http://schemas.openxmlformats.org/drawingml/2006/main" xmlns:r="http://schemas.openxmlformats.org/officeDocument/2006/relationships" xmlns:p="http://schemas.openxmlformats.org/presentationml/2006/main">
  <p:tag name="DVSHAPEID" val="B1lxhEyCneeQ2pjfnj38uk"/>
</p:tagLst>
</file>

<file path=ppt/tags/tag908.xml><?xml version="1.0" encoding="utf-8"?>
<p:tagLst xmlns:a="http://schemas.openxmlformats.org/drawingml/2006/main" xmlns:r="http://schemas.openxmlformats.org/officeDocument/2006/relationships" xmlns:p="http://schemas.openxmlformats.org/presentationml/2006/main">
  <p:tag name="DVSHAPEID" val="TgvPhskbdlpxJIs9Tp676d"/>
</p:tagLst>
</file>

<file path=ppt/tags/tag909.xml><?xml version="1.0" encoding="utf-8"?>
<p:tagLst xmlns:a="http://schemas.openxmlformats.org/drawingml/2006/main" xmlns:r="http://schemas.openxmlformats.org/officeDocument/2006/relationships" xmlns:p="http://schemas.openxmlformats.org/presentationml/2006/main">
  <p:tag name="DVSHAPEID" val="V7o0BKO3RwEh742sm6hb0S"/>
</p:tagLst>
</file>

<file path=ppt/tags/tag91.xml><?xml version="1.0" encoding="utf-8"?>
<p:tagLst xmlns:a="http://schemas.openxmlformats.org/drawingml/2006/main" xmlns:r="http://schemas.openxmlformats.org/officeDocument/2006/relationships" xmlns:p="http://schemas.openxmlformats.org/presentationml/2006/main">
  <p:tag name="DVSHAPEID" val="2lr89PilsaOOQsQnc7QFnx"/>
</p:tagLst>
</file>

<file path=ppt/tags/tag910.xml><?xml version="1.0" encoding="utf-8"?>
<p:tagLst xmlns:a="http://schemas.openxmlformats.org/drawingml/2006/main" xmlns:r="http://schemas.openxmlformats.org/officeDocument/2006/relationships" xmlns:p="http://schemas.openxmlformats.org/presentationml/2006/main">
  <p:tag name="DVSHAPEID" val="46gy070grOXN9LvpwgbKbr"/>
</p:tagLst>
</file>

<file path=ppt/tags/tag911.xml><?xml version="1.0" encoding="utf-8"?>
<p:tagLst xmlns:a="http://schemas.openxmlformats.org/drawingml/2006/main" xmlns:r="http://schemas.openxmlformats.org/officeDocument/2006/relationships" xmlns:p="http://schemas.openxmlformats.org/presentationml/2006/main">
  <p:tag name="DVSHAPEID" val="u5tOJ7PGaUWw2ZL9c6EaVY"/>
</p:tagLst>
</file>

<file path=ppt/tags/tag912.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13.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14.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15.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16.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17.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18.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19.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2.xml><?xml version="1.0" encoding="utf-8"?>
<p:tagLst xmlns:a="http://schemas.openxmlformats.org/drawingml/2006/main" xmlns:r="http://schemas.openxmlformats.org/officeDocument/2006/relationships" xmlns:p="http://schemas.openxmlformats.org/presentationml/2006/main">
  <p:tag name="DVSHAPEID" val="WXzjwJ2GF70efs8qUtMjmx"/>
</p:tagLst>
</file>

<file path=ppt/tags/tag920.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21.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22.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23.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24.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25.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26.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27.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28.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29.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3.xml><?xml version="1.0" encoding="utf-8"?>
<p:tagLst xmlns:a="http://schemas.openxmlformats.org/drawingml/2006/main" xmlns:r="http://schemas.openxmlformats.org/officeDocument/2006/relationships" xmlns:p="http://schemas.openxmlformats.org/presentationml/2006/main">
  <p:tag name="DVSHAPEID" val="jZO4FO84FVyJx5pakXdfAo"/>
</p:tagLst>
</file>

<file path=ppt/tags/tag930.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31.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32.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33.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34.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35.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36.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37.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38.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39.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4.xml><?xml version="1.0" encoding="utf-8"?>
<p:tagLst xmlns:a="http://schemas.openxmlformats.org/drawingml/2006/main" xmlns:r="http://schemas.openxmlformats.org/officeDocument/2006/relationships" xmlns:p="http://schemas.openxmlformats.org/presentationml/2006/main">
  <p:tag name="DVSHAPEID" val="D5K9PxRbS3qpEAus4exBs5"/>
</p:tagLst>
</file>

<file path=ppt/tags/tag940.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41.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42.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43.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44.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45.xml><?xml version="1.0" encoding="utf-8"?>
<p:tagLst xmlns:a="http://schemas.openxmlformats.org/drawingml/2006/main" xmlns:r="http://schemas.openxmlformats.org/officeDocument/2006/relationships" xmlns:p="http://schemas.openxmlformats.org/presentationml/2006/main">
  <p:tag name="DVSHAPEID" val="r1SqKZsy2xOCBa4bnSqKD3"/>
</p:tagLst>
</file>

<file path=ppt/tags/tag946.xml><?xml version="1.0" encoding="utf-8"?>
<p:tagLst xmlns:a="http://schemas.openxmlformats.org/drawingml/2006/main" xmlns:r="http://schemas.openxmlformats.org/officeDocument/2006/relationships" xmlns:p="http://schemas.openxmlformats.org/presentationml/2006/main">
  <p:tag name="DVSHAPEID" val="RDIwDm3450wvEsVinQdCRo"/>
</p:tagLst>
</file>

<file path=ppt/tags/tag947.xml><?xml version="1.0" encoding="utf-8"?>
<p:tagLst xmlns:a="http://schemas.openxmlformats.org/drawingml/2006/main" xmlns:r="http://schemas.openxmlformats.org/officeDocument/2006/relationships" xmlns:p="http://schemas.openxmlformats.org/presentationml/2006/main">
  <p:tag name="DVSHAPEID" val="IqoB50ILJblo9fIem5uXrN"/>
</p:tagLst>
</file>

<file path=ppt/tags/tag948.xml><?xml version="1.0" encoding="utf-8"?>
<p:tagLst xmlns:a="http://schemas.openxmlformats.org/drawingml/2006/main" xmlns:r="http://schemas.openxmlformats.org/officeDocument/2006/relationships" xmlns:p="http://schemas.openxmlformats.org/presentationml/2006/main">
  <p:tag name="DVSHAPEID" val="65wBf5vAw1bsUi71h3mkhk"/>
</p:tagLst>
</file>

<file path=ppt/tags/tag949.xml><?xml version="1.0" encoding="utf-8"?>
<p:tagLst xmlns:a="http://schemas.openxmlformats.org/drawingml/2006/main" xmlns:r="http://schemas.openxmlformats.org/officeDocument/2006/relationships" xmlns:p="http://schemas.openxmlformats.org/presentationml/2006/main">
  <p:tag name="DVSHAPEID" val="afiGA9t77UXVji5tKDg8Ej"/>
</p:tagLst>
</file>

<file path=ppt/tags/tag95.xml><?xml version="1.0" encoding="utf-8"?>
<p:tagLst xmlns:a="http://schemas.openxmlformats.org/drawingml/2006/main" xmlns:r="http://schemas.openxmlformats.org/officeDocument/2006/relationships" xmlns:p="http://schemas.openxmlformats.org/presentationml/2006/main">
  <p:tag name="DVSHAPEID" val="dSNNRoEu76Am883tH9JV1C"/>
</p:tagLst>
</file>

<file path=ppt/tags/tag950.xml><?xml version="1.0" encoding="utf-8"?>
<p:tagLst xmlns:a="http://schemas.openxmlformats.org/drawingml/2006/main" xmlns:r="http://schemas.openxmlformats.org/officeDocument/2006/relationships" xmlns:p="http://schemas.openxmlformats.org/presentationml/2006/main">
  <p:tag name="DVSHAPEID" val="cGkp6kOrB7vLUgjzum7oTg"/>
</p:tagLst>
</file>

<file path=ppt/tags/tag951.xml><?xml version="1.0" encoding="utf-8"?>
<p:tagLst xmlns:a="http://schemas.openxmlformats.org/drawingml/2006/main" xmlns:r="http://schemas.openxmlformats.org/officeDocument/2006/relationships" xmlns:p="http://schemas.openxmlformats.org/presentationml/2006/main">
  <p:tag name="DVSHAPEID" val="vZZPWOiI49FQ2Blb38jGiP"/>
</p:tagLst>
</file>

<file path=ppt/tags/tag952.xml><?xml version="1.0" encoding="utf-8"?>
<p:tagLst xmlns:a="http://schemas.openxmlformats.org/drawingml/2006/main" xmlns:r="http://schemas.openxmlformats.org/officeDocument/2006/relationships" xmlns:p="http://schemas.openxmlformats.org/presentationml/2006/main">
  <p:tag name="DVSHAPEID" val="pxnP9b8T1gqWalqgoZ9S3m"/>
</p:tagLst>
</file>

<file path=ppt/tags/tag953.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54.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55.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56.xml><?xml version="1.0" encoding="utf-8"?>
<p:tagLst xmlns:a="http://schemas.openxmlformats.org/drawingml/2006/main" xmlns:r="http://schemas.openxmlformats.org/officeDocument/2006/relationships" xmlns:p="http://schemas.openxmlformats.org/presentationml/2006/main">
  <p:tag name="DVSHAPEID" val="UwZ8vc8Lz4ed9WeMXt0t7T"/>
</p:tagLst>
</file>

<file path=ppt/tags/tag957.xml><?xml version="1.0" encoding="utf-8"?>
<p:tagLst xmlns:a="http://schemas.openxmlformats.org/drawingml/2006/main" xmlns:r="http://schemas.openxmlformats.org/officeDocument/2006/relationships" xmlns:p="http://schemas.openxmlformats.org/presentationml/2006/main">
  <p:tag name="DVSHAPEID" val="OMFvcKg3PrxqAfZGL8Uxj9"/>
</p:tagLst>
</file>

<file path=ppt/tags/tag958.xml><?xml version="1.0" encoding="utf-8"?>
<p:tagLst xmlns:a="http://schemas.openxmlformats.org/drawingml/2006/main" xmlns:r="http://schemas.openxmlformats.org/officeDocument/2006/relationships" xmlns:p="http://schemas.openxmlformats.org/presentationml/2006/main">
  <p:tag name="DVSHAPEID" val="rqXjZLyJKcp1HdsZZouvfN"/>
</p:tagLst>
</file>

<file path=ppt/tags/tag959.xml><?xml version="1.0" encoding="utf-8"?>
<p:tagLst xmlns:a="http://schemas.openxmlformats.org/drawingml/2006/main" xmlns:r="http://schemas.openxmlformats.org/officeDocument/2006/relationships" xmlns:p="http://schemas.openxmlformats.org/presentationml/2006/main">
  <p:tag name="DVSHAPEID" val="FImYNhISzAzEkfySKuv5Hl"/>
</p:tagLst>
</file>

<file path=ppt/tags/tag96.xml><?xml version="1.0" encoding="utf-8"?>
<p:tagLst xmlns:a="http://schemas.openxmlformats.org/drawingml/2006/main" xmlns:r="http://schemas.openxmlformats.org/officeDocument/2006/relationships" xmlns:p="http://schemas.openxmlformats.org/presentationml/2006/main">
  <p:tag name="DVSHAPEID" val="gvDAkNctiE4ONCH9HsovPR"/>
</p:tagLst>
</file>

<file path=ppt/tags/tag960.xml><?xml version="1.0" encoding="utf-8"?>
<p:tagLst xmlns:a="http://schemas.openxmlformats.org/drawingml/2006/main" xmlns:r="http://schemas.openxmlformats.org/officeDocument/2006/relationships" xmlns:p="http://schemas.openxmlformats.org/presentationml/2006/main">
  <p:tag name="DVSHAPEID" val="0yxMdL8w2NUEKeX1Yh1RCO"/>
</p:tagLst>
</file>

<file path=ppt/tags/tag961.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62.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63.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64.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65.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66.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67.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68.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69.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7.xml><?xml version="1.0" encoding="utf-8"?>
<p:tagLst xmlns:a="http://schemas.openxmlformats.org/drawingml/2006/main" xmlns:r="http://schemas.openxmlformats.org/officeDocument/2006/relationships" xmlns:p="http://schemas.openxmlformats.org/presentationml/2006/main">
  <p:tag name="DVSHAPEID" val="8y5eWKqWCLnACiag3QiENV"/>
</p:tagLst>
</file>

<file path=ppt/tags/tag970.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71.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72.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73.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74.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75.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76.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77.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78.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79.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8.xml><?xml version="1.0" encoding="utf-8"?>
<p:tagLst xmlns:a="http://schemas.openxmlformats.org/drawingml/2006/main" xmlns:r="http://schemas.openxmlformats.org/officeDocument/2006/relationships" xmlns:p="http://schemas.openxmlformats.org/presentationml/2006/main">
  <p:tag name="DVSHAPEID" val="ZMj6hc54pYyYFHzUJjJLAW"/>
</p:tagLst>
</file>

<file path=ppt/tags/tag980.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81.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82.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83.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84.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85.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86.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87.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88.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89.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9.xml><?xml version="1.0" encoding="utf-8"?>
<p:tagLst xmlns:a="http://schemas.openxmlformats.org/drawingml/2006/main" xmlns:r="http://schemas.openxmlformats.org/officeDocument/2006/relationships" xmlns:p="http://schemas.openxmlformats.org/presentationml/2006/main">
  <p:tag name="DVSHAPEID" val="wf0qaj3M7RUvKsr2h3Qkz3"/>
</p:tagLst>
</file>

<file path=ppt/tags/tag990.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91.xml><?xml version="1.0" encoding="utf-8"?>
<p:tagLst xmlns:a="http://schemas.openxmlformats.org/drawingml/2006/main" xmlns:r="http://schemas.openxmlformats.org/officeDocument/2006/relationships" xmlns:p="http://schemas.openxmlformats.org/presentationml/2006/main">
  <p:tag name="DVSHAPEID" val="54dHdjjY4cYGzrr7E6Aa7p"/>
</p:tagLst>
</file>

<file path=ppt/tags/tag992.xml><?xml version="1.0" encoding="utf-8"?>
<p:tagLst xmlns:a="http://schemas.openxmlformats.org/drawingml/2006/main" xmlns:r="http://schemas.openxmlformats.org/officeDocument/2006/relationships" xmlns:p="http://schemas.openxmlformats.org/presentationml/2006/main">
  <p:tag name="DVSHAPEID" val="q6r0LMKkwqM3sjBsXPA2bd"/>
</p:tagLst>
</file>

<file path=ppt/tags/tag993.xml><?xml version="1.0" encoding="utf-8"?>
<p:tagLst xmlns:a="http://schemas.openxmlformats.org/drawingml/2006/main" xmlns:r="http://schemas.openxmlformats.org/officeDocument/2006/relationships" xmlns:p="http://schemas.openxmlformats.org/presentationml/2006/main">
  <p:tag name="DVSHAPEID" val="XuMYOgk3iSeGD6gdywdKGx"/>
</p:tagLst>
</file>

<file path=ppt/tags/tag994.xml><?xml version="1.0" encoding="utf-8"?>
<p:tagLst xmlns:a="http://schemas.openxmlformats.org/drawingml/2006/main" xmlns:r="http://schemas.openxmlformats.org/officeDocument/2006/relationships" xmlns:p="http://schemas.openxmlformats.org/presentationml/2006/main">
  <p:tag name="DVSHAPEID" val="r3Scr6DZ0a6kINq13XJ3yM"/>
</p:tagLst>
</file>

<file path=ppt/tags/tag995.xml><?xml version="1.0" encoding="utf-8"?>
<p:tagLst xmlns:a="http://schemas.openxmlformats.org/drawingml/2006/main" xmlns:r="http://schemas.openxmlformats.org/officeDocument/2006/relationships" xmlns:p="http://schemas.openxmlformats.org/presentationml/2006/main">
  <p:tag name="DVSHAPEID" val="KFujVJwd4PIb7uT0j1S3MJ"/>
</p:tagLst>
</file>

<file path=ppt/tags/tag996.xml><?xml version="1.0" encoding="utf-8"?>
<p:tagLst xmlns:a="http://schemas.openxmlformats.org/drawingml/2006/main" xmlns:r="http://schemas.openxmlformats.org/officeDocument/2006/relationships" xmlns:p="http://schemas.openxmlformats.org/presentationml/2006/main">
  <p:tag name="DVSHAPEID" val="yqw9BXd47zgEicI7bUtN6g"/>
</p:tagLst>
</file>

<file path=ppt/tags/tag997.xml><?xml version="1.0" encoding="utf-8"?>
<p:tagLst xmlns:a="http://schemas.openxmlformats.org/drawingml/2006/main" xmlns:r="http://schemas.openxmlformats.org/officeDocument/2006/relationships" xmlns:p="http://schemas.openxmlformats.org/presentationml/2006/main">
  <p:tag name="DVSHAPEID" val="BwFV72DIau0074NM8z00H8"/>
</p:tagLst>
</file>

<file path=ppt/tags/tag998.xml><?xml version="1.0" encoding="utf-8"?>
<p:tagLst xmlns:a="http://schemas.openxmlformats.org/drawingml/2006/main" xmlns:r="http://schemas.openxmlformats.org/officeDocument/2006/relationships" xmlns:p="http://schemas.openxmlformats.org/presentationml/2006/main">
  <p:tag name="DVSHAPEID" val="UtcGibQYAZDhOZuFPaqppL"/>
</p:tagLst>
</file>

<file path=ppt/tags/tag999.xml><?xml version="1.0" encoding="utf-8"?>
<p:tagLst xmlns:a="http://schemas.openxmlformats.org/drawingml/2006/main" xmlns:r="http://schemas.openxmlformats.org/officeDocument/2006/relationships" xmlns:p="http://schemas.openxmlformats.org/presentationml/2006/main">
  <p:tag name="DVSHAPEID" val="Dh5DkoMTM6ztCcJrKrSbU1"/>
</p:tagLst>
</file>

<file path=ppt/theme/theme1.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xml><?xml version="1.0" encoding="utf-8"?>
<a:theme xmlns:a="http://schemas.openxmlformats.org/drawingml/2006/main" name="2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4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25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6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7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8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_Default Theme">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ITC Officina Sans Book"/>
        <a:ea typeface=""/>
        <a:cs typeface=""/>
      </a:majorFont>
      <a:minorFont>
        <a:latin typeface="ITC Officina Sans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2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48_Default Design">
  <a:themeElements>
    <a:clrScheme name="3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3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49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ITC Officina Sans Book"/>
        <a:ea typeface=""/>
        <a:cs typeface=""/>
      </a:majorFont>
      <a:minorFont>
        <a:latin typeface="ITC Officina Sans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50_Default Design">
  <a:themeElements>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3_U_Template 2003v5_engl">
  <a:themeElements>
    <a:clrScheme name="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fontScheme name="2_U_Template 2003v5_engl">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U_Template 2003v5_engl 1">
        <a:dk1>
          <a:srgbClr val="000000"/>
        </a:dk1>
        <a:lt1>
          <a:srgbClr val="FFFFFF"/>
        </a:lt1>
        <a:dk2>
          <a:srgbClr val="000000"/>
        </a:dk2>
        <a:lt2>
          <a:srgbClr val="FFFFFF"/>
        </a:lt2>
        <a:accent1>
          <a:srgbClr val="FFFFFF"/>
        </a:accent1>
        <a:accent2>
          <a:srgbClr val="D0D0D0"/>
        </a:accent2>
        <a:accent3>
          <a:srgbClr val="FFFFFF"/>
        </a:accent3>
        <a:accent4>
          <a:srgbClr val="000000"/>
        </a:accent4>
        <a:accent5>
          <a:srgbClr val="FFFFFF"/>
        </a:accent5>
        <a:accent6>
          <a:srgbClr val="BCBCBC"/>
        </a:accent6>
        <a:hlink>
          <a:srgbClr val="909090"/>
        </a:hlink>
        <a:folHlink>
          <a:srgbClr val="606060"/>
        </a:folHlink>
      </a:clrScheme>
      <a:clrMap bg1="lt1" tx1="dk1" bg2="lt2" tx2="dk2" accent1="accent1" accent2="accent2" accent3="accent3" accent4="accent4" accent5="accent5" accent6="accent6" hlink="hlink" folHlink="folHlink"/>
    </a:extraClrScheme>
    <a:extraClrScheme>
      <a:clrScheme name="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3">
        <a:dk1>
          <a:srgbClr val="002960"/>
        </a:dk1>
        <a:lt1>
          <a:srgbClr val="FFFFFF"/>
        </a:lt1>
        <a:dk2>
          <a:srgbClr val="002960"/>
        </a:dk2>
        <a:lt2>
          <a:srgbClr val="FFBE3D"/>
        </a:lt2>
        <a:accent1>
          <a:srgbClr val="0066CC"/>
        </a:accent1>
        <a:accent2>
          <a:srgbClr val="5F8DFF"/>
        </a:accent2>
        <a:accent3>
          <a:srgbClr val="AAACB6"/>
        </a:accent3>
        <a:accent4>
          <a:srgbClr val="DADADA"/>
        </a:accent4>
        <a:accent5>
          <a:srgbClr val="AAB8E2"/>
        </a:accent5>
        <a:accent6>
          <a:srgbClr val="557FE7"/>
        </a:accent6>
        <a:hlink>
          <a:srgbClr val="96C5F8"/>
        </a:hlink>
        <a:folHlink>
          <a:srgbClr val="D8E9FC"/>
        </a:folHlink>
      </a:clrScheme>
      <a:clrMap bg1="dk2" tx1="lt1" bg2="dk1" tx2="lt2" accent1="accent1" accent2="accent2" accent3="accent3" accent4="accent4" accent5="accent5" accent6="accent6" hlink="hlink" folHlink="folHlink"/>
    </a:extraClrScheme>
    <a:extraClrScheme>
      <a:clrScheme name="U_Template 2003v5_engl 4">
        <a:dk1>
          <a:srgbClr val="000000"/>
        </a:dk1>
        <a:lt1>
          <a:srgbClr val="FFFFFF"/>
        </a:lt1>
        <a:dk2>
          <a:srgbClr val="000000"/>
        </a:dk2>
        <a:lt2>
          <a:srgbClr val="FFBE3D"/>
        </a:lt2>
        <a:accent1>
          <a:srgbClr val="002960"/>
        </a:accent1>
        <a:accent2>
          <a:srgbClr val="0066CC"/>
        </a:accent2>
        <a:accent3>
          <a:srgbClr val="AAAAAA"/>
        </a:accent3>
        <a:accent4>
          <a:srgbClr val="DADADA"/>
        </a:accent4>
        <a:accent5>
          <a:srgbClr val="AAACB6"/>
        </a:accent5>
        <a:accent6>
          <a:srgbClr val="005CB9"/>
        </a:accent6>
        <a:hlink>
          <a:srgbClr val="91B0FF"/>
        </a:hlink>
        <a:folHlink>
          <a:srgbClr val="C7E0FB"/>
        </a:folHlink>
      </a:clrScheme>
      <a:clrMap bg1="dk2" tx1="lt1" bg2="dk1" tx2="lt2" accent1="accent1" accent2="accent2" accent3="accent3" accent4="accent4" accent5="accent5" accent6="accent6" hlink="hlink" folHlink="folHlink"/>
    </a:extraClrScheme>
    <a:extraClrScheme>
      <a:clrScheme name="U_Template 2003v5_engl 5">
        <a:dk1>
          <a:srgbClr val="000000"/>
        </a:dk1>
        <a:lt1>
          <a:srgbClr val="FFFFFF"/>
        </a:lt1>
        <a:dk2>
          <a:srgbClr val="002960"/>
        </a:dk2>
        <a:lt2>
          <a:srgbClr val="FFFFFF"/>
        </a:lt2>
        <a:accent1>
          <a:srgbClr val="C7E0FB"/>
        </a:accent1>
        <a:accent2>
          <a:srgbClr val="FFCC66"/>
        </a:accent2>
        <a:accent3>
          <a:srgbClr val="FFFFFF"/>
        </a:accent3>
        <a:accent4>
          <a:srgbClr val="000000"/>
        </a:accent4>
        <a:accent5>
          <a:srgbClr val="E0EDFD"/>
        </a:accent5>
        <a:accent6>
          <a:srgbClr val="E7B95C"/>
        </a:accent6>
        <a:hlink>
          <a:srgbClr val="4F8636"/>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6">
        <a:dk1>
          <a:srgbClr val="002960"/>
        </a:dk1>
        <a:lt1>
          <a:srgbClr val="FFFFFF"/>
        </a:lt1>
        <a:dk2>
          <a:srgbClr val="002960"/>
        </a:dk2>
        <a:lt2>
          <a:srgbClr val="FFBE3D"/>
        </a:lt2>
        <a:accent1>
          <a:srgbClr val="0066CC"/>
        </a:accent1>
        <a:accent2>
          <a:srgbClr val="4F8636"/>
        </a:accent2>
        <a:accent3>
          <a:srgbClr val="AAACB6"/>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7">
        <a:dk1>
          <a:srgbClr val="000000"/>
        </a:dk1>
        <a:lt1>
          <a:srgbClr val="FFFFFF"/>
        </a:lt1>
        <a:dk2>
          <a:srgbClr val="000000"/>
        </a:dk2>
        <a:lt2>
          <a:srgbClr val="FFBE3D"/>
        </a:lt2>
        <a:accent1>
          <a:srgbClr val="0066CC"/>
        </a:accent1>
        <a:accent2>
          <a:srgbClr val="4F8636"/>
        </a:accent2>
        <a:accent3>
          <a:srgbClr val="AAAAAA"/>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8">
        <a:dk1>
          <a:srgbClr val="000000"/>
        </a:dk1>
        <a:lt1>
          <a:srgbClr val="FFFFFF"/>
        </a:lt1>
        <a:dk2>
          <a:srgbClr val="002960"/>
        </a:dk2>
        <a:lt2>
          <a:srgbClr val="FFFFFF"/>
        </a:lt2>
        <a:accent1>
          <a:srgbClr val="C7E0FB"/>
        </a:accent1>
        <a:accent2>
          <a:srgbClr val="C7C293"/>
        </a:accent2>
        <a:accent3>
          <a:srgbClr val="FFFFFF"/>
        </a:accent3>
        <a:accent4>
          <a:srgbClr val="000000"/>
        </a:accent4>
        <a:accent5>
          <a:srgbClr val="E0EDFD"/>
        </a:accent5>
        <a:accent6>
          <a:srgbClr val="B4B085"/>
        </a:accent6>
        <a:hlink>
          <a:srgbClr val="50A2A0"/>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9">
        <a:dk1>
          <a:srgbClr val="002960"/>
        </a:dk1>
        <a:lt1>
          <a:srgbClr val="FFFFFF"/>
        </a:lt1>
        <a:dk2>
          <a:srgbClr val="002960"/>
        </a:dk2>
        <a:lt2>
          <a:srgbClr val="FFBE3D"/>
        </a:lt2>
        <a:accent1>
          <a:srgbClr val="0066CC"/>
        </a:accent1>
        <a:accent2>
          <a:srgbClr val="50A2A0"/>
        </a:accent2>
        <a:accent3>
          <a:srgbClr val="AAACB6"/>
        </a:accent3>
        <a:accent4>
          <a:srgbClr val="DADADA"/>
        </a:accent4>
        <a:accent5>
          <a:srgbClr val="AAB8E2"/>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10">
        <a:dk1>
          <a:srgbClr val="000000"/>
        </a:dk1>
        <a:lt1>
          <a:srgbClr val="FFFFFF"/>
        </a:lt1>
        <a:dk2>
          <a:srgbClr val="000000"/>
        </a:dk2>
        <a:lt2>
          <a:srgbClr val="FFBE3D"/>
        </a:lt2>
        <a:accent1>
          <a:srgbClr val="174A7C"/>
        </a:accent1>
        <a:accent2>
          <a:srgbClr val="50A2A0"/>
        </a:accent2>
        <a:accent3>
          <a:srgbClr val="AAAAAA"/>
        </a:accent3>
        <a:accent4>
          <a:srgbClr val="DADADA"/>
        </a:accent4>
        <a:accent5>
          <a:srgbClr val="ABB1BF"/>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3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2_Textured">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5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8_Default Design">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5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53_Default Design">
  <a:themeElements>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5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5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4_ne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8.xml><?xml version="1.0" encoding="utf-8"?>
<a:theme xmlns:a="http://schemas.openxmlformats.org/drawingml/2006/main" name="29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6_cbb752_11apr10">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5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5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8_Default Design">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5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4_U_Template 2003v5_engl">
  <a:themeElements>
    <a:clrScheme name="1_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fontScheme name="1_U_Template 2003v5_engl">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U_Template 2003v5_engl 1">
        <a:dk1>
          <a:srgbClr val="000000"/>
        </a:dk1>
        <a:lt1>
          <a:srgbClr val="FFFFFF"/>
        </a:lt1>
        <a:dk2>
          <a:srgbClr val="000000"/>
        </a:dk2>
        <a:lt2>
          <a:srgbClr val="FFFFFF"/>
        </a:lt2>
        <a:accent1>
          <a:srgbClr val="FFFFFF"/>
        </a:accent1>
        <a:accent2>
          <a:srgbClr val="D0D0D0"/>
        </a:accent2>
        <a:accent3>
          <a:srgbClr val="FFFFFF"/>
        </a:accent3>
        <a:accent4>
          <a:srgbClr val="000000"/>
        </a:accent4>
        <a:accent5>
          <a:srgbClr val="FFFFFF"/>
        </a:accent5>
        <a:accent6>
          <a:srgbClr val="BCBCBC"/>
        </a:accent6>
        <a:hlink>
          <a:srgbClr val="909090"/>
        </a:hlink>
        <a:folHlink>
          <a:srgbClr val="606060"/>
        </a:folHlink>
      </a:clrScheme>
      <a:clrMap bg1="lt1" tx1="dk1" bg2="lt2" tx2="dk2" accent1="accent1" accent2="accent2" accent3="accent3" accent4="accent4" accent5="accent5" accent6="accent6" hlink="hlink" folHlink="folHlink"/>
    </a:extraClrScheme>
    <a:extraClrScheme>
      <a:clrScheme name="1_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3">
        <a:dk1>
          <a:srgbClr val="002960"/>
        </a:dk1>
        <a:lt1>
          <a:srgbClr val="FFFFFF"/>
        </a:lt1>
        <a:dk2>
          <a:srgbClr val="002960"/>
        </a:dk2>
        <a:lt2>
          <a:srgbClr val="FFBE3D"/>
        </a:lt2>
        <a:accent1>
          <a:srgbClr val="0066CC"/>
        </a:accent1>
        <a:accent2>
          <a:srgbClr val="5F8DFF"/>
        </a:accent2>
        <a:accent3>
          <a:srgbClr val="AAACB6"/>
        </a:accent3>
        <a:accent4>
          <a:srgbClr val="DADADA"/>
        </a:accent4>
        <a:accent5>
          <a:srgbClr val="AAB8E2"/>
        </a:accent5>
        <a:accent6>
          <a:srgbClr val="557FE7"/>
        </a:accent6>
        <a:hlink>
          <a:srgbClr val="96C5F8"/>
        </a:hlink>
        <a:folHlink>
          <a:srgbClr val="D8E9FC"/>
        </a:folHlink>
      </a:clrScheme>
      <a:clrMap bg1="dk2" tx1="lt1" bg2="dk1" tx2="lt2" accent1="accent1" accent2="accent2" accent3="accent3" accent4="accent4" accent5="accent5" accent6="accent6" hlink="hlink" folHlink="folHlink"/>
    </a:extraClrScheme>
    <a:extraClrScheme>
      <a:clrScheme name="1_U_Template 2003v5_engl 4">
        <a:dk1>
          <a:srgbClr val="000000"/>
        </a:dk1>
        <a:lt1>
          <a:srgbClr val="FFFFFF"/>
        </a:lt1>
        <a:dk2>
          <a:srgbClr val="000000"/>
        </a:dk2>
        <a:lt2>
          <a:srgbClr val="FFBE3D"/>
        </a:lt2>
        <a:accent1>
          <a:srgbClr val="002960"/>
        </a:accent1>
        <a:accent2>
          <a:srgbClr val="0066CC"/>
        </a:accent2>
        <a:accent3>
          <a:srgbClr val="AAAAAA"/>
        </a:accent3>
        <a:accent4>
          <a:srgbClr val="DADADA"/>
        </a:accent4>
        <a:accent5>
          <a:srgbClr val="AAACB6"/>
        </a:accent5>
        <a:accent6>
          <a:srgbClr val="005CB9"/>
        </a:accent6>
        <a:hlink>
          <a:srgbClr val="91B0FF"/>
        </a:hlink>
        <a:folHlink>
          <a:srgbClr val="C7E0FB"/>
        </a:folHlink>
      </a:clrScheme>
      <a:clrMap bg1="dk2" tx1="lt1" bg2="dk1" tx2="lt2" accent1="accent1" accent2="accent2" accent3="accent3" accent4="accent4" accent5="accent5" accent6="accent6" hlink="hlink" folHlink="folHlink"/>
    </a:extraClrScheme>
    <a:extraClrScheme>
      <a:clrScheme name="1_U_Template 2003v5_engl 5">
        <a:dk1>
          <a:srgbClr val="000000"/>
        </a:dk1>
        <a:lt1>
          <a:srgbClr val="FFFFFF"/>
        </a:lt1>
        <a:dk2>
          <a:srgbClr val="002960"/>
        </a:dk2>
        <a:lt2>
          <a:srgbClr val="FFFFFF"/>
        </a:lt2>
        <a:accent1>
          <a:srgbClr val="C7E0FB"/>
        </a:accent1>
        <a:accent2>
          <a:srgbClr val="FFCC66"/>
        </a:accent2>
        <a:accent3>
          <a:srgbClr val="FFFFFF"/>
        </a:accent3>
        <a:accent4>
          <a:srgbClr val="000000"/>
        </a:accent4>
        <a:accent5>
          <a:srgbClr val="E0EDFD"/>
        </a:accent5>
        <a:accent6>
          <a:srgbClr val="E7B95C"/>
        </a:accent6>
        <a:hlink>
          <a:srgbClr val="4F8636"/>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6">
        <a:dk1>
          <a:srgbClr val="002960"/>
        </a:dk1>
        <a:lt1>
          <a:srgbClr val="FFFFFF"/>
        </a:lt1>
        <a:dk2>
          <a:srgbClr val="002960"/>
        </a:dk2>
        <a:lt2>
          <a:srgbClr val="FFBE3D"/>
        </a:lt2>
        <a:accent1>
          <a:srgbClr val="0066CC"/>
        </a:accent1>
        <a:accent2>
          <a:srgbClr val="4F8636"/>
        </a:accent2>
        <a:accent3>
          <a:srgbClr val="AAACB6"/>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7">
        <a:dk1>
          <a:srgbClr val="000000"/>
        </a:dk1>
        <a:lt1>
          <a:srgbClr val="FFFFFF"/>
        </a:lt1>
        <a:dk2>
          <a:srgbClr val="000000"/>
        </a:dk2>
        <a:lt2>
          <a:srgbClr val="FFBE3D"/>
        </a:lt2>
        <a:accent1>
          <a:srgbClr val="0066CC"/>
        </a:accent1>
        <a:accent2>
          <a:srgbClr val="4F8636"/>
        </a:accent2>
        <a:accent3>
          <a:srgbClr val="AAAAAA"/>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8">
        <a:dk1>
          <a:srgbClr val="000000"/>
        </a:dk1>
        <a:lt1>
          <a:srgbClr val="FFFFFF"/>
        </a:lt1>
        <a:dk2>
          <a:srgbClr val="002960"/>
        </a:dk2>
        <a:lt2>
          <a:srgbClr val="FFFFFF"/>
        </a:lt2>
        <a:accent1>
          <a:srgbClr val="C7E0FB"/>
        </a:accent1>
        <a:accent2>
          <a:srgbClr val="C7C293"/>
        </a:accent2>
        <a:accent3>
          <a:srgbClr val="FFFFFF"/>
        </a:accent3>
        <a:accent4>
          <a:srgbClr val="000000"/>
        </a:accent4>
        <a:accent5>
          <a:srgbClr val="E0EDFD"/>
        </a:accent5>
        <a:accent6>
          <a:srgbClr val="B4B085"/>
        </a:accent6>
        <a:hlink>
          <a:srgbClr val="50A2A0"/>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9">
        <a:dk1>
          <a:srgbClr val="002960"/>
        </a:dk1>
        <a:lt1>
          <a:srgbClr val="FFFFFF"/>
        </a:lt1>
        <a:dk2>
          <a:srgbClr val="002960"/>
        </a:dk2>
        <a:lt2>
          <a:srgbClr val="FFBE3D"/>
        </a:lt2>
        <a:accent1>
          <a:srgbClr val="0066CC"/>
        </a:accent1>
        <a:accent2>
          <a:srgbClr val="50A2A0"/>
        </a:accent2>
        <a:accent3>
          <a:srgbClr val="AAACB6"/>
        </a:accent3>
        <a:accent4>
          <a:srgbClr val="DADADA"/>
        </a:accent4>
        <a:accent5>
          <a:srgbClr val="AAB8E2"/>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10">
        <a:dk1>
          <a:srgbClr val="000000"/>
        </a:dk1>
        <a:lt1>
          <a:srgbClr val="FFFFFF"/>
        </a:lt1>
        <a:dk2>
          <a:srgbClr val="000000"/>
        </a:dk2>
        <a:lt2>
          <a:srgbClr val="FFBE3D"/>
        </a:lt2>
        <a:accent1>
          <a:srgbClr val="174A7C"/>
        </a:accent1>
        <a:accent2>
          <a:srgbClr val="50A2A0"/>
        </a:accent2>
        <a:accent3>
          <a:srgbClr val="AAAAAA"/>
        </a:accent3>
        <a:accent4>
          <a:srgbClr val="DADADA"/>
        </a:accent4>
        <a:accent5>
          <a:srgbClr val="ABB1BF"/>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5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60_Default Design">
  <a:themeElements>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3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8.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26feb12-i0gtl2012-preferred">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6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2.xml><?xml version="1.0" encoding="utf-8"?>
<a:theme xmlns:a="http://schemas.openxmlformats.org/drawingml/2006/main" name="6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6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30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6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31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32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6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6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26feb12-i0gtl2012-preferred">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6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1.xml><?xml version="1.0" encoding="utf-8"?>
<a:theme xmlns:a="http://schemas.openxmlformats.org/drawingml/2006/main" name="68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2.xml><?xml version="1.0" encoding="utf-8"?>
<a:theme xmlns:a="http://schemas.openxmlformats.org/drawingml/2006/main" name="6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33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34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7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7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35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7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7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36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37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7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7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4.xml><?xml version="1.0" encoding="utf-8"?>
<a:theme xmlns:a="http://schemas.openxmlformats.org/drawingml/2006/main" name="38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5.xml><?xml version="1.0" encoding="utf-8"?>
<a:theme xmlns:a="http://schemas.openxmlformats.org/drawingml/2006/main" name="7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6.xml><?xml version="1.0" encoding="utf-8"?>
<a:theme xmlns:a="http://schemas.openxmlformats.org/drawingml/2006/main" name="4_***26feb12-i0gtl2012-preferred">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7.xml><?xml version="1.0" encoding="utf-8"?>
<a:theme xmlns:a="http://schemas.openxmlformats.org/drawingml/2006/main" name="39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8.xml><?xml version="1.0" encoding="utf-8"?>
<a:theme xmlns:a="http://schemas.openxmlformats.org/drawingml/2006/main" name="7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xml><?xml version="1.0" encoding="utf-8"?>
<a:theme xmlns:a="http://schemas.openxmlformats.org/drawingml/2006/main" name="1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78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1.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2.xml><?xml version="1.0" encoding="utf-8"?>
<a:theme xmlns:a="http://schemas.openxmlformats.org/drawingml/2006/main" name="5_ne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3.xml><?xml version="1.0" encoding="utf-8"?>
<a:theme xmlns:a="http://schemas.openxmlformats.org/drawingml/2006/main" name="40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7_cbb752_11apr10">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5.xml><?xml version="1.0" encoding="utf-8"?>
<a:theme xmlns:a="http://schemas.openxmlformats.org/drawingml/2006/main" name="7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6.xml><?xml version="1.0" encoding="utf-8"?>
<a:theme xmlns:a="http://schemas.openxmlformats.org/drawingml/2006/main" name="8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7.xml><?xml version="1.0" encoding="utf-8"?>
<a:theme xmlns:a="http://schemas.openxmlformats.org/drawingml/2006/main" name="41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8.xml><?xml version="1.0" encoding="utf-8"?>
<a:theme xmlns:a="http://schemas.openxmlformats.org/drawingml/2006/main" name="42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9.xml><?xml version="1.0" encoding="utf-8"?>
<a:theme xmlns:a="http://schemas.openxmlformats.org/drawingml/2006/main" name="43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26feb12-i0gtl2012-preferred">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0.xml><?xml version="1.0" encoding="utf-8"?>
<a:theme xmlns:a="http://schemas.openxmlformats.org/drawingml/2006/main" name="44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1.xml><?xml version="1.0" encoding="utf-8"?>
<a:theme xmlns:a="http://schemas.openxmlformats.org/drawingml/2006/main" name="45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2.xml><?xml version="1.0" encoding="utf-8"?>
<a:theme xmlns:a="http://schemas.openxmlformats.org/drawingml/2006/main" name="2_Default Theme">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ITC Officina Sans Book"/>
        <a:ea typeface=""/>
        <a:cs typeface=""/>
      </a:majorFont>
      <a:minorFont>
        <a:latin typeface="ITC Officina Sans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3.xml><?xml version="1.0" encoding="utf-8"?>
<a:theme xmlns:a="http://schemas.openxmlformats.org/drawingml/2006/main" name="4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4.xml><?xml version="1.0" encoding="utf-8"?>
<a:theme xmlns:a="http://schemas.openxmlformats.org/drawingml/2006/main" name="81_Default Design">
  <a:themeElements>
    <a:clrScheme name="3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3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5.xml><?xml version="1.0" encoding="utf-8"?>
<a:theme xmlns:a="http://schemas.openxmlformats.org/drawingml/2006/main" name="82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ITC Officina Sans Book"/>
        <a:ea typeface=""/>
        <a:cs typeface=""/>
      </a:majorFont>
      <a:minorFont>
        <a:latin typeface="ITC Officina Sans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6.xml><?xml version="1.0" encoding="utf-8"?>
<a:theme xmlns:a="http://schemas.openxmlformats.org/drawingml/2006/main" name="83_Default Design">
  <a:themeElements>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7.xml><?xml version="1.0" encoding="utf-8"?>
<a:theme xmlns:a="http://schemas.openxmlformats.org/drawingml/2006/main" name="5_U_Template 2003v5_engl">
  <a:themeElements>
    <a:clrScheme name="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fontScheme name="2_U_Template 2003v5_engl">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U_Template 2003v5_engl 1">
        <a:dk1>
          <a:srgbClr val="000000"/>
        </a:dk1>
        <a:lt1>
          <a:srgbClr val="FFFFFF"/>
        </a:lt1>
        <a:dk2>
          <a:srgbClr val="000000"/>
        </a:dk2>
        <a:lt2>
          <a:srgbClr val="FFFFFF"/>
        </a:lt2>
        <a:accent1>
          <a:srgbClr val="FFFFFF"/>
        </a:accent1>
        <a:accent2>
          <a:srgbClr val="D0D0D0"/>
        </a:accent2>
        <a:accent3>
          <a:srgbClr val="FFFFFF"/>
        </a:accent3>
        <a:accent4>
          <a:srgbClr val="000000"/>
        </a:accent4>
        <a:accent5>
          <a:srgbClr val="FFFFFF"/>
        </a:accent5>
        <a:accent6>
          <a:srgbClr val="BCBCBC"/>
        </a:accent6>
        <a:hlink>
          <a:srgbClr val="909090"/>
        </a:hlink>
        <a:folHlink>
          <a:srgbClr val="606060"/>
        </a:folHlink>
      </a:clrScheme>
      <a:clrMap bg1="lt1" tx1="dk1" bg2="lt2" tx2="dk2" accent1="accent1" accent2="accent2" accent3="accent3" accent4="accent4" accent5="accent5" accent6="accent6" hlink="hlink" folHlink="folHlink"/>
    </a:extraClrScheme>
    <a:extraClrScheme>
      <a:clrScheme name="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3">
        <a:dk1>
          <a:srgbClr val="002960"/>
        </a:dk1>
        <a:lt1>
          <a:srgbClr val="FFFFFF"/>
        </a:lt1>
        <a:dk2>
          <a:srgbClr val="002960"/>
        </a:dk2>
        <a:lt2>
          <a:srgbClr val="FFBE3D"/>
        </a:lt2>
        <a:accent1>
          <a:srgbClr val="0066CC"/>
        </a:accent1>
        <a:accent2>
          <a:srgbClr val="5F8DFF"/>
        </a:accent2>
        <a:accent3>
          <a:srgbClr val="AAACB6"/>
        </a:accent3>
        <a:accent4>
          <a:srgbClr val="DADADA"/>
        </a:accent4>
        <a:accent5>
          <a:srgbClr val="AAB8E2"/>
        </a:accent5>
        <a:accent6>
          <a:srgbClr val="557FE7"/>
        </a:accent6>
        <a:hlink>
          <a:srgbClr val="96C5F8"/>
        </a:hlink>
        <a:folHlink>
          <a:srgbClr val="D8E9FC"/>
        </a:folHlink>
      </a:clrScheme>
      <a:clrMap bg1="dk2" tx1="lt1" bg2="dk1" tx2="lt2" accent1="accent1" accent2="accent2" accent3="accent3" accent4="accent4" accent5="accent5" accent6="accent6" hlink="hlink" folHlink="folHlink"/>
    </a:extraClrScheme>
    <a:extraClrScheme>
      <a:clrScheme name="U_Template 2003v5_engl 4">
        <a:dk1>
          <a:srgbClr val="000000"/>
        </a:dk1>
        <a:lt1>
          <a:srgbClr val="FFFFFF"/>
        </a:lt1>
        <a:dk2>
          <a:srgbClr val="000000"/>
        </a:dk2>
        <a:lt2>
          <a:srgbClr val="FFBE3D"/>
        </a:lt2>
        <a:accent1>
          <a:srgbClr val="002960"/>
        </a:accent1>
        <a:accent2>
          <a:srgbClr val="0066CC"/>
        </a:accent2>
        <a:accent3>
          <a:srgbClr val="AAAAAA"/>
        </a:accent3>
        <a:accent4>
          <a:srgbClr val="DADADA"/>
        </a:accent4>
        <a:accent5>
          <a:srgbClr val="AAACB6"/>
        </a:accent5>
        <a:accent6>
          <a:srgbClr val="005CB9"/>
        </a:accent6>
        <a:hlink>
          <a:srgbClr val="91B0FF"/>
        </a:hlink>
        <a:folHlink>
          <a:srgbClr val="C7E0FB"/>
        </a:folHlink>
      </a:clrScheme>
      <a:clrMap bg1="dk2" tx1="lt1" bg2="dk1" tx2="lt2" accent1="accent1" accent2="accent2" accent3="accent3" accent4="accent4" accent5="accent5" accent6="accent6" hlink="hlink" folHlink="folHlink"/>
    </a:extraClrScheme>
    <a:extraClrScheme>
      <a:clrScheme name="U_Template 2003v5_engl 5">
        <a:dk1>
          <a:srgbClr val="000000"/>
        </a:dk1>
        <a:lt1>
          <a:srgbClr val="FFFFFF"/>
        </a:lt1>
        <a:dk2>
          <a:srgbClr val="002960"/>
        </a:dk2>
        <a:lt2>
          <a:srgbClr val="FFFFFF"/>
        </a:lt2>
        <a:accent1>
          <a:srgbClr val="C7E0FB"/>
        </a:accent1>
        <a:accent2>
          <a:srgbClr val="FFCC66"/>
        </a:accent2>
        <a:accent3>
          <a:srgbClr val="FFFFFF"/>
        </a:accent3>
        <a:accent4>
          <a:srgbClr val="000000"/>
        </a:accent4>
        <a:accent5>
          <a:srgbClr val="E0EDFD"/>
        </a:accent5>
        <a:accent6>
          <a:srgbClr val="E7B95C"/>
        </a:accent6>
        <a:hlink>
          <a:srgbClr val="4F8636"/>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6">
        <a:dk1>
          <a:srgbClr val="002960"/>
        </a:dk1>
        <a:lt1>
          <a:srgbClr val="FFFFFF"/>
        </a:lt1>
        <a:dk2>
          <a:srgbClr val="002960"/>
        </a:dk2>
        <a:lt2>
          <a:srgbClr val="FFBE3D"/>
        </a:lt2>
        <a:accent1>
          <a:srgbClr val="0066CC"/>
        </a:accent1>
        <a:accent2>
          <a:srgbClr val="4F8636"/>
        </a:accent2>
        <a:accent3>
          <a:srgbClr val="AAACB6"/>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7">
        <a:dk1>
          <a:srgbClr val="000000"/>
        </a:dk1>
        <a:lt1>
          <a:srgbClr val="FFFFFF"/>
        </a:lt1>
        <a:dk2>
          <a:srgbClr val="000000"/>
        </a:dk2>
        <a:lt2>
          <a:srgbClr val="FFBE3D"/>
        </a:lt2>
        <a:accent1>
          <a:srgbClr val="0066CC"/>
        </a:accent1>
        <a:accent2>
          <a:srgbClr val="4F8636"/>
        </a:accent2>
        <a:accent3>
          <a:srgbClr val="AAAAAA"/>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8">
        <a:dk1>
          <a:srgbClr val="000000"/>
        </a:dk1>
        <a:lt1>
          <a:srgbClr val="FFFFFF"/>
        </a:lt1>
        <a:dk2>
          <a:srgbClr val="002960"/>
        </a:dk2>
        <a:lt2>
          <a:srgbClr val="FFFFFF"/>
        </a:lt2>
        <a:accent1>
          <a:srgbClr val="C7E0FB"/>
        </a:accent1>
        <a:accent2>
          <a:srgbClr val="C7C293"/>
        </a:accent2>
        <a:accent3>
          <a:srgbClr val="FFFFFF"/>
        </a:accent3>
        <a:accent4>
          <a:srgbClr val="000000"/>
        </a:accent4>
        <a:accent5>
          <a:srgbClr val="E0EDFD"/>
        </a:accent5>
        <a:accent6>
          <a:srgbClr val="B4B085"/>
        </a:accent6>
        <a:hlink>
          <a:srgbClr val="50A2A0"/>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9">
        <a:dk1>
          <a:srgbClr val="002960"/>
        </a:dk1>
        <a:lt1>
          <a:srgbClr val="FFFFFF"/>
        </a:lt1>
        <a:dk2>
          <a:srgbClr val="002960"/>
        </a:dk2>
        <a:lt2>
          <a:srgbClr val="FFBE3D"/>
        </a:lt2>
        <a:accent1>
          <a:srgbClr val="0066CC"/>
        </a:accent1>
        <a:accent2>
          <a:srgbClr val="50A2A0"/>
        </a:accent2>
        <a:accent3>
          <a:srgbClr val="AAACB6"/>
        </a:accent3>
        <a:accent4>
          <a:srgbClr val="DADADA"/>
        </a:accent4>
        <a:accent5>
          <a:srgbClr val="AAB8E2"/>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10">
        <a:dk1>
          <a:srgbClr val="000000"/>
        </a:dk1>
        <a:lt1>
          <a:srgbClr val="FFFFFF"/>
        </a:lt1>
        <a:dk2>
          <a:srgbClr val="000000"/>
        </a:dk2>
        <a:lt2>
          <a:srgbClr val="FFBE3D"/>
        </a:lt2>
        <a:accent1>
          <a:srgbClr val="174A7C"/>
        </a:accent1>
        <a:accent2>
          <a:srgbClr val="50A2A0"/>
        </a:accent2>
        <a:accent3>
          <a:srgbClr val="AAAAAA"/>
        </a:accent3>
        <a:accent4>
          <a:srgbClr val="DADADA"/>
        </a:accent4>
        <a:accent5>
          <a:srgbClr val="ABB1BF"/>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Lst>
</a:theme>
</file>

<file path=ppt/theme/theme178.xml><?xml version="1.0" encoding="utf-8"?>
<a:theme xmlns:a="http://schemas.openxmlformats.org/drawingml/2006/main" name="4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2_Textured">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179.xml><?xml version="1.0" encoding="utf-8"?>
<a:theme xmlns:a="http://schemas.openxmlformats.org/drawingml/2006/main" name="8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8_Default Design">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0.xml><?xml version="1.0" encoding="utf-8"?>
<a:theme xmlns:a="http://schemas.openxmlformats.org/drawingml/2006/main" name="8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1.xml><?xml version="1.0" encoding="utf-8"?>
<a:theme xmlns:a="http://schemas.openxmlformats.org/drawingml/2006/main" name="86_Default Design">
  <a:themeElements>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2.xml><?xml version="1.0" encoding="utf-8"?>
<a:theme xmlns:a="http://schemas.openxmlformats.org/drawingml/2006/main" name="8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3.xml><?xml version="1.0" encoding="utf-8"?>
<a:theme xmlns:a="http://schemas.openxmlformats.org/drawingml/2006/main" name="88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4.xml><?xml version="1.0" encoding="utf-8"?>
<a:theme xmlns:a="http://schemas.openxmlformats.org/drawingml/2006/main" name="6_ne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5.xml><?xml version="1.0" encoding="utf-8"?>
<a:theme xmlns:a="http://schemas.openxmlformats.org/drawingml/2006/main" name="46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6.xml><?xml version="1.0" encoding="utf-8"?>
<a:theme xmlns:a="http://schemas.openxmlformats.org/drawingml/2006/main" name="8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7.xml><?xml version="1.0" encoding="utf-8"?>
<a:theme xmlns:a="http://schemas.openxmlformats.org/drawingml/2006/main" name="8_cbb752_11apr10">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8.xml><?xml version="1.0" encoding="utf-8"?>
<a:theme xmlns:a="http://schemas.openxmlformats.org/drawingml/2006/main" name="9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9.xml><?xml version="1.0" encoding="utf-8"?>
<a:theme xmlns:a="http://schemas.openxmlformats.org/drawingml/2006/main" name="9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8_Default Design">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0.xml><?xml version="1.0" encoding="utf-8"?>
<a:theme xmlns:a="http://schemas.openxmlformats.org/drawingml/2006/main" name="9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1.xml><?xml version="1.0" encoding="utf-8"?>
<a:theme xmlns:a="http://schemas.openxmlformats.org/drawingml/2006/main" name="6_U_Template 2003v5_engl">
  <a:themeElements>
    <a:clrScheme name="1_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fontScheme name="1_U_Template 2003v5_engl">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U_Template 2003v5_engl 1">
        <a:dk1>
          <a:srgbClr val="000000"/>
        </a:dk1>
        <a:lt1>
          <a:srgbClr val="FFFFFF"/>
        </a:lt1>
        <a:dk2>
          <a:srgbClr val="000000"/>
        </a:dk2>
        <a:lt2>
          <a:srgbClr val="FFFFFF"/>
        </a:lt2>
        <a:accent1>
          <a:srgbClr val="FFFFFF"/>
        </a:accent1>
        <a:accent2>
          <a:srgbClr val="D0D0D0"/>
        </a:accent2>
        <a:accent3>
          <a:srgbClr val="FFFFFF"/>
        </a:accent3>
        <a:accent4>
          <a:srgbClr val="000000"/>
        </a:accent4>
        <a:accent5>
          <a:srgbClr val="FFFFFF"/>
        </a:accent5>
        <a:accent6>
          <a:srgbClr val="BCBCBC"/>
        </a:accent6>
        <a:hlink>
          <a:srgbClr val="909090"/>
        </a:hlink>
        <a:folHlink>
          <a:srgbClr val="606060"/>
        </a:folHlink>
      </a:clrScheme>
      <a:clrMap bg1="lt1" tx1="dk1" bg2="lt2" tx2="dk2" accent1="accent1" accent2="accent2" accent3="accent3" accent4="accent4" accent5="accent5" accent6="accent6" hlink="hlink" folHlink="folHlink"/>
    </a:extraClrScheme>
    <a:extraClrScheme>
      <a:clrScheme name="1_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3">
        <a:dk1>
          <a:srgbClr val="002960"/>
        </a:dk1>
        <a:lt1>
          <a:srgbClr val="FFFFFF"/>
        </a:lt1>
        <a:dk2>
          <a:srgbClr val="002960"/>
        </a:dk2>
        <a:lt2>
          <a:srgbClr val="FFBE3D"/>
        </a:lt2>
        <a:accent1>
          <a:srgbClr val="0066CC"/>
        </a:accent1>
        <a:accent2>
          <a:srgbClr val="5F8DFF"/>
        </a:accent2>
        <a:accent3>
          <a:srgbClr val="AAACB6"/>
        </a:accent3>
        <a:accent4>
          <a:srgbClr val="DADADA"/>
        </a:accent4>
        <a:accent5>
          <a:srgbClr val="AAB8E2"/>
        </a:accent5>
        <a:accent6>
          <a:srgbClr val="557FE7"/>
        </a:accent6>
        <a:hlink>
          <a:srgbClr val="96C5F8"/>
        </a:hlink>
        <a:folHlink>
          <a:srgbClr val="D8E9FC"/>
        </a:folHlink>
      </a:clrScheme>
      <a:clrMap bg1="dk2" tx1="lt1" bg2="dk1" tx2="lt2" accent1="accent1" accent2="accent2" accent3="accent3" accent4="accent4" accent5="accent5" accent6="accent6" hlink="hlink" folHlink="folHlink"/>
    </a:extraClrScheme>
    <a:extraClrScheme>
      <a:clrScheme name="1_U_Template 2003v5_engl 4">
        <a:dk1>
          <a:srgbClr val="000000"/>
        </a:dk1>
        <a:lt1>
          <a:srgbClr val="FFFFFF"/>
        </a:lt1>
        <a:dk2>
          <a:srgbClr val="000000"/>
        </a:dk2>
        <a:lt2>
          <a:srgbClr val="FFBE3D"/>
        </a:lt2>
        <a:accent1>
          <a:srgbClr val="002960"/>
        </a:accent1>
        <a:accent2>
          <a:srgbClr val="0066CC"/>
        </a:accent2>
        <a:accent3>
          <a:srgbClr val="AAAAAA"/>
        </a:accent3>
        <a:accent4>
          <a:srgbClr val="DADADA"/>
        </a:accent4>
        <a:accent5>
          <a:srgbClr val="AAACB6"/>
        </a:accent5>
        <a:accent6>
          <a:srgbClr val="005CB9"/>
        </a:accent6>
        <a:hlink>
          <a:srgbClr val="91B0FF"/>
        </a:hlink>
        <a:folHlink>
          <a:srgbClr val="C7E0FB"/>
        </a:folHlink>
      </a:clrScheme>
      <a:clrMap bg1="dk2" tx1="lt1" bg2="dk1" tx2="lt2" accent1="accent1" accent2="accent2" accent3="accent3" accent4="accent4" accent5="accent5" accent6="accent6" hlink="hlink" folHlink="folHlink"/>
    </a:extraClrScheme>
    <a:extraClrScheme>
      <a:clrScheme name="1_U_Template 2003v5_engl 5">
        <a:dk1>
          <a:srgbClr val="000000"/>
        </a:dk1>
        <a:lt1>
          <a:srgbClr val="FFFFFF"/>
        </a:lt1>
        <a:dk2>
          <a:srgbClr val="002960"/>
        </a:dk2>
        <a:lt2>
          <a:srgbClr val="FFFFFF"/>
        </a:lt2>
        <a:accent1>
          <a:srgbClr val="C7E0FB"/>
        </a:accent1>
        <a:accent2>
          <a:srgbClr val="FFCC66"/>
        </a:accent2>
        <a:accent3>
          <a:srgbClr val="FFFFFF"/>
        </a:accent3>
        <a:accent4>
          <a:srgbClr val="000000"/>
        </a:accent4>
        <a:accent5>
          <a:srgbClr val="E0EDFD"/>
        </a:accent5>
        <a:accent6>
          <a:srgbClr val="E7B95C"/>
        </a:accent6>
        <a:hlink>
          <a:srgbClr val="4F8636"/>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6">
        <a:dk1>
          <a:srgbClr val="002960"/>
        </a:dk1>
        <a:lt1>
          <a:srgbClr val="FFFFFF"/>
        </a:lt1>
        <a:dk2>
          <a:srgbClr val="002960"/>
        </a:dk2>
        <a:lt2>
          <a:srgbClr val="FFBE3D"/>
        </a:lt2>
        <a:accent1>
          <a:srgbClr val="0066CC"/>
        </a:accent1>
        <a:accent2>
          <a:srgbClr val="4F8636"/>
        </a:accent2>
        <a:accent3>
          <a:srgbClr val="AAACB6"/>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7">
        <a:dk1>
          <a:srgbClr val="000000"/>
        </a:dk1>
        <a:lt1>
          <a:srgbClr val="FFFFFF"/>
        </a:lt1>
        <a:dk2>
          <a:srgbClr val="000000"/>
        </a:dk2>
        <a:lt2>
          <a:srgbClr val="FFBE3D"/>
        </a:lt2>
        <a:accent1>
          <a:srgbClr val="0066CC"/>
        </a:accent1>
        <a:accent2>
          <a:srgbClr val="4F8636"/>
        </a:accent2>
        <a:accent3>
          <a:srgbClr val="AAAAAA"/>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8">
        <a:dk1>
          <a:srgbClr val="000000"/>
        </a:dk1>
        <a:lt1>
          <a:srgbClr val="FFFFFF"/>
        </a:lt1>
        <a:dk2>
          <a:srgbClr val="002960"/>
        </a:dk2>
        <a:lt2>
          <a:srgbClr val="FFFFFF"/>
        </a:lt2>
        <a:accent1>
          <a:srgbClr val="C7E0FB"/>
        </a:accent1>
        <a:accent2>
          <a:srgbClr val="C7C293"/>
        </a:accent2>
        <a:accent3>
          <a:srgbClr val="FFFFFF"/>
        </a:accent3>
        <a:accent4>
          <a:srgbClr val="000000"/>
        </a:accent4>
        <a:accent5>
          <a:srgbClr val="E0EDFD"/>
        </a:accent5>
        <a:accent6>
          <a:srgbClr val="B4B085"/>
        </a:accent6>
        <a:hlink>
          <a:srgbClr val="50A2A0"/>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9">
        <a:dk1>
          <a:srgbClr val="002960"/>
        </a:dk1>
        <a:lt1>
          <a:srgbClr val="FFFFFF"/>
        </a:lt1>
        <a:dk2>
          <a:srgbClr val="002960"/>
        </a:dk2>
        <a:lt2>
          <a:srgbClr val="FFBE3D"/>
        </a:lt2>
        <a:accent1>
          <a:srgbClr val="0066CC"/>
        </a:accent1>
        <a:accent2>
          <a:srgbClr val="50A2A0"/>
        </a:accent2>
        <a:accent3>
          <a:srgbClr val="AAACB6"/>
        </a:accent3>
        <a:accent4>
          <a:srgbClr val="DADADA"/>
        </a:accent4>
        <a:accent5>
          <a:srgbClr val="AAB8E2"/>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10">
        <a:dk1>
          <a:srgbClr val="000000"/>
        </a:dk1>
        <a:lt1>
          <a:srgbClr val="FFFFFF"/>
        </a:lt1>
        <a:dk2>
          <a:srgbClr val="000000"/>
        </a:dk2>
        <a:lt2>
          <a:srgbClr val="FFBE3D"/>
        </a:lt2>
        <a:accent1>
          <a:srgbClr val="174A7C"/>
        </a:accent1>
        <a:accent2>
          <a:srgbClr val="50A2A0"/>
        </a:accent2>
        <a:accent3>
          <a:srgbClr val="AAAAAA"/>
        </a:accent3>
        <a:accent4>
          <a:srgbClr val="DADADA"/>
        </a:accent4>
        <a:accent5>
          <a:srgbClr val="ABB1BF"/>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Lst>
</a:theme>
</file>

<file path=ppt/theme/theme192.xml><?xml version="1.0" encoding="utf-8"?>
<a:theme xmlns:a="http://schemas.openxmlformats.org/drawingml/2006/main" name="9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3.xml><?xml version="1.0" encoding="utf-8"?>
<a:theme xmlns:a="http://schemas.openxmlformats.org/drawingml/2006/main" name="94_Default Design">
  <a:themeElements>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4.xml><?xml version="1.0" encoding="utf-8"?>
<a:theme xmlns:a="http://schemas.openxmlformats.org/drawingml/2006/main" name="5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6.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7.xml><?xml version="1.0" encoding="utf-8"?>
<a:theme xmlns:a="http://schemas.openxmlformats.org/drawingml/2006/main" name="9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8.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9.xml><?xml version="1.0" encoding="utf-8"?>
<a:theme xmlns:a="http://schemas.openxmlformats.org/drawingml/2006/main" name="9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4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Content Slides">
  <a:themeElements>
    <a:clrScheme name="YSM New Brand">
      <a:dk1>
        <a:srgbClr val="000000"/>
      </a:dk1>
      <a:lt1>
        <a:srgbClr val="FFFFFF"/>
      </a:lt1>
      <a:dk2>
        <a:srgbClr val="585858"/>
      </a:dk2>
      <a:lt2>
        <a:srgbClr val="C2C0C0"/>
      </a:lt2>
      <a:accent1>
        <a:srgbClr val="467FCC"/>
      </a:accent1>
      <a:accent2>
        <a:srgbClr val="55A51C"/>
      </a:accent2>
      <a:accent3>
        <a:srgbClr val="80CDE9"/>
      </a:accent3>
      <a:accent4>
        <a:srgbClr val="A098E4"/>
      </a:accent4>
      <a:accent5>
        <a:srgbClr val="F7941D"/>
      </a:accent5>
      <a:accent6>
        <a:srgbClr val="004DA4"/>
      </a:accent6>
      <a:hlink>
        <a:srgbClr val="467FCC"/>
      </a:hlink>
      <a:folHlink>
        <a:srgbClr val="C4DF9B"/>
      </a:folHlink>
    </a:clrScheme>
    <a:fontScheme name="2_New_Blue_YSM_2">
      <a:majorFont>
        <a:latin typeface="Georgia"/>
        <a:ea typeface="Gulim"/>
        <a:cs typeface="Gulim"/>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New_Blue_YSM_2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New_Blue_YSM_2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New_Blue_YSM_2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New_Blue_YSM_2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New_Blue_YSM_2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New_Blue_YSM_2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New_Blue_YSM_2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New_Blue_YSM_2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New_Blue_YSM_2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New_Blue_YSM_2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New_Blue_YSM_2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New_Blue_YSM_2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0.xml><?xml version="1.0" encoding="utf-8"?>
<a:theme xmlns:a="http://schemas.openxmlformats.org/drawingml/2006/main" name="9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1.xml><?xml version="1.0" encoding="utf-8"?>
<a:theme xmlns:a="http://schemas.openxmlformats.org/drawingml/2006/main" name="47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2.xml><?xml version="1.0" encoding="utf-8"?>
<a:theme xmlns:a="http://schemas.openxmlformats.org/drawingml/2006/main" name="98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3.xml><?xml version="1.0" encoding="utf-8"?>
<a:theme xmlns:a="http://schemas.openxmlformats.org/drawingml/2006/main" name="48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4.xml><?xml version="1.0" encoding="utf-8"?>
<a:theme xmlns:a="http://schemas.openxmlformats.org/drawingml/2006/main" name="49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5.xml><?xml version="1.0" encoding="utf-8"?>
<a:theme xmlns:a="http://schemas.openxmlformats.org/drawingml/2006/main" name="9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6.xml><?xml version="1.0" encoding="utf-8"?>
<a:theme xmlns:a="http://schemas.openxmlformats.org/drawingml/2006/main" name="10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7.xml><?xml version="1.0" encoding="utf-8"?>
<a:theme xmlns:a="http://schemas.openxmlformats.org/drawingml/2006/main" name="10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8.xml><?xml version="1.0" encoding="utf-8"?>
<a:theme xmlns:a="http://schemas.openxmlformats.org/drawingml/2006/main" name="10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9.xml><?xml version="1.0" encoding="utf-8"?>
<a:theme xmlns:a="http://schemas.openxmlformats.org/drawingml/2006/main" name="10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0.xml><?xml version="1.0" encoding="utf-8"?>
<a:theme xmlns:a="http://schemas.openxmlformats.org/drawingml/2006/main" name="50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1.xml><?xml version="1.0" encoding="utf-8"?>
<a:theme xmlns:a="http://schemas.openxmlformats.org/drawingml/2006/main" name="51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2.xml><?xml version="1.0" encoding="utf-8"?>
<a:theme xmlns:a="http://schemas.openxmlformats.org/drawingml/2006/main" name="10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3.xml><?xml version="1.0" encoding="utf-8"?>
<a:theme xmlns:a="http://schemas.openxmlformats.org/drawingml/2006/main" name="10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4.xml><?xml version="1.0" encoding="utf-8"?>
<a:theme xmlns:a="http://schemas.openxmlformats.org/drawingml/2006/main" name="52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5.xml><?xml version="1.0" encoding="utf-8"?>
<a:theme xmlns:a="http://schemas.openxmlformats.org/drawingml/2006/main" name="10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6.xml><?xml version="1.0" encoding="utf-8"?>
<a:theme xmlns:a="http://schemas.openxmlformats.org/drawingml/2006/main" name="10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7.xml><?xml version="1.0" encoding="utf-8"?>
<a:theme xmlns:a="http://schemas.openxmlformats.org/drawingml/2006/main" name="53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8.xml><?xml version="1.0" encoding="utf-8"?>
<a:theme xmlns:a="http://schemas.openxmlformats.org/drawingml/2006/main" name="54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9.xml><?xml version="1.0" encoding="utf-8"?>
<a:theme xmlns:a="http://schemas.openxmlformats.org/drawingml/2006/main" name="108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Content Slides">
  <a:themeElements>
    <a:clrScheme name="YSM New Brand">
      <a:dk1>
        <a:srgbClr val="000000"/>
      </a:dk1>
      <a:lt1>
        <a:srgbClr val="FFFFFF"/>
      </a:lt1>
      <a:dk2>
        <a:srgbClr val="585858"/>
      </a:dk2>
      <a:lt2>
        <a:srgbClr val="C2C0C0"/>
      </a:lt2>
      <a:accent1>
        <a:srgbClr val="467FCC"/>
      </a:accent1>
      <a:accent2>
        <a:srgbClr val="55A51C"/>
      </a:accent2>
      <a:accent3>
        <a:srgbClr val="80CDE9"/>
      </a:accent3>
      <a:accent4>
        <a:srgbClr val="A098E4"/>
      </a:accent4>
      <a:accent5>
        <a:srgbClr val="F7941D"/>
      </a:accent5>
      <a:accent6>
        <a:srgbClr val="004DA4"/>
      </a:accent6>
      <a:hlink>
        <a:srgbClr val="467FCC"/>
      </a:hlink>
      <a:folHlink>
        <a:srgbClr val="C4DF9B"/>
      </a:folHlink>
    </a:clrScheme>
    <a:fontScheme name="2_New_Blue_YSM_2">
      <a:majorFont>
        <a:latin typeface="Georgia"/>
        <a:ea typeface="Gulim"/>
        <a:cs typeface="Gulim"/>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New_Blue_YSM_2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New_Blue_YSM_2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New_Blue_YSM_2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New_Blue_YSM_2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New_Blue_YSM_2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New_Blue_YSM_2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New_Blue_YSM_2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New_Blue_YSM_2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New_Blue_YSM_2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New_Blue_YSM_2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New_Blue_YSM_2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New_Blue_YSM_2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0.xml><?xml version="1.0" encoding="utf-8"?>
<a:theme xmlns:a="http://schemas.openxmlformats.org/drawingml/2006/main" name="10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1.xml><?xml version="1.0" encoding="utf-8"?>
<a:theme xmlns:a="http://schemas.openxmlformats.org/drawingml/2006/main" name="55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2.xml><?xml version="1.0" encoding="utf-8"?>
<a:theme xmlns:a="http://schemas.openxmlformats.org/drawingml/2006/main" name="11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3.xml><?xml version="1.0" encoding="utf-8"?>
<a:theme xmlns:a="http://schemas.openxmlformats.org/drawingml/2006/main" name="5_***26feb12-i0gtl2012-preferred">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4.xml><?xml version="1.0" encoding="utf-8"?>
<a:theme xmlns:a="http://schemas.openxmlformats.org/drawingml/2006/main" name="56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5.xml><?xml version="1.0" encoding="utf-8"?>
<a:theme xmlns:a="http://schemas.openxmlformats.org/drawingml/2006/main" name="11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6.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27.xml><?xml version="1.0" encoding="utf-8"?>
<a:theme xmlns:a="http://schemas.openxmlformats.org/drawingml/2006/main" name="11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8.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29.xml><?xml version="1.0" encoding="utf-8"?>
<a:theme xmlns:a="http://schemas.openxmlformats.org/drawingml/2006/main" name="7_ne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3.xml><?xml version="1.0" encoding="utf-8"?>
<a:theme xmlns:a="http://schemas.openxmlformats.org/drawingml/2006/main" name="2_Content Slides">
  <a:themeElements>
    <a:clrScheme name="YSM New Brand">
      <a:dk1>
        <a:srgbClr val="000000"/>
      </a:dk1>
      <a:lt1>
        <a:srgbClr val="FFFFFF"/>
      </a:lt1>
      <a:dk2>
        <a:srgbClr val="585858"/>
      </a:dk2>
      <a:lt2>
        <a:srgbClr val="C2C0C0"/>
      </a:lt2>
      <a:accent1>
        <a:srgbClr val="467FCC"/>
      </a:accent1>
      <a:accent2>
        <a:srgbClr val="55A51C"/>
      </a:accent2>
      <a:accent3>
        <a:srgbClr val="80CDE9"/>
      </a:accent3>
      <a:accent4>
        <a:srgbClr val="A098E4"/>
      </a:accent4>
      <a:accent5>
        <a:srgbClr val="F7941D"/>
      </a:accent5>
      <a:accent6>
        <a:srgbClr val="004DA4"/>
      </a:accent6>
      <a:hlink>
        <a:srgbClr val="467FCC"/>
      </a:hlink>
      <a:folHlink>
        <a:srgbClr val="C4DF9B"/>
      </a:folHlink>
    </a:clrScheme>
    <a:fontScheme name="2_New_Blue_YSM_2">
      <a:majorFont>
        <a:latin typeface="Georgia"/>
        <a:ea typeface="Gulim"/>
        <a:cs typeface="Gulim"/>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New_Blue_YSM_2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New_Blue_YSM_2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New_Blue_YSM_2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New_Blue_YSM_2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New_Blue_YSM_2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New_Blue_YSM_2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New_Blue_YSM_2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New_Blue_YSM_2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New_Blue_YSM_2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New_Blue_YSM_2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New_Blue_YSM_2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New_Blue_YSM_2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0.xml><?xml version="1.0" encoding="utf-8"?>
<a:theme xmlns:a="http://schemas.openxmlformats.org/drawingml/2006/main" name="57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1.xml><?xml version="1.0" encoding="utf-8"?>
<a:theme xmlns:a="http://schemas.openxmlformats.org/drawingml/2006/main" name="9_cbb752_11apr10">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2.xml><?xml version="1.0" encoding="utf-8"?>
<a:theme xmlns:a="http://schemas.openxmlformats.org/drawingml/2006/main" name="11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3.xml><?xml version="1.0" encoding="utf-8"?>
<a:theme xmlns:a="http://schemas.openxmlformats.org/drawingml/2006/main" name="11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4.xml><?xml version="1.0" encoding="utf-8"?>
<a:theme xmlns:a="http://schemas.openxmlformats.org/drawingml/2006/main" name="58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5.xml><?xml version="1.0" encoding="utf-8"?>
<a:theme xmlns:a="http://schemas.openxmlformats.org/drawingml/2006/main" name="59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6.xml><?xml version="1.0" encoding="utf-8"?>
<a:theme xmlns:a="http://schemas.openxmlformats.org/drawingml/2006/main" name="60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7.xml><?xml version="1.0" encoding="utf-8"?>
<a:theme xmlns:a="http://schemas.openxmlformats.org/drawingml/2006/main" name="61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8.xml><?xml version="1.0" encoding="utf-8"?>
<a:theme xmlns:a="http://schemas.openxmlformats.org/drawingml/2006/main" name="62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9.xml><?xml version="1.0" encoding="utf-8"?>
<a:theme xmlns:a="http://schemas.openxmlformats.org/drawingml/2006/main" name="3_Default Theme">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ITC Officina Sans Book"/>
        <a:ea typeface=""/>
        <a:cs typeface=""/>
      </a:majorFont>
      <a:minorFont>
        <a:latin typeface="ITC Officina Sans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Content Slides">
  <a:themeElements>
    <a:clrScheme name="YSM New Brand">
      <a:dk1>
        <a:srgbClr val="000000"/>
      </a:dk1>
      <a:lt1>
        <a:srgbClr val="FFFFFF"/>
      </a:lt1>
      <a:dk2>
        <a:srgbClr val="585858"/>
      </a:dk2>
      <a:lt2>
        <a:srgbClr val="C2C0C0"/>
      </a:lt2>
      <a:accent1>
        <a:srgbClr val="467FCC"/>
      </a:accent1>
      <a:accent2>
        <a:srgbClr val="55A51C"/>
      </a:accent2>
      <a:accent3>
        <a:srgbClr val="80CDE9"/>
      </a:accent3>
      <a:accent4>
        <a:srgbClr val="A098E4"/>
      </a:accent4>
      <a:accent5>
        <a:srgbClr val="F7941D"/>
      </a:accent5>
      <a:accent6>
        <a:srgbClr val="004DA4"/>
      </a:accent6>
      <a:hlink>
        <a:srgbClr val="467FCC"/>
      </a:hlink>
      <a:folHlink>
        <a:srgbClr val="C4DF9B"/>
      </a:folHlink>
    </a:clrScheme>
    <a:fontScheme name="2_New_Blue_YSM_2">
      <a:majorFont>
        <a:latin typeface="Georgia"/>
        <a:ea typeface="Gulim"/>
        <a:cs typeface="Gulim"/>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New_Blue_YSM_2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New_Blue_YSM_2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New_Blue_YSM_2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New_Blue_YSM_2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New_Blue_YSM_2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New_Blue_YSM_2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New_Blue_YSM_2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New_Blue_YSM_2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New_Blue_YSM_2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New_Blue_YSM_2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New_Blue_YSM_2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New_Blue_YSM_2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0.xml><?xml version="1.0" encoding="utf-8"?>
<a:theme xmlns:a="http://schemas.openxmlformats.org/drawingml/2006/main" name="6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1.xml><?xml version="1.0" encoding="utf-8"?>
<a:theme xmlns:a="http://schemas.openxmlformats.org/drawingml/2006/main" name="115_Default Design">
  <a:themeElements>
    <a:clrScheme name="3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3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2.xml><?xml version="1.0" encoding="utf-8"?>
<a:theme xmlns:a="http://schemas.openxmlformats.org/drawingml/2006/main" name="116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ITC Officina Sans Book"/>
        <a:ea typeface=""/>
        <a:cs typeface=""/>
      </a:majorFont>
      <a:minorFont>
        <a:latin typeface="ITC Officina Sans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3.xml><?xml version="1.0" encoding="utf-8"?>
<a:theme xmlns:a="http://schemas.openxmlformats.org/drawingml/2006/main" name="117_Default Design">
  <a:themeElements>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4.xml><?xml version="1.0" encoding="utf-8"?>
<a:theme xmlns:a="http://schemas.openxmlformats.org/drawingml/2006/main" name="7_U_Template 2003v5_engl">
  <a:themeElements>
    <a:clrScheme name="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fontScheme name="2_U_Template 2003v5_engl">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U_Template 2003v5_engl 1">
        <a:dk1>
          <a:srgbClr val="000000"/>
        </a:dk1>
        <a:lt1>
          <a:srgbClr val="FFFFFF"/>
        </a:lt1>
        <a:dk2>
          <a:srgbClr val="000000"/>
        </a:dk2>
        <a:lt2>
          <a:srgbClr val="FFFFFF"/>
        </a:lt2>
        <a:accent1>
          <a:srgbClr val="FFFFFF"/>
        </a:accent1>
        <a:accent2>
          <a:srgbClr val="D0D0D0"/>
        </a:accent2>
        <a:accent3>
          <a:srgbClr val="FFFFFF"/>
        </a:accent3>
        <a:accent4>
          <a:srgbClr val="000000"/>
        </a:accent4>
        <a:accent5>
          <a:srgbClr val="FFFFFF"/>
        </a:accent5>
        <a:accent6>
          <a:srgbClr val="BCBCBC"/>
        </a:accent6>
        <a:hlink>
          <a:srgbClr val="909090"/>
        </a:hlink>
        <a:folHlink>
          <a:srgbClr val="606060"/>
        </a:folHlink>
      </a:clrScheme>
      <a:clrMap bg1="lt1" tx1="dk1" bg2="lt2" tx2="dk2" accent1="accent1" accent2="accent2" accent3="accent3" accent4="accent4" accent5="accent5" accent6="accent6" hlink="hlink" folHlink="folHlink"/>
    </a:extraClrScheme>
    <a:extraClrScheme>
      <a:clrScheme name="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3">
        <a:dk1>
          <a:srgbClr val="002960"/>
        </a:dk1>
        <a:lt1>
          <a:srgbClr val="FFFFFF"/>
        </a:lt1>
        <a:dk2>
          <a:srgbClr val="002960"/>
        </a:dk2>
        <a:lt2>
          <a:srgbClr val="FFBE3D"/>
        </a:lt2>
        <a:accent1>
          <a:srgbClr val="0066CC"/>
        </a:accent1>
        <a:accent2>
          <a:srgbClr val="5F8DFF"/>
        </a:accent2>
        <a:accent3>
          <a:srgbClr val="AAACB6"/>
        </a:accent3>
        <a:accent4>
          <a:srgbClr val="DADADA"/>
        </a:accent4>
        <a:accent5>
          <a:srgbClr val="AAB8E2"/>
        </a:accent5>
        <a:accent6>
          <a:srgbClr val="557FE7"/>
        </a:accent6>
        <a:hlink>
          <a:srgbClr val="96C5F8"/>
        </a:hlink>
        <a:folHlink>
          <a:srgbClr val="D8E9FC"/>
        </a:folHlink>
      </a:clrScheme>
      <a:clrMap bg1="dk2" tx1="lt1" bg2="dk1" tx2="lt2" accent1="accent1" accent2="accent2" accent3="accent3" accent4="accent4" accent5="accent5" accent6="accent6" hlink="hlink" folHlink="folHlink"/>
    </a:extraClrScheme>
    <a:extraClrScheme>
      <a:clrScheme name="U_Template 2003v5_engl 4">
        <a:dk1>
          <a:srgbClr val="000000"/>
        </a:dk1>
        <a:lt1>
          <a:srgbClr val="FFFFFF"/>
        </a:lt1>
        <a:dk2>
          <a:srgbClr val="000000"/>
        </a:dk2>
        <a:lt2>
          <a:srgbClr val="FFBE3D"/>
        </a:lt2>
        <a:accent1>
          <a:srgbClr val="002960"/>
        </a:accent1>
        <a:accent2>
          <a:srgbClr val="0066CC"/>
        </a:accent2>
        <a:accent3>
          <a:srgbClr val="AAAAAA"/>
        </a:accent3>
        <a:accent4>
          <a:srgbClr val="DADADA"/>
        </a:accent4>
        <a:accent5>
          <a:srgbClr val="AAACB6"/>
        </a:accent5>
        <a:accent6>
          <a:srgbClr val="005CB9"/>
        </a:accent6>
        <a:hlink>
          <a:srgbClr val="91B0FF"/>
        </a:hlink>
        <a:folHlink>
          <a:srgbClr val="C7E0FB"/>
        </a:folHlink>
      </a:clrScheme>
      <a:clrMap bg1="dk2" tx1="lt1" bg2="dk1" tx2="lt2" accent1="accent1" accent2="accent2" accent3="accent3" accent4="accent4" accent5="accent5" accent6="accent6" hlink="hlink" folHlink="folHlink"/>
    </a:extraClrScheme>
    <a:extraClrScheme>
      <a:clrScheme name="U_Template 2003v5_engl 5">
        <a:dk1>
          <a:srgbClr val="000000"/>
        </a:dk1>
        <a:lt1>
          <a:srgbClr val="FFFFFF"/>
        </a:lt1>
        <a:dk2>
          <a:srgbClr val="002960"/>
        </a:dk2>
        <a:lt2>
          <a:srgbClr val="FFFFFF"/>
        </a:lt2>
        <a:accent1>
          <a:srgbClr val="C7E0FB"/>
        </a:accent1>
        <a:accent2>
          <a:srgbClr val="FFCC66"/>
        </a:accent2>
        <a:accent3>
          <a:srgbClr val="FFFFFF"/>
        </a:accent3>
        <a:accent4>
          <a:srgbClr val="000000"/>
        </a:accent4>
        <a:accent5>
          <a:srgbClr val="E0EDFD"/>
        </a:accent5>
        <a:accent6>
          <a:srgbClr val="E7B95C"/>
        </a:accent6>
        <a:hlink>
          <a:srgbClr val="4F8636"/>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6">
        <a:dk1>
          <a:srgbClr val="002960"/>
        </a:dk1>
        <a:lt1>
          <a:srgbClr val="FFFFFF"/>
        </a:lt1>
        <a:dk2>
          <a:srgbClr val="002960"/>
        </a:dk2>
        <a:lt2>
          <a:srgbClr val="FFBE3D"/>
        </a:lt2>
        <a:accent1>
          <a:srgbClr val="0066CC"/>
        </a:accent1>
        <a:accent2>
          <a:srgbClr val="4F8636"/>
        </a:accent2>
        <a:accent3>
          <a:srgbClr val="AAACB6"/>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7">
        <a:dk1>
          <a:srgbClr val="000000"/>
        </a:dk1>
        <a:lt1>
          <a:srgbClr val="FFFFFF"/>
        </a:lt1>
        <a:dk2>
          <a:srgbClr val="000000"/>
        </a:dk2>
        <a:lt2>
          <a:srgbClr val="FFBE3D"/>
        </a:lt2>
        <a:accent1>
          <a:srgbClr val="0066CC"/>
        </a:accent1>
        <a:accent2>
          <a:srgbClr val="4F8636"/>
        </a:accent2>
        <a:accent3>
          <a:srgbClr val="AAAAAA"/>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8">
        <a:dk1>
          <a:srgbClr val="000000"/>
        </a:dk1>
        <a:lt1>
          <a:srgbClr val="FFFFFF"/>
        </a:lt1>
        <a:dk2>
          <a:srgbClr val="002960"/>
        </a:dk2>
        <a:lt2>
          <a:srgbClr val="FFFFFF"/>
        </a:lt2>
        <a:accent1>
          <a:srgbClr val="C7E0FB"/>
        </a:accent1>
        <a:accent2>
          <a:srgbClr val="C7C293"/>
        </a:accent2>
        <a:accent3>
          <a:srgbClr val="FFFFFF"/>
        </a:accent3>
        <a:accent4>
          <a:srgbClr val="000000"/>
        </a:accent4>
        <a:accent5>
          <a:srgbClr val="E0EDFD"/>
        </a:accent5>
        <a:accent6>
          <a:srgbClr val="B4B085"/>
        </a:accent6>
        <a:hlink>
          <a:srgbClr val="50A2A0"/>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9">
        <a:dk1>
          <a:srgbClr val="002960"/>
        </a:dk1>
        <a:lt1>
          <a:srgbClr val="FFFFFF"/>
        </a:lt1>
        <a:dk2>
          <a:srgbClr val="002960"/>
        </a:dk2>
        <a:lt2>
          <a:srgbClr val="FFBE3D"/>
        </a:lt2>
        <a:accent1>
          <a:srgbClr val="0066CC"/>
        </a:accent1>
        <a:accent2>
          <a:srgbClr val="50A2A0"/>
        </a:accent2>
        <a:accent3>
          <a:srgbClr val="AAACB6"/>
        </a:accent3>
        <a:accent4>
          <a:srgbClr val="DADADA"/>
        </a:accent4>
        <a:accent5>
          <a:srgbClr val="AAB8E2"/>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10">
        <a:dk1>
          <a:srgbClr val="000000"/>
        </a:dk1>
        <a:lt1>
          <a:srgbClr val="FFFFFF"/>
        </a:lt1>
        <a:dk2>
          <a:srgbClr val="000000"/>
        </a:dk2>
        <a:lt2>
          <a:srgbClr val="FFBE3D"/>
        </a:lt2>
        <a:accent1>
          <a:srgbClr val="174A7C"/>
        </a:accent1>
        <a:accent2>
          <a:srgbClr val="50A2A0"/>
        </a:accent2>
        <a:accent3>
          <a:srgbClr val="AAAAAA"/>
        </a:accent3>
        <a:accent4>
          <a:srgbClr val="DADADA"/>
        </a:accent4>
        <a:accent5>
          <a:srgbClr val="ABB1BF"/>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Lst>
</a:theme>
</file>

<file path=ppt/theme/theme245.xml><?xml version="1.0" encoding="utf-8"?>
<a:theme xmlns:a="http://schemas.openxmlformats.org/drawingml/2006/main" name="5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2_Textured">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246.xml><?xml version="1.0" encoding="utf-8"?>
<a:theme xmlns:a="http://schemas.openxmlformats.org/drawingml/2006/main" name="11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8_Default Design">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7.xml><?xml version="1.0" encoding="utf-8"?>
<a:theme xmlns:a="http://schemas.openxmlformats.org/drawingml/2006/main" name="11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8.xml><?xml version="1.0" encoding="utf-8"?>
<a:theme xmlns:a="http://schemas.openxmlformats.org/drawingml/2006/main" name="120_Default Design">
  <a:themeElements>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9.xml><?xml version="1.0" encoding="utf-8"?>
<a:theme xmlns:a="http://schemas.openxmlformats.org/drawingml/2006/main" name="12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8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0.xml><?xml version="1.0" encoding="utf-8"?>
<a:theme xmlns:a="http://schemas.openxmlformats.org/drawingml/2006/main" name="12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1.xml><?xml version="1.0" encoding="utf-8"?>
<a:theme xmlns:a="http://schemas.openxmlformats.org/drawingml/2006/main" name="8_ne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52.xml><?xml version="1.0" encoding="utf-8"?>
<a:theme xmlns:a="http://schemas.openxmlformats.org/drawingml/2006/main" name="63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3.xml><?xml version="1.0" encoding="utf-8"?>
<a:theme xmlns:a="http://schemas.openxmlformats.org/drawingml/2006/main" name="1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4.xml><?xml version="1.0" encoding="utf-8"?>
<a:theme xmlns:a="http://schemas.openxmlformats.org/drawingml/2006/main" name="10_cbb752_11apr10">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5.xml><?xml version="1.0" encoding="utf-8"?>
<a:theme xmlns:a="http://schemas.openxmlformats.org/drawingml/2006/main" name="12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6.xml><?xml version="1.0" encoding="utf-8"?>
<a:theme xmlns:a="http://schemas.openxmlformats.org/drawingml/2006/main" name="12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8_Default Design">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7.xml><?xml version="1.0" encoding="utf-8"?>
<a:theme xmlns:a="http://schemas.openxmlformats.org/drawingml/2006/main" name="1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8.xml><?xml version="1.0" encoding="utf-8"?>
<a:theme xmlns:a="http://schemas.openxmlformats.org/drawingml/2006/main" name="8_U_Template 2003v5_engl">
  <a:themeElements>
    <a:clrScheme name="1_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fontScheme name="1_U_Template 2003v5_engl">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U_Template 2003v5_engl 1">
        <a:dk1>
          <a:srgbClr val="000000"/>
        </a:dk1>
        <a:lt1>
          <a:srgbClr val="FFFFFF"/>
        </a:lt1>
        <a:dk2>
          <a:srgbClr val="000000"/>
        </a:dk2>
        <a:lt2>
          <a:srgbClr val="FFFFFF"/>
        </a:lt2>
        <a:accent1>
          <a:srgbClr val="FFFFFF"/>
        </a:accent1>
        <a:accent2>
          <a:srgbClr val="D0D0D0"/>
        </a:accent2>
        <a:accent3>
          <a:srgbClr val="FFFFFF"/>
        </a:accent3>
        <a:accent4>
          <a:srgbClr val="000000"/>
        </a:accent4>
        <a:accent5>
          <a:srgbClr val="FFFFFF"/>
        </a:accent5>
        <a:accent6>
          <a:srgbClr val="BCBCBC"/>
        </a:accent6>
        <a:hlink>
          <a:srgbClr val="909090"/>
        </a:hlink>
        <a:folHlink>
          <a:srgbClr val="606060"/>
        </a:folHlink>
      </a:clrScheme>
      <a:clrMap bg1="lt1" tx1="dk1" bg2="lt2" tx2="dk2" accent1="accent1" accent2="accent2" accent3="accent3" accent4="accent4" accent5="accent5" accent6="accent6" hlink="hlink" folHlink="folHlink"/>
    </a:extraClrScheme>
    <a:extraClrScheme>
      <a:clrScheme name="1_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3">
        <a:dk1>
          <a:srgbClr val="002960"/>
        </a:dk1>
        <a:lt1>
          <a:srgbClr val="FFFFFF"/>
        </a:lt1>
        <a:dk2>
          <a:srgbClr val="002960"/>
        </a:dk2>
        <a:lt2>
          <a:srgbClr val="FFBE3D"/>
        </a:lt2>
        <a:accent1>
          <a:srgbClr val="0066CC"/>
        </a:accent1>
        <a:accent2>
          <a:srgbClr val="5F8DFF"/>
        </a:accent2>
        <a:accent3>
          <a:srgbClr val="AAACB6"/>
        </a:accent3>
        <a:accent4>
          <a:srgbClr val="DADADA"/>
        </a:accent4>
        <a:accent5>
          <a:srgbClr val="AAB8E2"/>
        </a:accent5>
        <a:accent6>
          <a:srgbClr val="557FE7"/>
        </a:accent6>
        <a:hlink>
          <a:srgbClr val="96C5F8"/>
        </a:hlink>
        <a:folHlink>
          <a:srgbClr val="D8E9FC"/>
        </a:folHlink>
      </a:clrScheme>
      <a:clrMap bg1="dk2" tx1="lt1" bg2="dk1" tx2="lt2" accent1="accent1" accent2="accent2" accent3="accent3" accent4="accent4" accent5="accent5" accent6="accent6" hlink="hlink" folHlink="folHlink"/>
    </a:extraClrScheme>
    <a:extraClrScheme>
      <a:clrScheme name="1_U_Template 2003v5_engl 4">
        <a:dk1>
          <a:srgbClr val="000000"/>
        </a:dk1>
        <a:lt1>
          <a:srgbClr val="FFFFFF"/>
        </a:lt1>
        <a:dk2>
          <a:srgbClr val="000000"/>
        </a:dk2>
        <a:lt2>
          <a:srgbClr val="FFBE3D"/>
        </a:lt2>
        <a:accent1>
          <a:srgbClr val="002960"/>
        </a:accent1>
        <a:accent2>
          <a:srgbClr val="0066CC"/>
        </a:accent2>
        <a:accent3>
          <a:srgbClr val="AAAAAA"/>
        </a:accent3>
        <a:accent4>
          <a:srgbClr val="DADADA"/>
        </a:accent4>
        <a:accent5>
          <a:srgbClr val="AAACB6"/>
        </a:accent5>
        <a:accent6>
          <a:srgbClr val="005CB9"/>
        </a:accent6>
        <a:hlink>
          <a:srgbClr val="91B0FF"/>
        </a:hlink>
        <a:folHlink>
          <a:srgbClr val="C7E0FB"/>
        </a:folHlink>
      </a:clrScheme>
      <a:clrMap bg1="dk2" tx1="lt1" bg2="dk1" tx2="lt2" accent1="accent1" accent2="accent2" accent3="accent3" accent4="accent4" accent5="accent5" accent6="accent6" hlink="hlink" folHlink="folHlink"/>
    </a:extraClrScheme>
    <a:extraClrScheme>
      <a:clrScheme name="1_U_Template 2003v5_engl 5">
        <a:dk1>
          <a:srgbClr val="000000"/>
        </a:dk1>
        <a:lt1>
          <a:srgbClr val="FFFFFF"/>
        </a:lt1>
        <a:dk2>
          <a:srgbClr val="002960"/>
        </a:dk2>
        <a:lt2>
          <a:srgbClr val="FFFFFF"/>
        </a:lt2>
        <a:accent1>
          <a:srgbClr val="C7E0FB"/>
        </a:accent1>
        <a:accent2>
          <a:srgbClr val="FFCC66"/>
        </a:accent2>
        <a:accent3>
          <a:srgbClr val="FFFFFF"/>
        </a:accent3>
        <a:accent4>
          <a:srgbClr val="000000"/>
        </a:accent4>
        <a:accent5>
          <a:srgbClr val="E0EDFD"/>
        </a:accent5>
        <a:accent6>
          <a:srgbClr val="E7B95C"/>
        </a:accent6>
        <a:hlink>
          <a:srgbClr val="4F8636"/>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6">
        <a:dk1>
          <a:srgbClr val="002960"/>
        </a:dk1>
        <a:lt1>
          <a:srgbClr val="FFFFFF"/>
        </a:lt1>
        <a:dk2>
          <a:srgbClr val="002960"/>
        </a:dk2>
        <a:lt2>
          <a:srgbClr val="FFBE3D"/>
        </a:lt2>
        <a:accent1>
          <a:srgbClr val="0066CC"/>
        </a:accent1>
        <a:accent2>
          <a:srgbClr val="4F8636"/>
        </a:accent2>
        <a:accent3>
          <a:srgbClr val="AAACB6"/>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7">
        <a:dk1>
          <a:srgbClr val="000000"/>
        </a:dk1>
        <a:lt1>
          <a:srgbClr val="FFFFFF"/>
        </a:lt1>
        <a:dk2>
          <a:srgbClr val="000000"/>
        </a:dk2>
        <a:lt2>
          <a:srgbClr val="FFBE3D"/>
        </a:lt2>
        <a:accent1>
          <a:srgbClr val="0066CC"/>
        </a:accent1>
        <a:accent2>
          <a:srgbClr val="4F8636"/>
        </a:accent2>
        <a:accent3>
          <a:srgbClr val="AAAAAA"/>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8">
        <a:dk1>
          <a:srgbClr val="000000"/>
        </a:dk1>
        <a:lt1>
          <a:srgbClr val="FFFFFF"/>
        </a:lt1>
        <a:dk2>
          <a:srgbClr val="002960"/>
        </a:dk2>
        <a:lt2>
          <a:srgbClr val="FFFFFF"/>
        </a:lt2>
        <a:accent1>
          <a:srgbClr val="C7E0FB"/>
        </a:accent1>
        <a:accent2>
          <a:srgbClr val="C7C293"/>
        </a:accent2>
        <a:accent3>
          <a:srgbClr val="FFFFFF"/>
        </a:accent3>
        <a:accent4>
          <a:srgbClr val="000000"/>
        </a:accent4>
        <a:accent5>
          <a:srgbClr val="E0EDFD"/>
        </a:accent5>
        <a:accent6>
          <a:srgbClr val="B4B085"/>
        </a:accent6>
        <a:hlink>
          <a:srgbClr val="50A2A0"/>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9">
        <a:dk1>
          <a:srgbClr val="002960"/>
        </a:dk1>
        <a:lt1>
          <a:srgbClr val="FFFFFF"/>
        </a:lt1>
        <a:dk2>
          <a:srgbClr val="002960"/>
        </a:dk2>
        <a:lt2>
          <a:srgbClr val="FFBE3D"/>
        </a:lt2>
        <a:accent1>
          <a:srgbClr val="0066CC"/>
        </a:accent1>
        <a:accent2>
          <a:srgbClr val="50A2A0"/>
        </a:accent2>
        <a:accent3>
          <a:srgbClr val="AAACB6"/>
        </a:accent3>
        <a:accent4>
          <a:srgbClr val="DADADA"/>
        </a:accent4>
        <a:accent5>
          <a:srgbClr val="AAB8E2"/>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10">
        <a:dk1>
          <a:srgbClr val="000000"/>
        </a:dk1>
        <a:lt1>
          <a:srgbClr val="FFFFFF"/>
        </a:lt1>
        <a:dk2>
          <a:srgbClr val="000000"/>
        </a:dk2>
        <a:lt2>
          <a:srgbClr val="FFBE3D"/>
        </a:lt2>
        <a:accent1>
          <a:srgbClr val="174A7C"/>
        </a:accent1>
        <a:accent2>
          <a:srgbClr val="50A2A0"/>
        </a:accent2>
        <a:accent3>
          <a:srgbClr val="AAAAAA"/>
        </a:accent3>
        <a:accent4>
          <a:srgbClr val="DADADA"/>
        </a:accent4>
        <a:accent5>
          <a:srgbClr val="ABB1BF"/>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Lst>
</a:theme>
</file>

<file path=ppt/theme/theme259.xml><?xml version="1.0" encoding="utf-8"?>
<a:theme xmlns:a="http://schemas.openxmlformats.org/drawingml/2006/main" name="12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0.xml><?xml version="1.0" encoding="utf-8"?>
<a:theme xmlns:a="http://schemas.openxmlformats.org/drawingml/2006/main" name="128_Default Design">
  <a:themeElements>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1.xml><?xml version="1.0" encoding="utf-8"?>
<a:theme xmlns:a="http://schemas.openxmlformats.org/drawingml/2006/main" name="7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4.xml><?xml version="1.0" encoding="utf-8"?>
<a:theme xmlns:a="http://schemas.openxmlformats.org/drawingml/2006/main" name="12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5.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66.xml><?xml version="1.0" encoding="utf-8"?>
<a:theme xmlns:a="http://schemas.openxmlformats.org/drawingml/2006/main" name="13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7.xml><?xml version="1.0" encoding="utf-8"?>
<a:theme xmlns:a="http://schemas.openxmlformats.org/drawingml/2006/main" name="13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8.xml><?xml version="1.0" encoding="utf-8"?>
<a:theme xmlns:a="http://schemas.openxmlformats.org/drawingml/2006/main" name="64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9.xml><?xml version="1.0" encoding="utf-8"?>
<a:theme xmlns:a="http://schemas.openxmlformats.org/drawingml/2006/main" name="13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thoughts-on-ENCODE-annotations-MG-draft--i0enc15">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0.xml><?xml version="1.0" encoding="utf-8"?>
<a:theme xmlns:a="http://schemas.openxmlformats.org/drawingml/2006/main" name="65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1.xml><?xml version="1.0" encoding="utf-8"?>
<a:theme xmlns:a="http://schemas.openxmlformats.org/drawingml/2006/main" name="66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2.xml><?xml version="1.0" encoding="utf-8"?>
<a:theme xmlns:a="http://schemas.openxmlformats.org/drawingml/2006/main" name="13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3.xml><?xml version="1.0" encoding="utf-8"?>
<a:theme xmlns:a="http://schemas.openxmlformats.org/drawingml/2006/main" name="13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4.xml><?xml version="1.0" encoding="utf-8"?>
<a:theme xmlns:a="http://schemas.openxmlformats.org/drawingml/2006/main" name="13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5.xml><?xml version="1.0" encoding="utf-8"?>
<a:theme xmlns:a="http://schemas.openxmlformats.org/drawingml/2006/main" name="13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6.xml><?xml version="1.0" encoding="utf-8"?>
<a:theme xmlns:a="http://schemas.openxmlformats.org/drawingml/2006/main" name="13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7.xml><?xml version="1.0" encoding="utf-8"?>
<a:theme xmlns:a="http://schemas.openxmlformats.org/drawingml/2006/main" name="67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8.xml><?xml version="1.0" encoding="utf-8"?>
<a:theme xmlns:a="http://schemas.openxmlformats.org/drawingml/2006/main" name="68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9.xml><?xml version="1.0" encoding="utf-8"?>
<a:theme xmlns:a="http://schemas.openxmlformats.org/drawingml/2006/main" name="138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ne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80.xml><?xml version="1.0" encoding="utf-8"?>
<a:theme xmlns:a="http://schemas.openxmlformats.org/drawingml/2006/main" name="13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1.xml><?xml version="1.0" encoding="utf-8"?>
<a:theme xmlns:a="http://schemas.openxmlformats.org/drawingml/2006/main" name="69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2.xml><?xml version="1.0" encoding="utf-8"?>
<a:theme xmlns:a="http://schemas.openxmlformats.org/drawingml/2006/main" name="14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3.xml><?xml version="1.0" encoding="utf-8"?>
<a:theme xmlns:a="http://schemas.openxmlformats.org/drawingml/2006/main" name="14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4.xml><?xml version="1.0" encoding="utf-8"?>
<a:theme xmlns:a="http://schemas.openxmlformats.org/drawingml/2006/main" name="70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5.xml><?xml version="1.0" encoding="utf-8"?>
<a:theme xmlns:a="http://schemas.openxmlformats.org/drawingml/2006/main" name="71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6.xml><?xml version="1.0" encoding="utf-8"?>
<a:theme xmlns:a="http://schemas.openxmlformats.org/drawingml/2006/main" name="14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7.xml><?xml version="1.0" encoding="utf-8"?>
<a:theme xmlns:a="http://schemas.openxmlformats.org/drawingml/2006/main" name="14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8.xml><?xml version="1.0" encoding="utf-8"?>
<a:theme xmlns:a="http://schemas.openxmlformats.org/drawingml/2006/main" name="72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9.xml><?xml version="1.0" encoding="utf-8"?>
<a:theme xmlns:a="http://schemas.openxmlformats.org/drawingml/2006/main" name="14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0.xml><?xml version="1.0" encoding="utf-8"?>
<a:theme xmlns:a="http://schemas.openxmlformats.org/drawingml/2006/main" name="6_***26feb12-i0gtl2012-preferred">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1.xml><?xml version="1.0" encoding="utf-8"?>
<a:theme xmlns:a="http://schemas.openxmlformats.org/drawingml/2006/main" name="73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2.xml><?xml version="1.0" encoding="utf-8"?>
<a:theme xmlns:a="http://schemas.openxmlformats.org/drawingml/2006/main" name="14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3.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94.xml><?xml version="1.0" encoding="utf-8"?>
<a:theme xmlns:a="http://schemas.openxmlformats.org/drawingml/2006/main" name="14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5.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96.xml><?xml version="1.0" encoding="utf-8"?>
<a:theme xmlns:a="http://schemas.openxmlformats.org/drawingml/2006/main" name="4_Content Slides">
  <a:themeElements>
    <a:clrScheme name="YSM New Brand">
      <a:dk1>
        <a:srgbClr val="000000"/>
      </a:dk1>
      <a:lt1>
        <a:srgbClr val="FFFFFF"/>
      </a:lt1>
      <a:dk2>
        <a:srgbClr val="585858"/>
      </a:dk2>
      <a:lt2>
        <a:srgbClr val="C2C0C0"/>
      </a:lt2>
      <a:accent1>
        <a:srgbClr val="467FCC"/>
      </a:accent1>
      <a:accent2>
        <a:srgbClr val="55A51C"/>
      </a:accent2>
      <a:accent3>
        <a:srgbClr val="80CDE9"/>
      </a:accent3>
      <a:accent4>
        <a:srgbClr val="A098E4"/>
      </a:accent4>
      <a:accent5>
        <a:srgbClr val="F7941D"/>
      </a:accent5>
      <a:accent6>
        <a:srgbClr val="004DA4"/>
      </a:accent6>
      <a:hlink>
        <a:srgbClr val="467FCC"/>
      </a:hlink>
      <a:folHlink>
        <a:srgbClr val="C4DF9B"/>
      </a:folHlink>
    </a:clrScheme>
    <a:fontScheme name="2_New_Blue_YSM_2">
      <a:majorFont>
        <a:latin typeface="Georgia"/>
        <a:ea typeface="Gulim"/>
        <a:cs typeface="Gulim"/>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New_Blue_YSM_2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New_Blue_YSM_2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New_Blue_YSM_2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New_Blue_YSM_2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New_Blue_YSM_2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New_Blue_YSM_2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New_Blue_YSM_2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New_Blue_YSM_2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New_Blue_YSM_2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New_Blue_YSM_2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New_Blue_YSM_2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New_Blue_YSM_2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7.xml><?xml version="1.0" encoding="utf-8"?>
<a:theme xmlns:a="http://schemas.openxmlformats.org/drawingml/2006/main" name="Default">
  <a:themeElements>
    <a:clrScheme name="Default">
      <a:dk1>
        <a:srgbClr val="000000"/>
      </a:dk1>
      <a:lt1>
        <a:srgbClr val="FFFFFF"/>
      </a:lt1>
      <a:dk2>
        <a:srgbClr val="A7A7A7"/>
      </a:dk2>
      <a:lt2>
        <a:srgbClr val="535353"/>
      </a:lt2>
      <a:accent1>
        <a:srgbClr val="6076B4"/>
      </a:accent1>
      <a:accent2>
        <a:srgbClr val="9C5252"/>
      </a:accent2>
      <a:accent3>
        <a:srgbClr val="E68422"/>
      </a:accent3>
      <a:accent4>
        <a:srgbClr val="846648"/>
      </a:accent4>
      <a:accent5>
        <a:srgbClr val="63891F"/>
      </a:accent5>
      <a:accent6>
        <a:srgbClr val="758085"/>
      </a:accent6>
      <a:hlink>
        <a:srgbClr val="0000FF"/>
      </a:hlink>
      <a:folHlink>
        <a:srgbClr val="FF00FF"/>
      </a:folHlink>
    </a:clrScheme>
    <a:fontScheme name="Default">
      <a:majorFont>
        <a:latin typeface="Helvetica"/>
        <a:ea typeface="Helvetica"/>
        <a:cs typeface="Helvetica"/>
      </a:majorFont>
      <a:minorFont>
        <a:latin typeface="Avenir Book"/>
        <a:ea typeface="Avenir Book"/>
        <a:cs typeface="Avenir Book"/>
      </a:minorFont>
    </a:fontScheme>
    <a:fmtScheme name="Defaul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8575" cap="flat">
          <a:solidFill>
            <a:srgbClr val="6076B4"/>
          </a:solidFill>
          <a:prstDash val="solid"/>
          <a:bevel/>
        </a:ln>
        <a:effectLst>
          <a:outerShdw blurRad="38100" dist="23000" dir="5400000" rotWithShape="0">
            <a:srgbClr val="000000">
              <a:alpha val="35000"/>
            </a:srgbClr>
          </a:outerShdw>
        </a:effectLst>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8575" cap="flat">
          <a:solidFill>
            <a:srgbClr val="6076B4"/>
          </a:solidFill>
          <a:prstDash val="solid"/>
          <a:bevel/>
        </a:ln>
        <a:effectLst>
          <a:outerShdw blurRad="38100" dist="20000" dir="5400000" rotWithShape="0">
            <a:srgbClr val="000000">
              <a:alpha val="38000"/>
            </a:srgbClr>
          </a:outerShdw>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98.xml><?xml version="1.0" encoding="utf-8"?>
<a:theme xmlns:a="http://schemas.openxmlformats.org/drawingml/2006/main" name="147_Default Design">
  <a:themeElements>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9.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cbb752_11apr10">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0.xml><?xml version="1.0" encoding="utf-8"?>
<a:theme xmlns:a="http://schemas.openxmlformats.org/drawingml/2006/main" name="2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01.xml><?xml version="1.0" encoding="utf-8"?>
<a:theme xmlns:a="http://schemas.openxmlformats.org/drawingml/2006/main" name="2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02.xml><?xml version="1.0" encoding="utf-8"?>
<a:theme xmlns:a="http://schemas.openxmlformats.org/drawingml/2006/main" name="2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03.xml><?xml version="1.0" encoding="utf-8"?>
<a:theme xmlns:a="http://schemas.openxmlformats.org/drawingml/2006/main" name="148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0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1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9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0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Default Theme">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ITC Officina Sans Book"/>
        <a:ea typeface=""/>
        <a:cs typeface=""/>
      </a:majorFont>
      <a:minorFont>
        <a:latin typeface="ITC Officina Sans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7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_Default Design">
  <a:themeElements>
    <a:clrScheme name="3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3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ITC Officina Sans Book"/>
        <a:ea typeface=""/>
        <a:cs typeface=""/>
      </a:majorFont>
      <a:minorFont>
        <a:latin typeface="ITC Officina Sans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_Default Design">
  <a:themeElements>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U_Template 2003v5_engl">
  <a:themeElements>
    <a:clrScheme name="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fontScheme name="2_U_Template 2003v5_engl">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U_Template 2003v5_engl 1">
        <a:dk1>
          <a:srgbClr val="000000"/>
        </a:dk1>
        <a:lt1>
          <a:srgbClr val="FFFFFF"/>
        </a:lt1>
        <a:dk2>
          <a:srgbClr val="000000"/>
        </a:dk2>
        <a:lt2>
          <a:srgbClr val="FFFFFF"/>
        </a:lt2>
        <a:accent1>
          <a:srgbClr val="FFFFFF"/>
        </a:accent1>
        <a:accent2>
          <a:srgbClr val="D0D0D0"/>
        </a:accent2>
        <a:accent3>
          <a:srgbClr val="FFFFFF"/>
        </a:accent3>
        <a:accent4>
          <a:srgbClr val="000000"/>
        </a:accent4>
        <a:accent5>
          <a:srgbClr val="FFFFFF"/>
        </a:accent5>
        <a:accent6>
          <a:srgbClr val="BCBCBC"/>
        </a:accent6>
        <a:hlink>
          <a:srgbClr val="909090"/>
        </a:hlink>
        <a:folHlink>
          <a:srgbClr val="606060"/>
        </a:folHlink>
      </a:clrScheme>
      <a:clrMap bg1="lt1" tx1="dk1" bg2="lt2" tx2="dk2" accent1="accent1" accent2="accent2" accent3="accent3" accent4="accent4" accent5="accent5" accent6="accent6" hlink="hlink" folHlink="folHlink"/>
    </a:extraClrScheme>
    <a:extraClrScheme>
      <a:clrScheme name="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3">
        <a:dk1>
          <a:srgbClr val="002960"/>
        </a:dk1>
        <a:lt1>
          <a:srgbClr val="FFFFFF"/>
        </a:lt1>
        <a:dk2>
          <a:srgbClr val="002960"/>
        </a:dk2>
        <a:lt2>
          <a:srgbClr val="FFBE3D"/>
        </a:lt2>
        <a:accent1>
          <a:srgbClr val="0066CC"/>
        </a:accent1>
        <a:accent2>
          <a:srgbClr val="5F8DFF"/>
        </a:accent2>
        <a:accent3>
          <a:srgbClr val="AAACB6"/>
        </a:accent3>
        <a:accent4>
          <a:srgbClr val="DADADA"/>
        </a:accent4>
        <a:accent5>
          <a:srgbClr val="AAB8E2"/>
        </a:accent5>
        <a:accent6>
          <a:srgbClr val="557FE7"/>
        </a:accent6>
        <a:hlink>
          <a:srgbClr val="96C5F8"/>
        </a:hlink>
        <a:folHlink>
          <a:srgbClr val="D8E9FC"/>
        </a:folHlink>
      </a:clrScheme>
      <a:clrMap bg1="dk2" tx1="lt1" bg2="dk1" tx2="lt2" accent1="accent1" accent2="accent2" accent3="accent3" accent4="accent4" accent5="accent5" accent6="accent6" hlink="hlink" folHlink="folHlink"/>
    </a:extraClrScheme>
    <a:extraClrScheme>
      <a:clrScheme name="U_Template 2003v5_engl 4">
        <a:dk1>
          <a:srgbClr val="000000"/>
        </a:dk1>
        <a:lt1>
          <a:srgbClr val="FFFFFF"/>
        </a:lt1>
        <a:dk2>
          <a:srgbClr val="000000"/>
        </a:dk2>
        <a:lt2>
          <a:srgbClr val="FFBE3D"/>
        </a:lt2>
        <a:accent1>
          <a:srgbClr val="002960"/>
        </a:accent1>
        <a:accent2>
          <a:srgbClr val="0066CC"/>
        </a:accent2>
        <a:accent3>
          <a:srgbClr val="AAAAAA"/>
        </a:accent3>
        <a:accent4>
          <a:srgbClr val="DADADA"/>
        </a:accent4>
        <a:accent5>
          <a:srgbClr val="AAACB6"/>
        </a:accent5>
        <a:accent6>
          <a:srgbClr val="005CB9"/>
        </a:accent6>
        <a:hlink>
          <a:srgbClr val="91B0FF"/>
        </a:hlink>
        <a:folHlink>
          <a:srgbClr val="C7E0FB"/>
        </a:folHlink>
      </a:clrScheme>
      <a:clrMap bg1="dk2" tx1="lt1" bg2="dk1" tx2="lt2" accent1="accent1" accent2="accent2" accent3="accent3" accent4="accent4" accent5="accent5" accent6="accent6" hlink="hlink" folHlink="folHlink"/>
    </a:extraClrScheme>
    <a:extraClrScheme>
      <a:clrScheme name="U_Template 2003v5_engl 5">
        <a:dk1>
          <a:srgbClr val="000000"/>
        </a:dk1>
        <a:lt1>
          <a:srgbClr val="FFFFFF"/>
        </a:lt1>
        <a:dk2>
          <a:srgbClr val="002960"/>
        </a:dk2>
        <a:lt2>
          <a:srgbClr val="FFFFFF"/>
        </a:lt2>
        <a:accent1>
          <a:srgbClr val="C7E0FB"/>
        </a:accent1>
        <a:accent2>
          <a:srgbClr val="FFCC66"/>
        </a:accent2>
        <a:accent3>
          <a:srgbClr val="FFFFFF"/>
        </a:accent3>
        <a:accent4>
          <a:srgbClr val="000000"/>
        </a:accent4>
        <a:accent5>
          <a:srgbClr val="E0EDFD"/>
        </a:accent5>
        <a:accent6>
          <a:srgbClr val="E7B95C"/>
        </a:accent6>
        <a:hlink>
          <a:srgbClr val="4F8636"/>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6">
        <a:dk1>
          <a:srgbClr val="002960"/>
        </a:dk1>
        <a:lt1>
          <a:srgbClr val="FFFFFF"/>
        </a:lt1>
        <a:dk2>
          <a:srgbClr val="002960"/>
        </a:dk2>
        <a:lt2>
          <a:srgbClr val="FFBE3D"/>
        </a:lt2>
        <a:accent1>
          <a:srgbClr val="0066CC"/>
        </a:accent1>
        <a:accent2>
          <a:srgbClr val="4F8636"/>
        </a:accent2>
        <a:accent3>
          <a:srgbClr val="AAACB6"/>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7">
        <a:dk1>
          <a:srgbClr val="000000"/>
        </a:dk1>
        <a:lt1>
          <a:srgbClr val="FFFFFF"/>
        </a:lt1>
        <a:dk2>
          <a:srgbClr val="000000"/>
        </a:dk2>
        <a:lt2>
          <a:srgbClr val="FFBE3D"/>
        </a:lt2>
        <a:accent1>
          <a:srgbClr val="0066CC"/>
        </a:accent1>
        <a:accent2>
          <a:srgbClr val="4F8636"/>
        </a:accent2>
        <a:accent3>
          <a:srgbClr val="AAAAAA"/>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8">
        <a:dk1>
          <a:srgbClr val="000000"/>
        </a:dk1>
        <a:lt1>
          <a:srgbClr val="FFFFFF"/>
        </a:lt1>
        <a:dk2>
          <a:srgbClr val="002960"/>
        </a:dk2>
        <a:lt2>
          <a:srgbClr val="FFFFFF"/>
        </a:lt2>
        <a:accent1>
          <a:srgbClr val="C7E0FB"/>
        </a:accent1>
        <a:accent2>
          <a:srgbClr val="C7C293"/>
        </a:accent2>
        <a:accent3>
          <a:srgbClr val="FFFFFF"/>
        </a:accent3>
        <a:accent4>
          <a:srgbClr val="000000"/>
        </a:accent4>
        <a:accent5>
          <a:srgbClr val="E0EDFD"/>
        </a:accent5>
        <a:accent6>
          <a:srgbClr val="B4B085"/>
        </a:accent6>
        <a:hlink>
          <a:srgbClr val="50A2A0"/>
        </a:hlink>
        <a:folHlink>
          <a:srgbClr val="002960"/>
        </a:folHlink>
      </a:clrScheme>
      <a:clrMap bg1="lt1" tx1="dk1" bg2="lt2" tx2="dk2" accent1="accent1" accent2="accent2" accent3="accent3" accent4="accent4" accent5="accent5" accent6="accent6" hlink="hlink" folHlink="folHlink"/>
    </a:extraClrScheme>
    <a:extraClrScheme>
      <a:clrScheme name="U_Template 2003v5_engl 9">
        <a:dk1>
          <a:srgbClr val="002960"/>
        </a:dk1>
        <a:lt1>
          <a:srgbClr val="FFFFFF"/>
        </a:lt1>
        <a:dk2>
          <a:srgbClr val="002960"/>
        </a:dk2>
        <a:lt2>
          <a:srgbClr val="FFBE3D"/>
        </a:lt2>
        <a:accent1>
          <a:srgbClr val="0066CC"/>
        </a:accent1>
        <a:accent2>
          <a:srgbClr val="50A2A0"/>
        </a:accent2>
        <a:accent3>
          <a:srgbClr val="AAACB6"/>
        </a:accent3>
        <a:accent4>
          <a:srgbClr val="DADADA"/>
        </a:accent4>
        <a:accent5>
          <a:srgbClr val="AAB8E2"/>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
      <a:clrScheme name="U_Template 2003v5_engl 10">
        <a:dk1>
          <a:srgbClr val="000000"/>
        </a:dk1>
        <a:lt1>
          <a:srgbClr val="FFFFFF"/>
        </a:lt1>
        <a:dk2>
          <a:srgbClr val="000000"/>
        </a:dk2>
        <a:lt2>
          <a:srgbClr val="FFBE3D"/>
        </a:lt2>
        <a:accent1>
          <a:srgbClr val="174A7C"/>
        </a:accent1>
        <a:accent2>
          <a:srgbClr val="50A2A0"/>
        </a:accent2>
        <a:accent3>
          <a:srgbClr val="AAAAAA"/>
        </a:accent3>
        <a:accent4>
          <a:srgbClr val="DADADA"/>
        </a:accent4>
        <a:accent5>
          <a:srgbClr val="ABB1BF"/>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2_Textured">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8_Default Design">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9_Default Design">
  <a:themeElements>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_ne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1.xml><?xml version="1.0" encoding="utf-8"?>
<a:theme xmlns:a="http://schemas.openxmlformats.org/drawingml/2006/main" name="12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_cbb752_11apr10">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3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8_Default Design">
      <a:majorFont>
        <a:latin typeface=""/>
        <a:ea typeface="ＭＳ Ｐゴシック"/>
        <a:cs typeface="ＭＳ Ｐゴシック"/>
      </a:majorFont>
      <a:minorFont>
        <a:latin typeface=""/>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U_Template 2003v5_engl">
  <a:themeElements>
    <a:clrScheme name="1_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fontScheme name="1_U_Template 2003v5_engl">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1"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U_Template 2003v5_engl 1">
        <a:dk1>
          <a:srgbClr val="000000"/>
        </a:dk1>
        <a:lt1>
          <a:srgbClr val="FFFFFF"/>
        </a:lt1>
        <a:dk2>
          <a:srgbClr val="000000"/>
        </a:dk2>
        <a:lt2>
          <a:srgbClr val="FFFFFF"/>
        </a:lt2>
        <a:accent1>
          <a:srgbClr val="FFFFFF"/>
        </a:accent1>
        <a:accent2>
          <a:srgbClr val="D0D0D0"/>
        </a:accent2>
        <a:accent3>
          <a:srgbClr val="FFFFFF"/>
        </a:accent3>
        <a:accent4>
          <a:srgbClr val="000000"/>
        </a:accent4>
        <a:accent5>
          <a:srgbClr val="FFFFFF"/>
        </a:accent5>
        <a:accent6>
          <a:srgbClr val="BCBCBC"/>
        </a:accent6>
        <a:hlink>
          <a:srgbClr val="909090"/>
        </a:hlink>
        <a:folHlink>
          <a:srgbClr val="606060"/>
        </a:folHlink>
      </a:clrScheme>
      <a:clrMap bg1="lt1" tx1="dk1" bg2="lt2" tx2="dk2" accent1="accent1" accent2="accent2" accent3="accent3" accent4="accent4" accent5="accent5" accent6="accent6" hlink="hlink" folHlink="folHlink"/>
    </a:extraClrScheme>
    <a:extraClrScheme>
      <a:clrScheme name="1_U_Template 2003v5_engl 2">
        <a:dk1>
          <a:srgbClr val="000000"/>
        </a:dk1>
        <a:lt1>
          <a:srgbClr val="FFFFFF"/>
        </a:lt1>
        <a:dk2>
          <a:srgbClr val="002960"/>
        </a:dk2>
        <a:lt2>
          <a:srgbClr val="FFFFFF"/>
        </a:lt2>
        <a:accent1>
          <a:srgbClr val="C7E0FB"/>
        </a:accent1>
        <a:accent2>
          <a:srgbClr val="91B0FF"/>
        </a:accent2>
        <a:accent3>
          <a:srgbClr val="FFFFFF"/>
        </a:accent3>
        <a:accent4>
          <a:srgbClr val="000000"/>
        </a:accent4>
        <a:accent5>
          <a:srgbClr val="E0EDFD"/>
        </a:accent5>
        <a:accent6>
          <a:srgbClr val="839FE7"/>
        </a:accent6>
        <a:hlink>
          <a:srgbClr val="0066CC"/>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3">
        <a:dk1>
          <a:srgbClr val="002960"/>
        </a:dk1>
        <a:lt1>
          <a:srgbClr val="FFFFFF"/>
        </a:lt1>
        <a:dk2>
          <a:srgbClr val="002960"/>
        </a:dk2>
        <a:lt2>
          <a:srgbClr val="FFBE3D"/>
        </a:lt2>
        <a:accent1>
          <a:srgbClr val="0066CC"/>
        </a:accent1>
        <a:accent2>
          <a:srgbClr val="5F8DFF"/>
        </a:accent2>
        <a:accent3>
          <a:srgbClr val="AAACB6"/>
        </a:accent3>
        <a:accent4>
          <a:srgbClr val="DADADA"/>
        </a:accent4>
        <a:accent5>
          <a:srgbClr val="AAB8E2"/>
        </a:accent5>
        <a:accent6>
          <a:srgbClr val="557FE7"/>
        </a:accent6>
        <a:hlink>
          <a:srgbClr val="96C5F8"/>
        </a:hlink>
        <a:folHlink>
          <a:srgbClr val="D8E9FC"/>
        </a:folHlink>
      </a:clrScheme>
      <a:clrMap bg1="dk2" tx1="lt1" bg2="dk1" tx2="lt2" accent1="accent1" accent2="accent2" accent3="accent3" accent4="accent4" accent5="accent5" accent6="accent6" hlink="hlink" folHlink="folHlink"/>
    </a:extraClrScheme>
    <a:extraClrScheme>
      <a:clrScheme name="1_U_Template 2003v5_engl 4">
        <a:dk1>
          <a:srgbClr val="000000"/>
        </a:dk1>
        <a:lt1>
          <a:srgbClr val="FFFFFF"/>
        </a:lt1>
        <a:dk2>
          <a:srgbClr val="000000"/>
        </a:dk2>
        <a:lt2>
          <a:srgbClr val="FFBE3D"/>
        </a:lt2>
        <a:accent1>
          <a:srgbClr val="002960"/>
        </a:accent1>
        <a:accent2>
          <a:srgbClr val="0066CC"/>
        </a:accent2>
        <a:accent3>
          <a:srgbClr val="AAAAAA"/>
        </a:accent3>
        <a:accent4>
          <a:srgbClr val="DADADA"/>
        </a:accent4>
        <a:accent5>
          <a:srgbClr val="AAACB6"/>
        </a:accent5>
        <a:accent6>
          <a:srgbClr val="005CB9"/>
        </a:accent6>
        <a:hlink>
          <a:srgbClr val="91B0FF"/>
        </a:hlink>
        <a:folHlink>
          <a:srgbClr val="C7E0FB"/>
        </a:folHlink>
      </a:clrScheme>
      <a:clrMap bg1="dk2" tx1="lt1" bg2="dk1" tx2="lt2" accent1="accent1" accent2="accent2" accent3="accent3" accent4="accent4" accent5="accent5" accent6="accent6" hlink="hlink" folHlink="folHlink"/>
    </a:extraClrScheme>
    <a:extraClrScheme>
      <a:clrScheme name="1_U_Template 2003v5_engl 5">
        <a:dk1>
          <a:srgbClr val="000000"/>
        </a:dk1>
        <a:lt1>
          <a:srgbClr val="FFFFFF"/>
        </a:lt1>
        <a:dk2>
          <a:srgbClr val="002960"/>
        </a:dk2>
        <a:lt2>
          <a:srgbClr val="FFFFFF"/>
        </a:lt2>
        <a:accent1>
          <a:srgbClr val="C7E0FB"/>
        </a:accent1>
        <a:accent2>
          <a:srgbClr val="FFCC66"/>
        </a:accent2>
        <a:accent3>
          <a:srgbClr val="FFFFFF"/>
        </a:accent3>
        <a:accent4>
          <a:srgbClr val="000000"/>
        </a:accent4>
        <a:accent5>
          <a:srgbClr val="E0EDFD"/>
        </a:accent5>
        <a:accent6>
          <a:srgbClr val="E7B95C"/>
        </a:accent6>
        <a:hlink>
          <a:srgbClr val="4F8636"/>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6">
        <a:dk1>
          <a:srgbClr val="002960"/>
        </a:dk1>
        <a:lt1>
          <a:srgbClr val="FFFFFF"/>
        </a:lt1>
        <a:dk2>
          <a:srgbClr val="002960"/>
        </a:dk2>
        <a:lt2>
          <a:srgbClr val="FFBE3D"/>
        </a:lt2>
        <a:accent1>
          <a:srgbClr val="0066CC"/>
        </a:accent1>
        <a:accent2>
          <a:srgbClr val="4F8636"/>
        </a:accent2>
        <a:accent3>
          <a:srgbClr val="AAACB6"/>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7">
        <a:dk1>
          <a:srgbClr val="000000"/>
        </a:dk1>
        <a:lt1>
          <a:srgbClr val="FFFFFF"/>
        </a:lt1>
        <a:dk2>
          <a:srgbClr val="000000"/>
        </a:dk2>
        <a:lt2>
          <a:srgbClr val="FFBE3D"/>
        </a:lt2>
        <a:accent1>
          <a:srgbClr val="0066CC"/>
        </a:accent1>
        <a:accent2>
          <a:srgbClr val="4F8636"/>
        </a:accent2>
        <a:accent3>
          <a:srgbClr val="AAAAAA"/>
        </a:accent3>
        <a:accent4>
          <a:srgbClr val="DADADA"/>
        </a:accent4>
        <a:accent5>
          <a:srgbClr val="AAB8E2"/>
        </a:accent5>
        <a:accent6>
          <a:srgbClr val="477930"/>
        </a:accent6>
        <a:hlink>
          <a:srgbClr val="FF9900"/>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8">
        <a:dk1>
          <a:srgbClr val="000000"/>
        </a:dk1>
        <a:lt1>
          <a:srgbClr val="FFFFFF"/>
        </a:lt1>
        <a:dk2>
          <a:srgbClr val="002960"/>
        </a:dk2>
        <a:lt2>
          <a:srgbClr val="FFFFFF"/>
        </a:lt2>
        <a:accent1>
          <a:srgbClr val="C7E0FB"/>
        </a:accent1>
        <a:accent2>
          <a:srgbClr val="C7C293"/>
        </a:accent2>
        <a:accent3>
          <a:srgbClr val="FFFFFF"/>
        </a:accent3>
        <a:accent4>
          <a:srgbClr val="000000"/>
        </a:accent4>
        <a:accent5>
          <a:srgbClr val="E0EDFD"/>
        </a:accent5>
        <a:accent6>
          <a:srgbClr val="B4B085"/>
        </a:accent6>
        <a:hlink>
          <a:srgbClr val="50A2A0"/>
        </a:hlink>
        <a:folHlink>
          <a:srgbClr val="002960"/>
        </a:folHlink>
      </a:clrScheme>
      <a:clrMap bg1="lt1" tx1="dk1" bg2="lt2" tx2="dk2" accent1="accent1" accent2="accent2" accent3="accent3" accent4="accent4" accent5="accent5" accent6="accent6" hlink="hlink" folHlink="folHlink"/>
    </a:extraClrScheme>
    <a:extraClrScheme>
      <a:clrScheme name="1_U_Template 2003v5_engl 9">
        <a:dk1>
          <a:srgbClr val="002960"/>
        </a:dk1>
        <a:lt1>
          <a:srgbClr val="FFFFFF"/>
        </a:lt1>
        <a:dk2>
          <a:srgbClr val="002960"/>
        </a:dk2>
        <a:lt2>
          <a:srgbClr val="FFBE3D"/>
        </a:lt2>
        <a:accent1>
          <a:srgbClr val="0066CC"/>
        </a:accent1>
        <a:accent2>
          <a:srgbClr val="50A2A0"/>
        </a:accent2>
        <a:accent3>
          <a:srgbClr val="AAACB6"/>
        </a:accent3>
        <a:accent4>
          <a:srgbClr val="DADADA"/>
        </a:accent4>
        <a:accent5>
          <a:srgbClr val="AAB8E2"/>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
      <a:clrScheme name="1_U_Template 2003v5_engl 10">
        <a:dk1>
          <a:srgbClr val="000000"/>
        </a:dk1>
        <a:lt1>
          <a:srgbClr val="FFFFFF"/>
        </a:lt1>
        <a:dk2>
          <a:srgbClr val="000000"/>
        </a:dk2>
        <a:lt2>
          <a:srgbClr val="FFBE3D"/>
        </a:lt2>
        <a:accent1>
          <a:srgbClr val="174A7C"/>
        </a:accent1>
        <a:accent2>
          <a:srgbClr val="50A2A0"/>
        </a:accent2>
        <a:accent3>
          <a:srgbClr val="AAAAAA"/>
        </a:accent3>
        <a:accent4>
          <a:srgbClr val="DADADA"/>
        </a:accent4>
        <a:accent5>
          <a:srgbClr val="ABB1BF"/>
        </a:accent5>
        <a:accent6>
          <a:srgbClr val="489291"/>
        </a:accent6>
        <a:hlink>
          <a:srgbClr val="C7C293"/>
        </a:hlink>
        <a:folHlink>
          <a:srgbClr val="FFBE3D"/>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7_Default Design">
  <a:themeElements>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0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0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0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0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0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0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0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0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0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5.xml><?xml version="1.0" encoding="utf-8"?>
<a:theme xmlns:a="http://schemas.openxmlformats.org/drawingml/2006/main" name="28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4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5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3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3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3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3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6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7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8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3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40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9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0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41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42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1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43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3_***26feb12-i0gtl2012-preferred">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2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4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3.xml><?xml version="1.0" encoding="utf-8"?>
<a:theme xmlns:a="http://schemas.openxmlformats.org/drawingml/2006/main" name="45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5.xml><?xml version="1.0" encoding="utf-8"?>
<a:theme xmlns:a="http://schemas.openxmlformats.org/drawingml/2006/main" name="3_new">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6.xml><?xml version="1.0" encoding="utf-8"?>
<a:theme xmlns:a="http://schemas.openxmlformats.org/drawingml/2006/main" name="23_template">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5_cbb752_11apr10">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4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47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spDef>
    <a:lnDef>
      <a:spPr bwMode="auto">
        <a:xfrm>
          <a:off x="0" y="0"/>
          <a:ext cx="1" cy="1"/>
        </a:xfrm>
        <a:custGeom>
          <a:avLst/>
          <a:gdLst/>
          <a:ahLst/>
          <a:cxnLst/>
          <a:rect l="0" t="0" r="0" b="0"/>
          <a:pathLst/>
        </a:custGeom>
        <a:noFill/>
        <a:ln w="12700" cap="flat" cmpd="sng" algn="ctr">
          <a:solidFill>
            <a:schemeClr val="tx1"/>
          </a:solidFill>
          <a:prstDash val="solid"/>
          <a:round/>
          <a:headEnd type="none" w="sm" len="sm"/>
          <a:tailEnd type="none" w="sm" len="sm"/>
        </a:ln>
        <a:effectLst/>
      </a:spPr>
      <a:bodyPr vert="horz" wrap="none" lIns="91440" tIns="45720" rIns="91440" bIns="45720" numCol="1" anchor="ctr" anchorCtr="0" compatLnSpc="1">
        <a:prstTxWarp prst="textNoShape">
          <a:avLst/>
        </a:prstTxWarp>
      </a:bodyPr>
      <a:lstStyle>
        <a:defPPr marL="0" marR="0" indent="0" algn="ctr" defTabSz="912813" rtl="0" eaLnBrk="1" fontAlgn="base" latinLnBrk="0" hangingPunct="1">
          <a:lnSpc>
            <a:spcPct val="100000"/>
          </a:lnSpc>
          <a:spcBef>
            <a:spcPct val="0"/>
          </a:spcBef>
          <a:spcAft>
            <a:spcPct val="0"/>
          </a:spcAft>
          <a:buClrTx/>
          <a:buSzTx/>
          <a:buFontTx/>
          <a:buNone/>
          <a:tabLst/>
          <a:defRPr kumimoji="0" lang="en-US" sz="1200" b="1" i="0" u="none" strike="noStrike" cap="none" normalizeH="0" baseline="0">
            <a:ln>
              <a:noFill/>
            </a:ln>
            <a:solidFill>
              <a:schemeClr val="tx1"/>
            </a:solidFill>
            <a:effectLst/>
            <a:latin typeface="Arial" pitchFamily="-65"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41217</TotalTime>
  <Words>4598</Words>
  <Application>Microsoft Macintosh PowerPoint</Application>
  <PresentationFormat>On-screen Show (4:3)</PresentationFormat>
  <Paragraphs>665</Paragraphs>
  <Slides>54</Slides>
  <Notes>28</Notes>
  <HiddenSlides>2</HiddenSlides>
  <MMClips>0</MMClips>
  <ScaleCrop>false</ScaleCrop>
  <HeadingPairs>
    <vt:vector size="6" baseType="variant">
      <vt:variant>
        <vt:lpstr>Theme</vt:lpstr>
      </vt:variant>
      <vt:variant>
        <vt:i4>303</vt:i4>
      </vt:variant>
      <vt:variant>
        <vt:lpstr>Embedded OLE Servers</vt:lpstr>
      </vt:variant>
      <vt:variant>
        <vt:i4>2</vt:i4>
      </vt:variant>
      <vt:variant>
        <vt:lpstr>Slide Titles</vt:lpstr>
      </vt:variant>
      <vt:variant>
        <vt:i4>54</vt:i4>
      </vt:variant>
    </vt:vector>
  </HeadingPairs>
  <TitlesOfParts>
    <vt:vector size="359" baseType="lpstr">
      <vt:lpstr>2_Office Theme</vt:lpstr>
      <vt:lpstr>4_template</vt:lpstr>
      <vt:lpstr>6_Default Design</vt:lpstr>
      <vt:lpstr>7_template</vt:lpstr>
      <vt:lpstr>21_Default Design</vt:lpstr>
      <vt:lpstr>1_template</vt:lpstr>
      <vt:lpstr>5_template</vt:lpstr>
      <vt:lpstr>7_Default Design</vt:lpstr>
      <vt:lpstr>8_Default Design</vt:lpstr>
      <vt:lpstr>25_Default Design</vt:lpstr>
      <vt:lpstr>9_Default Design</vt:lpstr>
      <vt:lpstr>10_Default Design</vt:lpstr>
      <vt:lpstr>***26feb12-i0gtl2012-preferred</vt:lpstr>
      <vt:lpstr>2_***26feb12-i0gtl2012-preferred</vt:lpstr>
      <vt:lpstr>11_Default Design</vt:lpstr>
      <vt:lpstr>12_Default Design</vt:lpstr>
      <vt:lpstr>1_***26feb12-i0gtl2012-preferred</vt:lpstr>
      <vt:lpstr>13_Default Design</vt:lpstr>
      <vt:lpstr>6_template</vt:lpstr>
      <vt:lpstr>Content Slides</vt:lpstr>
      <vt:lpstr>14_Default Design</vt:lpstr>
      <vt:lpstr>1_Content Slides</vt:lpstr>
      <vt:lpstr>2_Content Slides</vt:lpstr>
      <vt:lpstr>3_Content Slides</vt:lpstr>
      <vt:lpstr>8_template</vt:lpstr>
      <vt:lpstr>9_Office Theme</vt:lpstr>
      <vt:lpstr>thoughts-on-ENCODE-annotations-MG-draft--i0enc15</vt:lpstr>
      <vt:lpstr>1_new</vt:lpstr>
      <vt:lpstr>template</vt:lpstr>
      <vt:lpstr>3_cbb752_11apr10</vt:lpstr>
      <vt:lpstr>15_Default Design</vt:lpstr>
      <vt:lpstr>16_Default Design</vt:lpstr>
      <vt:lpstr>2_template</vt:lpstr>
      <vt:lpstr>3_template</vt:lpstr>
      <vt:lpstr>9_template</vt:lpstr>
      <vt:lpstr>10_template</vt:lpstr>
      <vt:lpstr>11_template</vt:lpstr>
      <vt:lpstr>Default Theme</vt:lpstr>
      <vt:lpstr>Custom Design</vt:lpstr>
      <vt:lpstr>3_Default Design</vt:lpstr>
      <vt:lpstr>4_Default Design</vt:lpstr>
      <vt:lpstr>5_Default Design</vt:lpstr>
      <vt:lpstr>2_U_Template 2003v5_engl</vt:lpstr>
      <vt:lpstr>2_Textured</vt:lpstr>
      <vt:lpstr>18_Default Design</vt:lpstr>
      <vt:lpstr>17_Default Design</vt:lpstr>
      <vt:lpstr>19_Default Design</vt:lpstr>
      <vt:lpstr>20_Default Design</vt:lpstr>
      <vt:lpstr>22_Default Design</vt:lpstr>
      <vt:lpstr>2_new</vt:lpstr>
      <vt:lpstr>12_template</vt:lpstr>
      <vt:lpstr>1_Default Design</vt:lpstr>
      <vt:lpstr>4_cbb752_11apr10</vt:lpstr>
      <vt:lpstr>23_Default Design</vt:lpstr>
      <vt:lpstr>38_Default Design</vt:lpstr>
      <vt:lpstr>24_Default Design</vt:lpstr>
      <vt:lpstr>1_U_Template 2003v5_engl</vt:lpstr>
      <vt:lpstr>26_Default Design</vt:lpstr>
      <vt:lpstr>27_Default Design</vt:lpstr>
      <vt:lpstr>1_Custom Design</vt:lpstr>
      <vt:lpstr>Blank Presentation</vt:lpstr>
      <vt:lpstr>Office Theme</vt:lpstr>
      <vt:lpstr>Default Design</vt:lpstr>
      <vt:lpstr>3_Office Theme</vt:lpstr>
      <vt:lpstr>28_Default Design</vt:lpstr>
      <vt:lpstr>29_Default Design</vt:lpstr>
      <vt:lpstr>13_template</vt:lpstr>
      <vt:lpstr>30_Default Design</vt:lpstr>
      <vt:lpstr>14_template</vt:lpstr>
      <vt:lpstr>15_template</vt:lpstr>
      <vt:lpstr>31_Default Design</vt:lpstr>
      <vt:lpstr>32_Default Design</vt:lpstr>
      <vt:lpstr>33_Default Design</vt:lpstr>
      <vt:lpstr>34_Default Design</vt:lpstr>
      <vt:lpstr>35_Default Design</vt:lpstr>
      <vt:lpstr>16_template</vt:lpstr>
      <vt:lpstr>17_template</vt:lpstr>
      <vt:lpstr>36_Default Design</vt:lpstr>
      <vt:lpstr>37_Default Design</vt:lpstr>
      <vt:lpstr>18_template</vt:lpstr>
      <vt:lpstr>39_Default Design</vt:lpstr>
      <vt:lpstr>40_Default Design</vt:lpstr>
      <vt:lpstr>19_template</vt:lpstr>
      <vt:lpstr>20_template</vt:lpstr>
      <vt:lpstr>41_Default Design</vt:lpstr>
      <vt:lpstr>42_Default Design</vt:lpstr>
      <vt:lpstr>21_template</vt:lpstr>
      <vt:lpstr>43_Default Design</vt:lpstr>
      <vt:lpstr>3_***26feb12-i0gtl2012-preferred</vt:lpstr>
      <vt:lpstr>22_template</vt:lpstr>
      <vt:lpstr>44_Default Design</vt:lpstr>
      <vt:lpstr>13_Office Theme</vt:lpstr>
      <vt:lpstr>45_Default Design</vt:lpstr>
      <vt:lpstr>1_Office Theme</vt:lpstr>
      <vt:lpstr>3_new</vt:lpstr>
      <vt:lpstr>23_template</vt:lpstr>
      <vt:lpstr>5_cbb752_11apr10</vt:lpstr>
      <vt:lpstr>46_Default Design</vt:lpstr>
      <vt:lpstr>47_Default Design</vt:lpstr>
      <vt:lpstr>24_template</vt:lpstr>
      <vt:lpstr>25_template</vt:lpstr>
      <vt:lpstr>26_template</vt:lpstr>
      <vt:lpstr>27_template</vt:lpstr>
      <vt:lpstr>28_template</vt:lpstr>
      <vt:lpstr>1_Default Theme</vt:lpstr>
      <vt:lpstr>2_Custom Design</vt:lpstr>
      <vt:lpstr>48_Default Design</vt:lpstr>
      <vt:lpstr>49_Default Design</vt:lpstr>
      <vt:lpstr>50_Default Design</vt:lpstr>
      <vt:lpstr>3_U_Template 2003v5_engl</vt:lpstr>
      <vt:lpstr>3_Textured</vt:lpstr>
      <vt:lpstr>51_Default Design</vt:lpstr>
      <vt:lpstr>52_Default Design</vt:lpstr>
      <vt:lpstr>53_Default Design</vt:lpstr>
      <vt:lpstr>54_Default Design</vt:lpstr>
      <vt:lpstr>55_Default Design</vt:lpstr>
      <vt:lpstr>4_new</vt:lpstr>
      <vt:lpstr>29_template</vt:lpstr>
      <vt:lpstr>2_Default Design</vt:lpstr>
      <vt:lpstr>6_cbb752_11apr10</vt:lpstr>
      <vt:lpstr>56_Default Design</vt:lpstr>
      <vt:lpstr>57_Default Design</vt:lpstr>
      <vt:lpstr>58_Default Design</vt:lpstr>
      <vt:lpstr>4_U_Template 2003v5_engl</vt:lpstr>
      <vt:lpstr>59_Default Design</vt:lpstr>
      <vt:lpstr>60_Default Design</vt:lpstr>
      <vt:lpstr>3_Custom Design</vt:lpstr>
      <vt:lpstr>1_Blank Presentation</vt:lpstr>
      <vt:lpstr>4_Office Theme</vt:lpstr>
      <vt:lpstr>61_Default Design</vt:lpstr>
      <vt:lpstr>5_Office Theme</vt:lpstr>
      <vt:lpstr>62_Default Design</vt:lpstr>
      <vt:lpstr>63_Default Design</vt:lpstr>
      <vt:lpstr>30_template</vt:lpstr>
      <vt:lpstr>64_Default Design</vt:lpstr>
      <vt:lpstr>31_template</vt:lpstr>
      <vt:lpstr>32_template</vt:lpstr>
      <vt:lpstr>65_Default Design</vt:lpstr>
      <vt:lpstr>66_Default Design</vt:lpstr>
      <vt:lpstr>67_Default Design</vt:lpstr>
      <vt:lpstr>68_Default Design</vt:lpstr>
      <vt:lpstr>69_Default Design</vt:lpstr>
      <vt:lpstr>33_template</vt:lpstr>
      <vt:lpstr>34_template</vt:lpstr>
      <vt:lpstr>70_Default Design</vt:lpstr>
      <vt:lpstr>71_Default Design</vt:lpstr>
      <vt:lpstr>35_template</vt:lpstr>
      <vt:lpstr>72_Default Design</vt:lpstr>
      <vt:lpstr>73_Default Design</vt:lpstr>
      <vt:lpstr>36_template</vt:lpstr>
      <vt:lpstr>37_template</vt:lpstr>
      <vt:lpstr>74_Default Design</vt:lpstr>
      <vt:lpstr>75_Default Design</vt:lpstr>
      <vt:lpstr>38_template</vt:lpstr>
      <vt:lpstr>76_Default Design</vt:lpstr>
      <vt:lpstr>4_***26feb12-i0gtl2012-preferred</vt:lpstr>
      <vt:lpstr>39_template</vt:lpstr>
      <vt:lpstr>77_Default Design</vt:lpstr>
      <vt:lpstr>14_Office Theme</vt:lpstr>
      <vt:lpstr>78_Default Design</vt:lpstr>
      <vt:lpstr>6_Office Theme</vt:lpstr>
      <vt:lpstr>5_new</vt:lpstr>
      <vt:lpstr>40_template</vt:lpstr>
      <vt:lpstr>7_cbb752_11apr10</vt:lpstr>
      <vt:lpstr>79_Default Design</vt:lpstr>
      <vt:lpstr>80_Default Design</vt:lpstr>
      <vt:lpstr>41_template</vt:lpstr>
      <vt:lpstr>42_template</vt:lpstr>
      <vt:lpstr>43_template</vt:lpstr>
      <vt:lpstr>44_template</vt:lpstr>
      <vt:lpstr>45_template</vt:lpstr>
      <vt:lpstr>2_Default Theme</vt:lpstr>
      <vt:lpstr>4_Custom Design</vt:lpstr>
      <vt:lpstr>81_Default Design</vt:lpstr>
      <vt:lpstr>82_Default Design</vt:lpstr>
      <vt:lpstr>83_Default Design</vt:lpstr>
      <vt:lpstr>5_U_Template 2003v5_engl</vt:lpstr>
      <vt:lpstr>4_Textured</vt:lpstr>
      <vt:lpstr>84_Default Design</vt:lpstr>
      <vt:lpstr>85_Default Design</vt:lpstr>
      <vt:lpstr>86_Default Design</vt:lpstr>
      <vt:lpstr>87_Default Design</vt:lpstr>
      <vt:lpstr>88_Default Design</vt:lpstr>
      <vt:lpstr>6_new</vt:lpstr>
      <vt:lpstr>46_template</vt:lpstr>
      <vt:lpstr>89_Default Design</vt:lpstr>
      <vt:lpstr>8_cbb752_11apr10</vt:lpstr>
      <vt:lpstr>90_Default Design</vt:lpstr>
      <vt:lpstr>91_Default Design</vt:lpstr>
      <vt:lpstr>92_Default Design</vt:lpstr>
      <vt:lpstr>6_U_Template 2003v5_engl</vt:lpstr>
      <vt:lpstr>93_Default Design</vt:lpstr>
      <vt:lpstr>94_Default Design</vt:lpstr>
      <vt:lpstr>5_Custom Design</vt:lpstr>
      <vt:lpstr>2_Blank Presentation</vt:lpstr>
      <vt:lpstr>8_Office Theme</vt:lpstr>
      <vt:lpstr>95_Default Design</vt:lpstr>
      <vt:lpstr>10_Office Theme</vt:lpstr>
      <vt:lpstr>96_Default Design</vt:lpstr>
      <vt:lpstr>97_Default Design</vt:lpstr>
      <vt:lpstr>47_template</vt:lpstr>
      <vt:lpstr>98_Default Design</vt:lpstr>
      <vt:lpstr>48_template</vt:lpstr>
      <vt:lpstr>49_template</vt:lpstr>
      <vt:lpstr>99_Default Design</vt:lpstr>
      <vt:lpstr>100_Default Design</vt:lpstr>
      <vt:lpstr>101_Default Design</vt:lpstr>
      <vt:lpstr>102_Default Design</vt:lpstr>
      <vt:lpstr>103_Default Design</vt:lpstr>
      <vt:lpstr>50_template</vt:lpstr>
      <vt:lpstr>51_template</vt:lpstr>
      <vt:lpstr>104_Default Design</vt:lpstr>
      <vt:lpstr>105_Default Design</vt:lpstr>
      <vt:lpstr>52_template</vt:lpstr>
      <vt:lpstr>106_Default Design</vt:lpstr>
      <vt:lpstr>107_Default Design</vt:lpstr>
      <vt:lpstr>53_template</vt:lpstr>
      <vt:lpstr>54_template</vt:lpstr>
      <vt:lpstr>108_Default Design</vt:lpstr>
      <vt:lpstr>109_Default Design</vt:lpstr>
      <vt:lpstr>55_template</vt:lpstr>
      <vt:lpstr>110_Default Design</vt:lpstr>
      <vt:lpstr>5_***26feb12-i0gtl2012-preferred</vt:lpstr>
      <vt:lpstr>56_template</vt:lpstr>
      <vt:lpstr>111_Default Design</vt:lpstr>
      <vt:lpstr>16_Office Theme</vt:lpstr>
      <vt:lpstr>112_Default Design</vt:lpstr>
      <vt:lpstr>11_Office Theme</vt:lpstr>
      <vt:lpstr>7_new</vt:lpstr>
      <vt:lpstr>57_template</vt:lpstr>
      <vt:lpstr>9_cbb752_11apr10</vt:lpstr>
      <vt:lpstr>113_Default Design</vt:lpstr>
      <vt:lpstr>114_Default Design</vt:lpstr>
      <vt:lpstr>58_template</vt:lpstr>
      <vt:lpstr>59_template</vt:lpstr>
      <vt:lpstr>60_template</vt:lpstr>
      <vt:lpstr>61_template</vt:lpstr>
      <vt:lpstr>62_template</vt:lpstr>
      <vt:lpstr>3_Default Theme</vt:lpstr>
      <vt:lpstr>6_Custom Design</vt:lpstr>
      <vt:lpstr>115_Default Design</vt:lpstr>
      <vt:lpstr>116_Default Design</vt:lpstr>
      <vt:lpstr>117_Default Design</vt:lpstr>
      <vt:lpstr>7_U_Template 2003v5_engl</vt:lpstr>
      <vt:lpstr>5_Textured</vt:lpstr>
      <vt:lpstr>118_Default Design</vt:lpstr>
      <vt:lpstr>119_Default Design</vt:lpstr>
      <vt:lpstr>120_Default Design</vt:lpstr>
      <vt:lpstr>121_Default Design</vt:lpstr>
      <vt:lpstr>122_Default Design</vt:lpstr>
      <vt:lpstr>8_new</vt:lpstr>
      <vt:lpstr>63_template</vt:lpstr>
      <vt:lpstr>123_Default Design</vt:lpstr>
      <vt:lpstr>10_cbb752_11apr10</vt:lpstr>
      <vt:lpstr>124_Default Design</vt:lpstr>
      <vt:lpstr>125_Default Design</vt:lpstr>
      <vt:lpstr>126_Default Design</vt:lpstr>
      <vt:lpstr>8_U_Template 2003v5_engl</vt:lpstr>
      <vt:lpstr>127_Default Design</vt:lpstr>
      <vt:lpstr>128_Default Design</vt:lpstr>
      <vt:lpstr>7_Custom Design</vt:lpstr>
      <vt:lpstr>3_Blank Presentation</vt:lpstr>
      <vt:lpstr>7_Office Theme</vt:lpstr>
      <vt:lpstr>129_Default Design</vt:lpstr>
      <vt:lpstr>12_Office Theme</vt:lpstr>
      <vt:lpstr>130_Default Design</vt:lpstr>
      <vt:lpstr>131_Default Design</vt:lpstr>
      <vt:lpstr>64_template</vt:lpstr>
      <vt:lpstr>132_Default Design</vt:lpstr>
      <vt:lpstr>65_template</vt:lpstr>
      <vt:lpstr>66_template</vt:lpstr>
      <vt:lpstr>133_Default Design</vt:lpstr>
      <vt:lpstr>134_Default Design</vt:lpstr>
      <vt:lpstr>135_Default Design</vt:lpstr>
      <vt:lpstr>136_Default Design</vt:lpstr>
      <vt:lpstr>137_Default Design</vt:lpstr>
      <vt:lpstr>67_template</vt:lpstr>
      <vt:lpstr>68_template</vt:lpstr>
      <vt:lpstr>138_Default Design</vt:lpstr>
      <vt:lpstr>139_Default Design</vt:lpstr>
      <vt:lpstr>69_template</vt:lpstr>
      <vt:lpstr>140_Default Design</vt:lpstr>
      <vt:lpstr>141_Default Design</vt:lpstr>
      <vt:lpstr>70_template</vt:lpstr>
      <vt:lpstr>71_template</vt:lpstr>
      <vt:lpstr>142_Default Design</vt:lpstr>
      <vt:lpstr>143_Default Design</vt:lpstr>
      <vt:lpstr>72_template</vt:lpstr>
      <vt:lpstr>144_Default Design</vt:lpstr>
      <vt:lpstr>6_***26feb12-i0gtl2012-preferred</vt:lpstr>
      <vt:lpstr>73_template</vt:lpstr>
      <vt:lpstr>145_Default Design</vt:lpstr>
      <vt:lpstr>17_Office Theme</vt:lpstr>
      <vt:lpstr>146_Default Design</vt:lpstr>
      <vt:lpstr>18_Office Theme</vt:lpstr>
      <vt:lpstr>4_Content Slides</vt:lpstr>
      <vt:lpstr>Default</vt:lpstr>
      <vt:lpstr>147_Default Design</vt:lpstr>
      <vt:lpstr>19_Office Theme</vt:lpstr>
      <vt:lpstr>20_Office Theme</vt:lpstr>
      <vt:lpstr>21_Office Theme</vt:lpstr>
      <vt:lpstr>22_Office Theme</vt:lpstr>
      <vt:lpstr>148_Default Design</vt:lpstr>
      <vt:lpstr>Image</vt:lpstr>
      <vt:lpstr>Equation</vt:lpstr>
      <vt:lpstr>PowerPoint Presentation</vt:lpstr>
      <vt:lpstr>Trying to interpret RNA-seq in terms of Regulation</vt:lpstr>
      <vt:lpstr>Comparative ENCODE Functional Genomics Resource (EncodeProject.org/modENCODE.org)</vt:lpstr>
      <vt:lpstr>Also Large Amount of  Yeast Functional Genomics Data</vt:lpstr>
      <vt:lpstr>An Overview of the Data &amp; Some of the Key Analyses of the ENCODE &amp; modENCODE Consortia: Interpreting the Transcriptome in terms of the Regulome</vt:lpstr>
      <vt:lpstr>An Overview of the Data &amp; Some of the Key Analyses of the ENCODE &amp; modENCODE Consortia: Interpreting the Transcriptome in terms of the Regulome</vt:lpstr>
      <vt:lpstr>Loregic: A method to characterize the cooperative logic of regulatory factors</vt:lpstr>
      <vt:lpstr>A gene can be regulated by multiple gene regulatory factors</vt:lpstr>
      <vt:lpstr>Modeling cooperativity between RFs to target gene using logic gates</vt:lpstr>
      <vt:lpstr>An example: selection of the best-matched logic gate</vt:lpstr>
      <vt:lpstr>Application 1 – transcription factor cooperativity in Yeast cell cycle</vt:lpstr>
      <vt:lpstr>Application 2 – transcription factor cooperativity in Acute Myeloid Leukemia (AML)</vt:lpstr>
      <vt:lpstr>Application 2 – transcription factor cooperativity in Acute Myeloid Leukemia (AML)</vt:lpstr>
      <vt:lpstr>Cancer-related TF, MYC universally amplifies target expression</vt:lpstr>
      <vt:lpstr>An Overview of the Data &amp; Some of the Key Analyses of the ENCODE &amp; modENCODE Consortia: Interpreting the Transcriptome in terms of the Regulome</vt:lpstr>
      <vt:lpstr>Gene regulatory pathways have logic-circuit behaviors</vt:lpstr>
      <vt:lpstr>Global Hierarchical Structure</vt:lpstr>
      <vt:lpstr>Breadth-first Search (Locally Optimal)</vt:lpstr>
      <vt:lpstr>Using Simulated Annealing to Globally Minimize the Number of Upward Pointing Edges</vt:lpstr>
      <vt:lpstr>Hierarchy Score Maximization Algorithm</vt:lpstr>
      <vt:lpstr>Apply HSM to a toy example</vt:lpstr>
      <vt:lpstr>Example of Path Through  Regulatory Network</vt:lpstr>
      <vt:lpstr>Biological Insights from Hierarchy in Yeast TF Regulatory Network</vt:lpstr>
      <vt:lpstr>Hierarchical organization of human  transcriptional regulatory network</vt:lpstr>
      <vt:lpstr>Hierarchical organization of human  transcriptional regulatory network</vt:lpstr>
      <vt:lpstr>Hierarchical organization of human  transcriptional regulatory network</vt:lpstr>
      <vt:lpstr>Logical cooperativity across hierarchical layers in gene regulatory network</vt:lpstr>
      <vt:lpstr>Putting the regulatory hierarchy in perspective: Kinase network is more hierarchical  than the TF reg. network</vt:lpstr>
      <vt:lpstr>An Overview of the Data &amp; Some of the Key Analyses of the ENCODE &amp; modENCODE Consortia: Interpreting the Transcriptome in terms of the Regulome</vt:lpstr>
      <vt:lpstr>Focus on Promoters</vt:lpstr>
      <vt:lpstr>Relating Genomic Inputs to Outputs</vt:lpstr>
      <vt:lpstr>PowerPoint Presentation</vt:lpstr>
      <vt:lpstr>Inputs v Outputs: Upstream Binding/Modification v Expression</vt:lpstr>
      <vt:lpstr>Histone Modification (HM) model </vt:lpstr>
      <vt:lpstr>His. mods around TSS &amp; TTS are clearly related to level of gene expression, in a position-dependent fashion</vt:lpstr>
      <vt:lpstr>Integrate all histone modifications to predict gene expression levels  </vt:lpstr>
      <vt:lpstr>Human ENCODE Results</vt:lpstr>
      <vt:lpstr>Comparison of Models for Gene Expression, Building a Universal Model</vt:lpstr>
      <vt:lpstr>Performance of Universal, cross-organism Model</vt:lpstr>
      <vt:lpstr>An Overview of the Data &amp; Some of the Key Analyses of the ENCODE &amp; modENCODE Consortia: Interpreting the Transcriptome in terms of the Regulome</vt:lpstr>
      <vt:lpstr>Doing a Model with TFs:  Positive and negative regulators from correlating TF signal at TSS with gene expression</vt:lpstr>
      <vt:lpstr>Predictor v2:  2-levels, now with TFs</vt:lpstr>
      <vt:lpstr>Human Results</vt:lpstr>
      <vt:lpstr>Models Illuminates Different Regions of Influence for TFs vs HMs</vt:lpstr>
      <vt:lpstr>TF model accuracy only needs a small number of TFs for high accuracy (&gt;90%)</vt:lpstr>
      <vt:lpstr>An Overview of the Data &amp; Some of the Key Analyses of the ENCODE &amp; modENCODE Consortia: Interpreting the Transcriptome in terms of the Regulome</vt:lpstr>
      <vt:lpstr>An Overview of the Data &amp; Some of the Key Analyses of the ENCODE &amp; modENCODE Consortia: Interpreting the Transcriptome in terms of the Regulome</vt:lpstr>
      <vt:lpstr>Acknowledgements</vt:lpstr>
      <vt:lpstr>Network Acknowledgements</vt:lpstr>
      <vt:lpstr>Acknowledgements</vt:lpstr>
      <vt:lpstr>Default Theme</vt:lpstr>
      <vt:lpstr>Hierarchical organization of human  transcriptional regulatory network</vt:lpstr>
      <vt:lpstr>Hierarchical organization of human  transcriptional regulatory network</vt:lpstr>
      <vt:lpstr>Info about content in this slide pack</vt:lpstr>
    </vt:vector>
  </TitlesOfParts>
  <Company>Yale University</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Ekta Khurana</dc:creator>
  <cp:lastModifiedBy>Mark Gerstein</cp:lastModifiedBy>
  <cp:revision>2020</cp:revision>
  <cp:lastPrinted>2014-04-02T01:30:47Z</cp:lastPrinted>
  <dcterms:created xsi:type="dcterms:W3CDTF">2012-06-21T22:25:50Z</dcterms:created>
  <dcterms:modified xsi:type="dcterms:W3CDTF">2015-06-21T20:17:38Z</dcterms:modified>
</cp:coreProperties>
</file>